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543325" y="-980650"/>
            <a:ext cx="11502900" cy="38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Century Gothic"/>
              <a:buNone/>
            </a:pPr>
            <a:r>
              <a:rPr b="1" lang="en-US" sz="4260"/>
              <a:t>CMPE 295B Project Status</a:t>
            </a:r>
            <a:br>
              <a:rPr b="1" lang="en-US" sz="4260"/>
            </a:br>
            <a:r>
              <a:rPr b="1" lang="en-US" sz="4260"/>
              <a:t>Stock prediction using Neural Networks</a:t>
            </a:r>
            <a:br>
              <a:rPr b="1" lang="en-US" sz="4260"/>
            </a:br>
            <a:r>
              <a:rPr b="1" lang="en-US" sz="4260"/>
              <a:t>Advisor : Gokay Saldamli</a:t>
            </a:r>
            <a:endParaRPr b="1" sz="4260"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2589213" y="4777379"/>
            <a:ext cx="8915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dk1"/>
                </a:solidFill>
              </a:rPr>
              <a:t>Sneha</a:t>
            </a:r>
            <a:r>
              <a:rPr b="1" lang="en-US"/>
              <a:t>, (sneha@sjsu.edu)</a:t>
            </a:r>
            <a:br>
              <a:rPr b="1" lang="en-US"/>
            </a:br>
            <a:r>
              <a:rPr b="1" lang="en-US">
                <a:solidFill>
                  <a:schemeClr val="dk1"/>
                </a:solidFill>
              </a:rPr>
              <a:t>Mahesh Reddy Konatham</a:t>
            </a:r>
            <a:r>
              <a:rPr b="1" lang="en-US"/>
              <a:t> (maheshreddy.konatham@sjsu.edu)</a:t>
            </a:r>
            <a:r>
              <a:rPr b="1" lang="en-US"/>
              <a:t> </a:t>
            </a:r>
            <a:br>
              <a:rPr b="1" lang="en-US"/>
            </a:br>
            <a:r>
              <a:rPr b="1" lang="en-US">
                <a:solidFill>
                  <a:schemeClr val="dk1"/>
                </a:solidFill>
              </a:rPr>
              <a:t>Shreya Hagalahalli Shrinivas</a:t>
            </a:r>
            <a:r>
              <a:rPr b="1" lang="en-US"/>
              <a:t>( shreya.hagalahallishrinivas@sjsu.edu)</a:t>
            </a:r>
            <a:br>
              <a:rPr b="1" lang="en-US"/>
            </a:br>
            <a:r>
              <a:rPr b="1" lang="en-US">
                <a:solidFill>
                  <a:schemeClr val="dk1"/>
                </a:solidFill>
              </a:rPr>
              <a:t>Mohdi Habibi</a:t>
            </a:r>
            <a:r>
              <a:rPr b="1" lang="en-US"/>
              <a:t> (mohdi.habibi@sjsu.edu)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lang="en-US" sz="3959"/>
              <a:t>Project Prototype </a:t>
            </a:r>
            <a:br>
              <a:rPr b="1" lang="en-US" sz="3959"/>
            </a:br>
            <a:r>
              <a:rPr b="1" lang="en-US" sz="3959"/>
              <a:t>Completion Status</a:t>
            </a:r>
            <a:endParaRPr b="1" sz="3959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Overall Project Completion Status: 40% complete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Individual Status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Sneha (Data Extraction): 40%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Shreya Hagalahalli Shrinivas(Data Visualization): 40%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Mohdi habibi (Data Modeling): 40%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Mahesh Reddy Konatham (Data Modeling): 40% complete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lang="en-US" sz="3959"/>
              <a:t>Project Report </a:t>
            </a:r>
            <a:br>
              <a:rPr b="1" lang="en-US" sz="3959"/>
            </a:br>
            <a:r>
              <a:rPr b="1" lang="en-US" sz="3959"/>
              <a:t>Completion Status</a:t>
            </a:r>
            <a:endParaRPr b="1" sz="3959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Overall Project Report Status: 80% complete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Individual Status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Sneha (Chapter 5, 6 &amp; 9): 80%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Shreya Hagalahalli Shrinivas (Chapter 3, 4 &amp; 9): 80%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Mohdi Habibi (Chapter 7,8 &amp; 9): 80%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Mahesh Reddy Konatham (Chapter 1, 2 &amp; 9): 80% complete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lang="en-US" sz="3959"/>
              <a:t>Project Concerns</a:t>
            </a:r>
            <a:br>
              <a:rPr b="1" lang="en-US" sz="3959"/>
            </a:br>
            <a:endParaRPr b="1" sz="3959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Resource needs not satisfied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All resource needs for project are available</a:t>
            </a:r>
            <a:endParaRPr/>
          </a:p>
          <a:p>
            <a:pPr indent="0" lvl="0" marL="7429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Potential project showstoppers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Long Model Training Hours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Model integration with frontend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lang="en-US" sz="3959"/>
              <a:t>Meetings with Project Advisor</a:t>
            </a:r>
            <a:br>
              <a:rPr b="1" lang="en-US" sz="3959"/>
            </a:br>
            <a:endParaRPr b="1" sz="3959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2589200" y="2133600"/>
            <a:ext cx="891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Recent meetings with Project Advisor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Project Report - May 5, 2020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Workbook 2 - April 16, 2020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Project Implementation Phase 1 - April 12, 2020</a:t>
            </a:r>
            <a:endParaRPr/>
          </a:p>
          <a:p>
            <a:pPr indent="0" lvl="0" marL="7429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Planned meetings with Project Advisor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Project Implementation Phase 2 - September 1, 2020</a:t>
            </a:r>
            <a:endParaRPr/>
          </a:p>
          <a:p>
            <a:pPr indent="-298450" lvl="1" marL="74295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Hyperparameter tuning - September 20, 2020</a:t>
            </a:r>
            <a:endParaRPr/>
          </a:p>
          <a:p>
            <a:pPr indent="-298450" lvl="1" marL="74295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Integration - October 8, 2020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Model Deployment - November 1, 2020</a:t>
            </a:r>
            <a:endParaRPr/>
          </a:p>
          <a:p>
            <a:pPr indent="-298450" lvl="1" marL="74295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Final Report - November 30, 2020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lang="en-US" sz="3959"/>
              <a:t>Special Needs for Project Expo</a:t>
            </a:r>
            <a:br>
              <a:rPr b="1" lang="en-US" sz="3959"/>
            </a:br>
            <a:endParaRPr b="1" sz="3959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Not Applicable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