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4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500746-3C4C-4098-AC8A-EF9D90CB23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51BD569-9028-4252-91AB-67A14911EC7A}">
      <dgm:prSet phldrT="[Text]"/>
      <dgm:spPr/>
      <dgm:t>
        <a:bodyPr/>
        <a:lstStyle/>
        <a:p>
          <a:r>
            <a:rPr lang="en-US" dirty="0" smtClean="0"/>
            <a:t>Map-Reduce Server</a:t>
          </a:r>
        </a:p>
        <a:p>
          <a:r>
            <a:rPr lang="en-US" dirty="0" smtClean="0"/>
            <a:t>(Entry Point)</a:t>
          </a:r>
        </a:p>
      </dgm:t>
    </dgm:pt>
    <dgm:pt modelId="{AD72256E-9ECF-4237-819A-CB0041B65A68}" type="parTrans" cxnId="{A1B48F0B-C641-4303-AE48-999E649C82C6}">
      <dgm:prSet/>
      <dgm:spPr/>
      <dgm:t>
        <a:bodyPr/>
        <a:lstStyle/>
        <a:p>
          <a:endParaRPr lang="en-US"/>
        </a:p>
      </dgm:t>
    </dgm:pt>
    <dgm:pt modelId="{2276483B-E5B7-42E8-B8D8-483AE323F07B}" type="sibTrans" cxnId="{A1B48F0B-C641-4303-AE48-999E649C82C6}">
      <dgm:prSet/>
      <dgm:spPr/>
      <dgm:t>
        <a:bodyPr/>
        <a:lstStyle/>
        <a:p>
          <a:endParaRPr lang="en-US"/>
        </a:p>
      </dgm:t>
    </dgm:pt>
    <dgm:pt modelId="{EF09A5AD-38E1-4365-B9F1-9975D5756271}">
      <dgm:prSet phldrT="[Text]"/>
      <dgm:spPr/>
      <dgm:t>
        <a:bodyPr/>
        <a:lstStyle/>
        <a:p>
          <a:r>
            <a:rPr lang="en-US" dirty="0" smtClean="0"/>
            <a:t>Partition1</a:t>
          </a:r>
        </a:p>
        <a:p>
          <a:r>
            <a:rPr lang="en-US" dirty="0" smtClean="0"/>
            <a:t>Cluster</a:t>
          </a:r>
          <a:endParaRPr lang="en-US" dirty="0"/>
        </a:p>
      </dgm:t>
    </dgm:pt>
    <dgm:pt modelId="{AF061A61-C7CC-45D3-ADDA-E71EDA6144E7}" type="parTrans" cxnId="{7D76E790-143F-4EDE-9EB9-8F42C1D8579C}">
      <dgm:prSet/>
      <dgm:spPr/>
      <dgm:t>
        <a:bodyPr/>
        <a:lstStyle/>
        <a:p>
          <a:endParaRPr lang="en-US"/>
        </a:p>
      </dgm:t>
    </dgm:pt>
    <dgm:pt modelId="{D41AE4E9-1796-40E3-B94B-E5A40649FEC8}" type="sibTrans" cxnId="{7D76E790-143F-4EDE-9EB9-8F42C1D8579C}">
      <dgm:prSet/>
      <dgm:spPr/>
      <dgm:t>
        <a:bodyPr/>
        <a:lstStyle/>
        <a:p>
          <a:endParaRPr lang="en-US"/>
        </a:p>
      </dgm:t>
    </dgm:pt>
    <dgm:pt modelId="{F53B2FD0-EC84-4686-ADB2-B4647C95B5F5}">
      <dgm:prSet phldrT="[Text]"/>
      <dgm:spPr/>
      <dgm:t>
        <a:bodyPr/>
        <a:lstStyle/>
        <a:p>
          <a:r>
            <a:rPr lang="en-US" dirty="0" smtClean="0"/>
            <a:t>Primary Server</a:t>
          </a:r>
        </a:p>
        <a:p>
          <a:r>
            <a:rPr lang="en-US" dirty="0" smtClean="0"/>
            <a:t>(Read/Write)</a:t>
          </a:r>
          <a:endParaRPr lang="en-US" dirty="0"/>
        </a:p>
      </dgm:t>
    </dgm:pt>
    <dgm:pt modelId="{70C37DDE-BD8D-4C19-9FB5-222753E162D8}" type="parTrans" cxnId="{110F8ECB-213B-461E-B896-566CA85C7101}">
      <dgm:prSet/>
      <dgm:spPr/>
      <dgm:t>
        <a:bodyPr/>
        <a:lstStyle/>
        <a:p>
          <a:endParaRPr lang="en-US"/>
        </a:p>
      </dgm:t>
    </dgm:pt>
    <dgm:pt modelId="{991C0E2C-BF40-4401-98BA-0C1A436A4B6D}" type="sibTrans" cxnId="{110F8ECB-213B-461E-B896-566CA85C7101}">
      <dgm:prSet/>
      <dgm:spPr/>
      <dgm:t>
        <a:bodyPr/>
        <a:lstStyle/>
        <a:p>
          <a:endParaRPr lang="en-US"/>
        </a:p>
      </dgm:t>
    </dgm:pt>
    <dgm:pt modelId="{FEBA6ABC-3FC7-4EFE-A9DD-DF9C7D7F6A49}">
      <dgm:prSet phldrT="[Text]"/>
      <dgm:spPr/>
      <dgm:t>
        <a:bodyPr/>
        <a:lstStyle/>
        <a:p>
          <a:r>
            <a:rPr lang="en-US" dirty="0" smtClean="0"/>
            <a:t>Secondary Server1</a:t>
          </a:r>
        </a:p>
        <a:p>
          <a:r>
            <a:rPr lang="en-US" dirty="0" smtClean="0"/>
            <a:t>(Read Only)</a:t>
          </a:r>
          <a:endParaRPr lang="en-US" dirty="0"/>
        </a:p>
      </dgm:t>
    </dgm:pt>
    <dgm:pt modelId="{B0E3BCE0-C723-4B4A-8A2E-9753E0013DEF}" type="parTrans" cxnId="{A2FA8484-ACB9-4048-B6D5-072202F69836}">
      <dgm:prSet/>
      <dgm:spPr/>
      <dgm:t>
        <a:bodyPr/>
        <a:lstStyle/>
        <a:p>
          <a:endParaRPr lang="en-US"/>
        </a:p>
      </dgm:t>
    </dgm:pt>
    <dgm:pt modelId="{B3CC2E69-69DA-41E0-B20B-577DFA3580FD}" type="sibTrans" cxnId="{A2FA8484-ACB9-4048-B6D5-072202F69836}">
      <dgm:prSet/>
      <dgm:spPr/>
      <dgm:t>
        <a:bodyPr/>
        <a:lstStyle/>
        <a:p>
          <a:endParaRPr lang="en-US"/>
        </a:p>
      </dgm:t>
    </dgm:pt>
    <dgm:pt modelId="{564A48F6-5713-4C4D-A45E-A8F50DC04AFA}">
      <dgm:prSet phldrT="[Text]"/>
      <dgm:spPr/>
      <dgm:t>
        <a:bodyPr/>
        <a:lstStyle/>
        <a:p>
          <a:r>
            <a:rPr lang="en-US" dirty="0" smtClean="0"/>
            <a:t>Partition2</a:t>
          </a:r>
        </a:p>
        <a:p>
          <a:r>
            <a:rPr lang="en-US" dirty="0" smtClean="0"/>
            <a:t>Cluster</a:t>
          </a:r>
          <a:endParaRPr lang="en-US" dirty="0"/>
        </a:p>
      </dgm:t>
    </dgm:pt>
    <dgm:pt modelId="{81B9172E-1D58-41B5-B206-179C7228EEF4}" type="parTrans" cxnId="{84E015E3-CE44-4727-ADCD-DF05F9724E0F}">
      <dgm:prSet/>
      <dgm:spPr/>
      <dgm:t>
        <a:bodyPr/>
        <a:lstStyle/>
        <a:p>
          <a:endParaRPr lang="en-US"/>
        </a:p>
      </dgm:t>
    </dgm:pt>
    <dgm:pt modelId="{1DB5D7AB-6704-4503-8F95-A79344F5B951}" type="sibTrans" cxnId="{84E015E3-CE44-4727-ADCD-DF05F9724E0F}">
      <dgm:prSet/>
      <dgm:spPr/>
      <dgm:t>
        <a:bodyPr/>
        <a:lstStyle/>
        <a:p>
          <a:endParaRPr lang="en-US"/>
        </a:p>
      </dgm:t>
    </dgm:pt>
    <dgm:pt modelId="{2C9E6065-EBE8-45C5-956A-F414D4D6E6DB}">
      <dgm:prSet phldrT="[Text]"/>
      <dgm:spPr/>
      <dgm:t>
        <a:bodyPr/>
        <a:lstStyle/>
        <a:p>
          <a:r>
            <a:rPr lang="en-US" dirty="0" smtClean="0"/>
            <a:t>Primary Server</a:t>
          </a:r>
        </a:p>
        <a:p>
          <a:r>
            <a:rPr lang="en-US" dirty="0" smtClean="0"/>
            <a:t>(Read/Write)</a:t>
          </a:r>
          <a:endParaRPr lang="en-US" dirty="0"/>
        </a:p>
      </dgm:t>
    </dgm:pt>
    <dgm:pt modelId="{53DD4646-A0A6-4236-BFE9-12A923BC257B}" type="parTrans" cxnId="{614242CB-5B15-48AB-AFC1-BEAF6B07D6FC}">
      <dgm:prSet/>
      <dgm:spPr/>
      <dgm:t>
        <a:bodyPr/>
        <a:lstStyle/>
        <a:p>
          <a:endParaRPr lang="en-US"/>
        </a:p>
      </dgm:t>
    </dgm:pt>
    <dgm:pt modelId="{F3E920E6-A937-483D-956B-6F730D815205}" type="sibTrans" cxnId="{614242CB-5B15-48AB-AFC1-BEAF6B07D6FC}">
      <dgm:prSet/>
      <dgm:spPr/>
      <dgm:t>
        <a:bodyPr/>
        <a:lstStyle/>
        <a:p>
          <a:endParaRPr lang="en-US"/>
        </a:p>
      </dgm:t>
    </dgm:pt>
    <dgm:pt modelId="{A52D9BF2-CC7E-41C2-8BD6-240F8D634BD1}">
      <dgm:prSet/>
      <dgm:spPr/>
      <dgm:t>
        <a:bodyPr/>
        <a:lstStyle/>
        <a:p>
          <a:r>
            <a:rPr lang="en-US" dirty="0" smtClean="0"/>
            <a:t>Secondary Server1</a:t>
          </a:r>
        </a:p>
        <a:p>
          <a:r>
            <a:rPr lang="en-US" dirty="0" smtClean="0"/>
            <a:t>(Read Only)</a:t>
          </a:r>
          <a:endParaRPr lang="en-US" dirty="0"/>
        </a:p>
      </dgm:t>
    </dgm:pt>
    <dgm:pt modelId="{7F450A3F-39C0-4185-B2F5-A18B65531665}" type="parTrans" cxnId="{94248324-FDD8-4779-901E-43831CD3EF2F}">
      <dgm:prSet/>
      <dgm:spPr/>
      <dgm:t>
        <a:bodyPr/>
        <a:lstStyle/>
        <a:p>
          <a:endParaRPr lang="en-US"/>
        </a:p>
      </dgm:t>
    </dgm:pt>
    <dgm:pt modelId="{6F0F6B73-5593-40A8-8AB8-961C6475F3E3}" type="sibTrans" cxnId="{94248324-FDD8-4779-901E-43831CD3EF2F}">
      <dgm:prSet/>
      <dgm:spPr/>
      <dgm:t>
        <a:bodyPr/>
        <a:lstStyle/>
        <a:p>
          <a:endParaRPr lang="en-US"/>
        </a:p>
      </dgm:t>
    </dgm:pt>
    <dgm:pt modelId="{6E76697A-A772-4E28-BF49-B3879350C392}">
      <dgm:prSet/>
      <dgm:spPr/>
      <dgm:t>
        <a:bodyPr/>
        <a:lstStyle/>
        <a:p>
          <a:r>
            <a:rPr lang="en-US" dirty="0" smtClean="0"/>
            <a:t>Partition…</a:t>
          </a:r>
        </a:p>
        <a:p>
          <a:r>
            <a:rPr lang="en-US" dirty="0" smtClean="0"/>
            <a:t>Cluster</a:t>
          </a:r>
          <a:endParaRPr lang="en-US" dirty="0"/>
        </a:p>
      </dgm:t>
    </dgm:pt>
    <dgm:pt modelId="{B172CAFF-5970-4E46-92BA-B4F415BA7748}" type="parTrans" cxnId="{F2E7D5A7-E9F3-4267-8A69-5DC5C10752B9}">
      <dgm:prSet/>
      <dgm:spPr/>
      <dgm:t>
        <a:bodyPr/>
        <a:lstStyle/>
        <a:p>
          <a:endParaRPr lang="en-US"/>
        </a:p>
      </dgm:t>
    </dgm:pt>
    <dgm:pt modelId="{80CF851B-2EE8-4F7D-A9D6-6CD66C71CD0A}" type="sibTrans" cxnId="{F2E7D5A7-E9F3-4267-8A69-5DC5C10752B9}">
      <dgm:prSet/>
      <dgm:spPr/>
      <dgm:t>
        <a:bodyPr/>
        <a:lstStyle/>
        <a:p>
          <a:endParaRPr lang="en-US"/>
        </a:p>
      </dgm:t>
    </dgm:pt>
    <dgm:pt modelId="{698DFEA5-6E7C-421D-A560-B8DA4237B78B}">
      <dgm:prSet/>
      <dgm:spPr/>
      <dgm:t>
        <a:bodyPr/>
        <a:lstStyle/>
        <a:p>
          <a:r>
            <a:rPr lang="en-US" dirty="0" smtClean="0"/>
            <a:t>Primary</a:t>
          </a:r>
        </a:p>
        <a:p>
          <a:r>
            <a:rPr lang="en-US" dirty="0" smtClean="0"/>
            <a:t>Server</a:t>
          </a:r>
        </a:p>
        <a:p>
          <a:r>
            <a:rPr lang="en-US" dirty="0" smtClean="0"/>
            <a:t>(Read/Write)</a:t>
          </a:r>
          <a:endParaRPr lang="en-US" dirty="0"/>
        </a:p>
      </dgm:t>
    </dgm:pt>
    <dgm:pt modelId="{B9796CA8-6C7B-425C-B225-B2ECC896D650}" type="parTrans" cxnId="{46E1BF84-04FA-4A91-9AE0-B8E826090DDE}">
      <dgm:prSet/>
      <dgm:spPr/>
      <dgm:t>
        <a:bodyPr/>
        <a:lstStyle/>
        <a:p>
          <a:endParaRPr lang="en-US"/>
        </a:p>
      </dgm:t>
    </dgm:pt>
    <dgm:pt modelId="{9EF766B5-9197-4658-A88B-8A3AAE0FAD2A}" type="sibTrans" cxnId="{46E1BF84-04FA-4A91-9AE0-B8E826090DDE}">
      <dgm:prSet/>
      <dgm:spPr/>
      <dgm:t>
        <a:bodyPr/>
        <a:lstStyle/>
        <a:p>
          <a:endParaRPr lang="en-US"/>
        </a:p>
      </dgm:t>
    </dgm:pt>
    <dgm:pt modelId="{87FD1210-C7B6-4998-B69E-4F5261283F27}">
      <dgm:prSet/>
      <dgm:spPr/>
      <dgm:t>
        <a:bodyPr/>
        <a:lstStyle/>
        <a:p>
          <a:r>
            <a:rPr lang="en-US" dirty="0" smtClean="0"/>
            <a:t>Secondary</a:t>
          </a:r>
        </a:p>
        <a:p>
          <a:r>
            <a:rPr lang="en-US" dirty="0" smtClean="0"/>
            <a:t>Server…</a:t>
          </a:r>
        </a:p>
        <a:p>
          <a:r>
            <a:rPr lang="en-US" dirty="0" smtClean="0"/>
            <a:t>(Read Only)</a:t>
          </a:r>
          <a:endParaRPr lang="en-US" dirty="0"/>
        </a:p>
      </dgm:t>
    </dgm:pt>
    <dgm:pt modelId="{38B37F62-72AE-4212-A393-A6C31E8F608B}" type="parTrans" cxnId="{002B45FC-41B2-4651-8D95-76D06B01EEC1}">
      <dgm:prSet/>
      <dgm:spPr/>
      <dgm:t>
        <a:bodyPr/>
        <a:lstStyle/>
        <a:p>
          <a:endParaRPr lang="en-US"/>
        </a:p>
      </dgm:t>
    </dgm:pt>
    <dgm:pt modelId="{3E1ECC35-9C5E-431E-9738-1CBDB2C067B9}" type="sibTrans" cxnId="{002B45FC-41B2-4651-8D95-76D06B01EEC1}">
      <dgm:prSet/>
      <dgm:spPr/>
      <dgm:t>
        <a:bodyPr/>
        <a:lstStyle/>
        <a:p>
          <a:endParaRPr lang="en-US"/>
        </a:p>
      </dgm:t>
    </dgm:pt>
    <dgm:pt modelId="{8779EF97-CFEF-442E-9E43-9570AD4D6C54}">
      <dgm:prSet/>
      <dgm:spPr/>
      <dgm:t>
        <a:bodyPr/>
        <a:lstStyle/>
        <a:p>
          <a:r>
            <a:rPr lang="en-US" dirty="0" smtClean="0"/>
            <a:t>Secondary</a:t>
          </a:r>
        </a:p>
        <a:p>
          <a:r>
            <a:rPr lang="en-US" dirty="0" smtClean="0"/>
            <a:t>Server…</a:t>
          </a:r>
        </a:p>
        <a:p>
          <a:r>
            <a:rPr lang="en-US" dirty="0" smtClean="0"/>
            <a:t>(Read Only)</a:t>
          </a:r>
          <a:endParaRPr lang="en-US" dirty="0"/>
        </a:p>
      </dgm:t>
    </dgm:pt>
    <dgm:pt modelId="{A00853E4-B936-456B-AD8F-E5984B5C4F7A}" type="parTrans" cxnId="{1F06F986-6914-49CB-81D6-5D37544E6EE6}">
      <dgm:prSet/>
      <dgm:spPr/>
      <dgm:t>
        <a:bodyPr/>
        <a:lstStyle/>
        <a:p>
          <a:endParaRPr lang="en-US"/>
        </a:p>
      </dgm:t>
    </dgm:pt>
    <dgm:pt modelId="{BE9F2036-2EDD-40B9-917D-5E875D192840}" type="sibTrans" cxnId="{1F06F986-6914-49CB-81D6-5D37544E6EE6}">
      <dgm:prSet/>
      <dgm:spPr/>
      <dgm:t>
        <a:bodyPr/>
        <a:lstStyle/>
        <a:p>
          <a:endParaRPr lang="en-US"/>
        </a:p>
      </dgm:t>
    </dgm:pt>
    <dgm:pt modelId="{54080ADE-61B6-4D00-984F-D6D0E339C26F}">
      <dgm:prSet/>
      <dgm:spPr/>
      <dgm:t>
        <a:bodyPr/>
        <a:lstStyle/>
        <a:p>
          <a:r>
            <a:rPr lang="en-US" dirty="0" smtClean="0"/>
            <a:t>Secondary</a:t>
          </a:r>
        </a:p>
        <a:p>
          <a:r>
            <a:rPr lang="en-US" dirty="0" smtClean="0"/>
            <a:t>Server…</a:t>
          </a:r>
        </a:p>
        <a:p>
          <a:r>
            <a:rPr lang="en-US" dirty="0" smtClean="0"/>
            <a:t>(Read Only)</a:t>
          </a:r>
          <a:endParaRPr lang="en-US" dirty="0"/>
        </a:p>
      </dgm:t>
    </dgm:pt>
    <dgm:pt modelId="{2A2AEFA8-62E0-4D79-9539-DAAC286B2FF8}" type="parTrans" cxnId="{CCF7F94B-C47D-4F55-AE14-5E38106F06C2}">
      <dgm:prSet/>
      <dgm:spPr/>
      <dgm:t>
        <a:bodyPr/>
        <a:lstStyle/>
        <a:p>
          <a:endParaRPr lang="en-US"/>
        </a:p>
      </dgm:t>
    </dgm:pt>
    <dgm:pt modelId="{AEA0EAFF-D221-43CD-8FE6-DFFFE03D01A8}" type="sibTrans" cxnId="{CCF7F94B-C47D-4F55-AE14-5E38106F06C2}">
      <dgm:prSet/>
      <dgm:spPr/>
      <dgm:t>
        <a:bodyPr/>
        <a:lstStyle/>
        <a:p>
          <a:endParaRPr lang="en-US"/>
        </a:p>
      </dgm:t>
    </dgm:pt>
    <dgm:pt modelId="{5C8A6B43-6C1B-45F2-A96A-F3C6F0B55822}" type="pres">
      <dgm:prSet presAssocID="{45500746-3C4C-4098-AC8A-EF9D90CB23B4}" presName="hierChild1" presStyleCnt="0">
        <dgm:presLayoutVars>
          <dgm:chPref val="1"/>
          <dgm:dir/>
          <dgm:animOne val="branch"/>
          <dgm:animLvl val="lvl"/>
          <dgm:resizeHandles/>
        </dgm:presLayoutVars>
      </dgm:prSet>
      <dgm:spPr/>
      <dgm:t>
        <a:bodyPr/>
        <a:lstStyle/>
        <a:p>
          <a:endParaRPr lang="en-US"/>
        </a:p>
      </dgm:t>
    </dgm:pt>
    <dgm:pt modelId="{BC459CA8-1694-43D1-AC75-1B209ED90DA9}" type="pres">
      <dgm:prSet presAssocID="{551BD569-9028-4252-91AB-67A14911EC7A}" presName="hierRoot1" presStyleCnt="0"/>
      <dgm:spPr/>
    </dgm:pt>
    <dgm:pt modelId="{8AADA969-AAD4-40EE-8142-C2CF0978D382}" type="pres">
      <dgm:prSet presAssocID="{551BD569-9028-4252-91AB-67A14911EC7A}" presName="composite" presStyleCnt="0"/>
      <dgm:spPr/>
    </dgm:pt>
    <dgm:pt modelId="{A989DBD9-8FFC-4CBF-AB91-93F9D88D60F0}" type="pres">
      <dgm:prSet presAssocID="{551BD569-9028-4252-91AB-67A14911EC7A}" presName="background" presStyleLbl="node0" presStyleIdx="0" presStyleCnt="1"/>
      <dgm:spPr/>
    </dgm:pt>
    <dgm:pt modelId="{4C22F293-C94C-4378-A1BD-8499B1E86535}" type="pres">
      <dgm:prSet presAssocID="{551BD569-9028-4252-91AB-67A14911EC7A}" presName="text" presStyleLbl="fgAcc0" presStyleIdx="0" presStyleCnt="1">
        <dgm:presLayoutVars>
          <dgm:chPref val="3"/>
        </dgm:presLayoutVars>
      </dgm:prSet>
      <dgm:spPr/>
      <dgm:t>
        <a:bodyPr/>
        <a:lstStyle/>
        <a:p>
          <a:endParaRPr lang="en-US"/>
        </a:p>
      </dgm:t>
    </dgm:pt>
    <dgm:pt modelId="{712B5155-1299-4461-BD76-6CF620369866}" type="pres">
      <dgm:prSet presAssocID="{551BD569-9028-4252-91AB-67A14911EC7A}" presName="hierChild2" presStyleCnt="0"/>
      <dgm:spPr/>
    </dgm:pt>
    <dgm:pt modelId="{7C282A9B-84B8-47D8-9483-F42305B12B49}" type="pres">
      <dgm:prSet presAssocID="{AF061A61-C7CC-45D3-ADDA-E71EDA6144E7}" presName="Name10" presStyleLbl="parChTrans1D2" presStyleIdx="0" presStyleCnt="3"/>
      <dgm:spPr/>
      <dgm:t>
        <a:bodyPr/>
        <a:lstStyle/>
        <a:p>
          <a:endParaRPr lang="en-US"/>
        </a:p>
      </dgm:t>
    </dgm:pt>
    <dgm:pt modelId="{D8FEA2D4-04F4-464D-9D5F-F326A9882FFE}" type="pres">
      <dgm:prSet presAssocID="{EF09A5AD-38E1-4365-B9F1-9975D5756271}" presName="hierRoot2" presStyleCnt="0"/>
      <dgm:spPr/>
    </dgm:pt>
    <dgm:pt modelId="{629AD205-E285-4FAF-9AA9-EC05F5A8DB83}" type="pres">
      <dgm:prSet presAssocID="{EF09A5AD-38E1-4365-B9F1-9975D5756271}" presName="composite2" presStyleCnt="0"/>
      <dgm:spPr/>
    </dgm:pt>
    <dgm:pt modelId="{C096EC0C-B785-409E-A32A-678A6FE3303E}" type="pres">
      <dgm:prSet presAssocID="{EF09A5AD-38E1-4365-B9F1-9975D5756271}" presName="background2" presStyleLbl="node2" presStyleIdx="0" presStyleCnt="3"/>
      <dgm:spPr/>
    </dgm:pt>
    <dgm:pt modelId="{2EB2B8FA-565A-459F-BD93-C172F85E1BE4}" type="pres">
      <dgm:prSet presAssocID="{EF09A5AD-38E1-4365-B9F1-9975D5756271}" presName="text2" presStyleLbl="fgAcc2" presStyleIdx="0" presStyleCnt="3">
        <dgm:presLayoutVars>
          <dgm:chPref val="3"/>
        </dgm:presLayoutVars>
      </dgm:prSet>
      <dgm:spPr/>
      <dgm:t>
        <a:bodyPr/>
        <a:lstStyle/>
        <a:p>
          <a:endParaRPr lang="en-US"/>
        </a:p>
      </dgm:t>
    </dgm:pt>
    <dgm:pt modelId="{F292DC1C-4558-4CE8-8275-E7B59EB37DB9}" type="pres">
      <dgm:prSet presAssocID="{EF09A5AD-38E1-4365-B9F1-9975D5756271}" presName="hierChild3" presStyleCnt="0"/>
      <dgm:spPr/>
    </dgm:pt>
    <dgm:pt modelId="{6CF67454-118A-4E09-8D81-7ABD5A711498}" type="pres">
      <dgm:prSet presAssocID="{70C37DDE-BD8D-4C19-9FB5-222753E162D8}" presName="Name17" presStyleLbl="parChTrans1D3" presStyleIdx="0" presStyleCnt="8"/>
      <dgm:spPr/>
      <dgm:t>
        <a:bodyPr/>
        <a:lstStyle/>
        <a:p>
          <a:endParaRPr lang="en-US"/>
        </a:p>
      </dgm:t>
    </dgm:pt>
    <dgm:pt modelId="{90B41B52-3BA9-4230-9634-333E45FEDC8D}" type="pres">
      <dgm:prSet presAssocID="{F53B2FD0-EC84-4686-ADB2-B4647C95B5F5}" presName="hierRoot3" presStyleCnt="0"/>
      <dgm:spPr/>
    </dgm:pt>
    <dgm:pt modelId="{EF7CAAEA-E99F-4E3B-AF67-DB30DD76E9CE}" type="pres">
      <dgm:prSet presAssocID="{F53B2FD0-EC84-4686-ADB2-B4647C95B5F5}" presName="composite3" presStyleCnt="0"/>
      <dgm:spPr/>
    </dgm:pt>
    <dgm:pt modelId="{2003AC99-328D-4048-AD0E-D7FDAD26AF54}" type="pres">
      <dgm:prSet presAssocID="{F53B2FD0-EC84-4686-ADB2-B4647C95B5F5}" presName="background3" presStyleLbl="node3" presStyleIdx="0" presStyleCnt="8"/>
      <dgm:spPr/>
    </dgm:pt>
    <dgm:pt modelId="{B00D5232-AE1F-4626-B4D2-395BFF694F70}" type="pres">
      <dgm:prSet presAssocID="{F53B2FD0-EC84-4686-ADB2-B4647C95B5F5}" presName="text3" presStyleLbl="fgAcc3" presStyleIdx="0" presStyleCnt="8">
        <dgm:presLayoutVars>
          <dgm:chPref val="3"/>
        </dgm:presLayoutVars>
      </dgm:prSet>
      <dgm:spPr/>
      <dgm:t>
        <a:bodyPr/>
        <a:lstStyle/>
        <a:p>
          <a:endParaRPr lang="en-US"/>
        </a:p>
      </dgm:t>
    </dgm:pt>
    <dgm:pt modelId="{071740EF-F9DD-4710-9CE5-E62F4C493957}" type="pres">
      <dgm:prSet presAssocID="{F53B2FD0-EC84-4686-ADB2-B4647C95B5F5}" presName="hierChild4" presStyleCnt="0"/>
      <dgm:spPr/>
    </dgm:pt>
    <dgm:pt modelId="{BF98F605-C127-4391-87C9-0449D2D2B242}" type="pres">
      <dgm:prSet presAssocID="{B0E3BCE0-C723-4B4A-8A2E-9753E0013DEF}" presName="Name17" presStyleLbl="parChTrans1D3" presStyleIdx="1" presStyleCnt="8"/>
      <dgm:spPr/>
      <dgm:t>
        <a:bodyPr/>
        <a:lstStyle/>
        <a:p>
          <a:endParaRPr lang="en-US"/>
        </a:p>
      </dgm:t>
    </dgm:pt>
    <dgm:pt modelId="{1049F4A1-05CF-4CA7-B8D8-840BD32B0085}" type="pres">
      <dgm:prSet presAssocID="{FEBA6ABC-3FC7-4EFE-A9DD-DF9C7D7F6A49}" presName="hierRoot3" presStyleCnt="0"/>
      <dgm:spPr/>
    </dgm:pt>
    <dgm:pt modelId="{A7131BA1-769E-459B-BFBF-F69F103ABC0D}" type="pres">
      <dgm:prSet presAssocID="{FEBA6ABC-3FC7-4EFE-A9DD-DF9C7D7F6A49}" presName="composite3" presStyleCnt="0"/>
      <dgm:spPr/>
    </dgm:pt>
    <dgm:pt modelId="{45B474CC-7D65-41FE-BBC4-B20505BC1B05}" type="pres">
      <dgm:prSet presAssocID="{FEBA6ABC-3FC7-4EFE-A9DD-DF9C7D7F6A49}" presName="background3" presStyleLbl="node3" presStyleIdx="1" presStyleCnt="8"/>
      <dgm:spPr/>
    </dgm:pt>
    <dgm:pt modelId="{7F974E27-7BA0-4089-B0C8-1A84C9B19F4F}" type="pres">
      <dgm:prSet presAssocID="{FEBA6ABC-3FC7-4EFE-A9DD-DF9C7D7F6A49}" presName="text3" presStyleLbl="fgAcc3" presStyleIdx="1" presStyleCnt="8">
        <dgm:presLayoutVars>
          <dgm:chPref val="3"/>
        </dgm:presLayoutVars>
      </dgm:prSet>
      <dgm:spPr/>
      <dgm:t>
        <a:bodyPr/>
        <a:lstStyle/>
        <a:p>
          <a:endParaRPr lang="en-US"/>
        </a:p>
      </dgm:t>
    </dgm:pt>
    <dgm:pt modelId="{BEE2F108-394F-4430-AB4F-3895047726A4}" type="pres">
      <dgm:prSet presAssocID="{FEBA6ABC-3FC7-4EFE-A9DD-DF9C7D7F6A49}" presName="hierChild4" presStyleCnt="0"/>
      <dgm:spPr/>
    </dgm:pt>
    <dgm:pt modelId="{4907A7CA-1962-4F38-824C-F1BED77E9ABA}" type="pres">
      <dgm:prSet presAssocID="{A00853E4-B936-456B-AD8F-E5984B5C4F7A}" presName="Name17" presStyleLbl="parChTrans1D3" presStyleIdx="2" presStyleCnt="8"/>
      <dgm:spPr/>
      <dgm:t>
        <a:bodyPr/>
        <a:lstStyle/>
        <a:p>
          <a:endParaRPr lang="en-US"/>
        </a:p>
      </dgm:t>
    </dgm:pt>
    <dgm:pt modelId="{0F056D5B-7238-49D3-A0AC-78A897EEA840}" type="pres">
      <dgm:prSet presAssocID="{8779EF97-CFEF-442E-9E43-9570AD4D6C54}" presName="hierRoot3" presStyleCnt="0"/>
      <dgm:spPr/>
    </dgm:pt>
    <dgm:pt modelId="{0D7EBBD7-B291-4F59-85C0-6EFEB2F785B5}" type="pres">
      <dgm:prSet presAssocID="{8779EF97-CFEF-442E-9E43-9570AD4D6C54}" presName="composite3" presStyleCnt="0"/>
      <dgm:spPr/>
    </dgm:pt>
    <dgm:pt modelId="{0869B083-C9A2-4AB0-AA35-78998DF932A3}" type="pres">
      <dgm:prSet presAssocID="{8779EF97-CFEF-442E-9E43-9570AD4D6C54}" presName="background3" presStyleLbl="node3" presStyleIdx="2" presStyleCnt="8"/>
      <dgm:spPr/>
    </dgm:pt>
    <dgm:pt modelId="{6B2D5BD5-B30D-4B52-8E91-1DA1FC94F6BC}" type="pres">
      <dgm:prSet presAssocID="{8779EF97-CFEF-442E-9E43-9570AD4D6C54}" presName="text3" presStyleLbl="fgAcc3" presStyleIdx="2" presStyleCnt="8">
        <dgm:presLayoutVars>
          <dgm:chPref val="3"/>
        </dgm:presLayoutVars>
      </dgm:prSet>
      <dgm:spPr/>
      <dgm:t>
        <a:bodyPr/>
        <a:lstStyle/>
        <a:p>
          <a:endParaRPr lang="en-US"/>
        </a:p>
      </dgm:t>
    </dgm:pt>
    <dgm:pt modelId="{84B3FE00-7033-4D0F-A254-E98D59C7EED7}" type="pres">
      <dgm:prSet presAssocID="{8779EF97-CFEF-442E-9E43-9570AD4D6C54}" presName="hierChild4" presStyleCnt="0"/>
      <dgm:spPr/>
    </dgm:pt>
    <dgm:pt modelId="{7DA01E65-C4D7-4919-A974-4260EFD30331}" type="pres">
      <dgm:prSet presAssocID="{81B9172E-1D58-41B5-B206-179C7228EEF4}" presName="Name10" presStyleLbl="parChTrans1D2" presStyleIdx="1" presStyleCnt="3"/>
      <dgm:spPr/>
      <dgm:t>
        <a:bodyPr/>
        <a:lstStyle/>
        <a:p>
          <a:endParaRPr lang="en-US"/>
        </a:p>
      </dgm:t>
    </dgm:pt>
    <dgm:pt modelId="{F800D4AE-B299-40E9-BF72-1FE5EF56DA05}" type="pres">
      <dgm:prSet presAssocID="{564A48F6-5713-4C4D-A45E-A8F50DC04AFA}" presName="hierRoot2" presStyleCnt="0"/>
      <dgm:spPr/>
    </dgm:pt>
    <dgm:pt modelId="{9BBD7C0F-C268-4A61-AD53-3638EF8F0D12}" type="pres">
      <dgm:prSet presAssocID="{564A48F6-5713-4C4D-A45E-A8F50DC04AFA}" presName="composite2" presStyleCnt="0"/>
      <dgm:spPr/>
    </dgm:pt>
    <dgm:pt modelId="{1779CF72-8FBF-4B20-BCF8-952B4501C61D}" type="pres">
      <dgm:prSet presAssocID="{564A48F6-5713-4C4D-A45E-A8F50DC04AFA}" presName="background2" presStyleLbl="node2" presStyleIdx="1" presStyleCnt="3"/>
      <dgm:spPr/>
    </dgm:pt>
    <dgm:pt modelId="{5A43FCB9-B5E2-4076-B16B-A30252342AFB}" type="pres">
      <dgm:prSet presAssocID="{564A48F6-5713-4C4D-A45E-A8F50DC04AFA}" presName="text2" presStyleLbl="fgAcc2" presStyleIdx="1" presStyleCnt="3">
        <dgm:presLayoutVars>
          <dgm:chPref val="3"/>
        </dgm:presLayoutVars>
      </dgm:prSet>
      <dgm:spPr/>
      <dgm:t>
        <a:bodyPr/>
        <a:lstStyle/>
        <a:p>
          <a:endParaRPr lang="en-US"/>
        </a:p>
      </dgm:t>
    </dgm:pt>
    <dgm:pt modelId="{4BE5A02C-C397-4220-89CF-E7DA998644EB}" type="pres">
      <dgm:prSet presAssocID="{564A48F6-5713-4C4D-A45E-A8F50DC04AFA}" presName="hierChild3" presStyleCnt="0"/>
      <dgm:spPr/>
    </dgm:pt>
    <dgm:pt modelId="{75F2FC12-AA60-4018-8375-626FAA6A695D}" type="pres">
      <dgm:prSet presAssocID="{53DD4646-A0A6-4236-BFE9-12A923BC257B}" presName="Name17" presStyleLbl="parChTrans1D3" presStyleIdx="3" presStyleCnt="8"/>
      <dgm:spPr/>
      <dgm:t>
        <a:bodyPr/>
        <a:lstStyle/>
        <a:p>
          <a:endParaRPr lang="en-US"/>
        </a:p>
      </dgm:t>
    </dgm:pt>
    <dgm:pt modelId="{8F12D662-9D16-42CA-A533-0808CC7A8F1F}" type="pres">
      <dgm:prSet presAssocID="{2C9E6065-EBE8-45C5-956A-F414D4D6E6DB}" presName="hierRoot3" presStyleCnt="0"/>
      <dgm:spPr/>
    </dgm:pt>
    <dgm:pt modelId="{D94C3C8A-6E22-48AC-BE80-1D67BCBE1C32}" type="pres">
      <dgm:prSet presAssocID="{2C9E6065-EBE8-45C5-956A-F414D4D6E6DB}" presName="composite3" presStyleCnt="0"/>
      <dgm:spPr/>
    </dgm:pt>
    <dgm:pt modelId="{587AD248-FAC4-4639-B6FB-E4737F84FC51}" type="pres">
      <dgm:prSet presAssocID="{2C9E6065-EBE8-45C5-956A-F414D4D6E6DB}" presName="background3" presStyleLbl="node3" presStyleIdx="3" presStyleCnt="8"/>
      <dgm:spPr/>
    </dgm:pt>
    <dgm:pt modelId="{63734674-76C0-409F-87A6-F50544B11A14}" type="pres">
      <dgm:prSet presAssocID="{2C9E6065-EBE8-45C5-956A-F414D4D6E6DB}" presName="text3" presStyleLbl="fgAcc3" presStyleIdx="3" presStyleCnt="8">
        <dgm:presLayoutVars>
          <dgm:chPref val="3"/>
        </dgm:presLayoutVars>
      </dgm:prSet>
      <dgm:spPr/>
      <dgm:t>
        <a:bodyPr/>
        <a:lstStyle/>
        <a:p>
          <a:endParaRPr lang="en-US"/>
        </a:p>
      </dgm:t>
    </dgm:pt>
    <dgm:pt modelId="{75418732-9040-42C0-832B-49152B408275}" type="pres">
      <dgm:prSet presAssocID="{2C9E6065-EBE8-45C5-956A-F414D4D6E6DB}" presName="hierChild4" presStyleCnt="0"/>
      <dgm:spPr/>
    </dgm:pt>
    <dgm:pt modelId="{78E61708-BC3C-4169-958D-1E0B1AFFE8B3}" type="pres">
      <dgm:prSet presAssocID="{7F450A3F-39C0-4185-B2F5-A18B65531665}" presName="Name17" presStyleLbl="parChTrans1D3" presStyleIdx="4" presStyleCnt="8"/>
      <dgm:spPr/>
      <dgm:t>
        <a:bodyPr/>
        <a:lstStyle/>
        <a:p>
          <a:endParaRPr lang="en-US"/>
        </a:p>
      </dgm:t>
    </dgm:pt>
    <dgm:pt modelId="{3B3E8169-95B3-4219-882D-CD8720646984}" type="pres">
      <dgm:prSet presAssocID="{A52D9BF2-CC7E-41C2-8BD6-240F8D634BD1}" presName="hierRoot3" presStyleCnt="0"/>
      <dgm:spPr/>
    </dgm:pt>
    <dgm:pt modelId="{E95E9D0F-E498-4AB4-B6DC-246084F0E1A5}" type="pres">
      <dgm:prSet presAssocID="{A52D9BF2-CC7E-41C2-8BD6-240F8D634BD1}" presName="composite3" presStyleCnt="0"/>
      <dgm:spPr/>
    </dgm:pt>
    <dgm:pt modelId="{1B88CFF2-A075-40A4-B128-1B9E8B558CAF}" type="pres">
      <dgm:prSet presAssocID="{A52D9BF2-CC7E-41C2-8BD6-240F8D634BD1}" presName="background3" presStyleLbl="node3" presStyleIdx="4" presStyleCnt="8"/>
      <dgm:spPr/>
    </dgm:pt>
    <dgm:pt modelId="{22F83CA8-0BC3-43C5-A140-1FEED9BDB4D3}" type="pres">
      <dgm:prSet presAssocID="{A52D9BF2-CC7E-41C2-8BD6-240F8D634BD1}" presName="text3" presStyleLbl="fgAcc3" presStyleIdx="4" presStyleCnt="8">
        <dgm:presLayoutVars>
          <dgm:chPref val="3"/>
        </dgm:presLayoutVars>
      </dgm:prSet>
      <dgm:spPr/>
      <dgm:t>
        <a:bodyPr/>
        <a:lstStyle/>
        <a:p>
          <a:endParaRPr lang="en-US"/>
        </a:p>
      </dgm:t>
    </dgm:pt>
    <dgm:pt modelId="{C3DB3F99-9488-4683-B9EB-1223530B53F6}" type="pres">
      <dgm:prSet presAssocID="{A52D9BF2-CC7E-41C2-8BD6-240F8D634BD1}" presName="hierChild4" presStyleCnt="0"/>
      <dgm:spPr/>
    </dgm:pt>
    <dgm:pt modelId="{CE08B4AF-02B7-4BCB-B6F2-CE33915E7260}" type="pres">
      <dgm:prSet presAssocID="{2A2AEFA8-62E0-4D79-9539-DAAC286B2FF8}" presName="Name17" presStyleLbl="parChTrans1D3" presStyleIdx="5" presStyleCnt="8"/>
      <dgm:spPr/>
      <dgm:t>
        <a:bodyPr/>
        <a:lstStyle/>
        <a:p>
          <a:endParaRPr lang="en-US"/>
        </a:p>
      </dgm:t>
    </dgm:pt>
    <dgm:pt modelId="{8986BEA3-7A9E-4C25-A05C-A5142DE0C361}" type="pres">
      <dgm:prSet presAssocID="{54080ADE-61B6-4D00-984F-D6D0E339C26F}" presName="hierRoot3" presStyleCnt="0"/>
      <dgm:spPr/>
    </dgm:pt>
    <dgm:pt modelId="{A91B9AB7-F636-4A30-8CC1-7294188A6A04}" type="pres">
      <dgm:prSet presAssocID="{54080ADE-61B6-4D00-984F-D6D0E339C26F}" presName="composite3" presStyleCnt="0"/>
      <dgm:spPr/>
    </dgm:pt>
    <dgm:pt modelId="{52102509-6B6D-4AAC-ABEA-1C65D9B9BEEA}" type="pres">
      <dgm:prSet presAssocID="{54080ADE-61B6-4D00-984F-D6D0E339C26F}" presName="background3" presStyleLbl="node3" presStyleIdx="5" presStyleCnt="8"/>
      <dgm:spPr/>
    </dgm:pt>
    <dgm:pt modelId="{5E2F28B2-90E6-4FDD-8F0C-B81FE7EEF889}" type="pres">
      <dgm:prSet presAssocID="{54080ADE-61B6-4D00-984F-D6D0E339C26F}" presName="text3" presStyleLbl="fgAcc3" presStyleIdx="5" presStyleCnt="8">
        <dgm:presLayoutVars>
          <dgm:chPref val="3"/>
        </dgm:presLayoutVars>
      </dgm:prSet>
      <dgm:spPr/>
      <dgm:t>
        <a:bodyPr/>
        <a:lstStyle/>
        <a:p>
          <a:endParaRPr lang="en-US"/>
        </a:p>
      </dgm:t>
    </dgm:pt>
    <dgm:pt modelId="{0D1FA4D7-596A-430C-8FF4-0437B7551843}" type="pres">
      <dgm:prSet presAssocID="{54080ADE-61B6-4D00-984F-D6D0E339C26F}" presName="hierChild4" presStyleCnt="0"/>
      <dgm:spPr/>
    </dgm:pt>
    <dgm:pt modelId="{33F9BA41-7515-4FC4-845C-0F2BBF699B6E}" type="pres">
      <dgm:prSet presAssocID="{B172CAFF-5970-4E46-92BA-B4F415BA7748}" presName="Name10" presStyleLbl="parChTrans1D2" presStyleIdx="2" presStyleCnt="3"/>
      <dgm:spPr/>
      <dgm:t>
        <a:bodyPr/>
        <a:lstStyle/>
        <a:p>
          <a:endParaRPr lang="en-US"/>
        </a:p>
      </dgm:t>
    </dgm:pt>
    <dgm:pt modelId="{7633BE5A-541E-41D9-A70D-1CED4CEDABF0}" type="pres">
      <dgm:prSet presAssocID="{6E76697A-A772-4E28-BF49-B3879350C392}" presName="hierRoot2" presStyleCnt="0"/>
      <dgm:spPr/>
    </dgm:pt>
    <dgm:pt modelId="{C28EB1A9-5193-4374-98A2-772634DA0116}" type="pres">
      <dgm:prSet presAssocID="{6E76697A-A772-4E28-BF49-B3879350C392}" presName="composite2" presStyleCnt="0"/>
      <dgm:spPr/>
    </dgm:pt>
    <dgm:pt modelId="{A6DBD3EA-667A-45CD-AF1B-6365C05949A8}" type="pres">
      <dgm:prSet presAssocID="{6E76697A-A772-4E28-BF49-B3879350C392}" presName="background2" presStyleLbl="node2" presStyleIdx="2" presStyleCnt="3"/>
      <dgm:spPr/>
    </dgm:pt>
    <dgm:pt modelId="{91F36075-9041-4B4A-9116-1BDE6E779CD0}" type="pres">
      <dgm:prSet presAssocID="{6E76697A-A772-4E28-BF49-B3879350C392}" presName="text2" presStyleLbl="fgAcc2" presStyleIdx="2" presStyleCnt="3">
        <dgm:presLayoutVars>
          <dgm:chPref val="3"/>
        </dgm:presLayoutVars>
      </dgm:prSet>
      <dgm:spPr/>
      <dgm:t>
        <a:bodyPr/>
        <a:lstStyle/>
        <a:p>
          <a:endParaRPr lang="en-US"/>
        </a:p>
      </dgm:t>
    </dgm:pt>
    <dgm:pt modelId="{1293B624-12CE-4005-A373-41404C7FA0B2}" type="pres">
      <dgm:prSet presAssocID="{6E76697A-A772-4E28-BF49-B3879350C392}" presName="hierChild3" presStyleCnt="0"/>
      <dgm:spPr/>
    </dgm:pt>
    <dgm:pt modelId="{3D0FD734-3238-4489-8250-4D5E8BD62C51}" type="pres">
      <dgm:prSet presAssocID="{B9796CA8-6C7B-425C-B225-B2ECC896D650}" presName="Name17" presStyleLbl="parChTrans1D3" presStyleIdx="6" presStyleCnt="8"/>
      <dgm:spPr/>
      <dgm:t>
        <a:bodyPr/>
        <a:lstStyle/>
        <a:p>
          <a:endParaRPr lang="en-US"/>
        </a:p>
      </dgm:t>
    </dgm:pt>
    <dgm:pt modelId="{6A48D117-5A2B-46BF-868D-43EDFED5CC63}" type="pres">
      <dgm:prSet presAssocID="{698DFEA5-6E7C-421D-A560-B8DA4237B78B}" presName="hierRoot3" presStyleCnt="0"/>
      <dgm:spPr/>
    </dgm:pt>
    <dgm:pt modelId="{CAF74312-1F1A-4648-A590-55B9E3D1B5CE}" type="pres">
      <dgm:prSet presAssocID="{698DFEA5-6E7C-421D-A560-B8DA4237B78B}" presName="composite3" presStyleCnt="0"/>
      <dgm:spPr/>
    </dgm:pt>
    <dgm:pt modelId="{B3E99451-B7FC-42B6-81CA-97D0AD691D1B}" type="pres">
      <dgm:prSet presAssocID="{698DFEA5-6E7C-421D-A560-B8DA4237B78B}" presName="background3" presStyleLbl="node3" presStyleIdx="6" presStyleCnt="8"/>
      <dgm:spPr/>
    </dgm:pt>
    <dgm:pt modelId="{FDC2F166-B044-4A49-ABF3-791637592CEC}" type="pres">
      <dgm:prSet presAssocID="{698DFEA5-6E7C-421D-A560-B8DA4237B78B}" presName="text3" presStyleLbl="fgAcc3" presStyleIdx="6" presStyleCnt="8">
        <dgm:presLayoutVars>
          <dgm:chPref val="3"/>
        </dgm:presLayoutVars>
      </dgm:prSet>
      <dgm:spPr/>
      <dgm:t>
        <a:bodyPr/>
        <a:lstStyle/>
        <a:p>
          <a:endParaRPr lang="en-US"/>
        </a:p>
      </dgm:t>
    </dgm:pt>
    <dgm:pt modelId="{1531A029-B6D9-4C14-8A92-557B604D0853}" type="pres">
      <dgm:prSet presAssocID="{698DFEA5-6E7C-421D-A560-B8DA4237B78B}" presName="hierChild4" presStyleCnt="0"/>
      <dgm:spPr/>
    </dgm:pt>
    <dgm:pt modelId="{AAC370FB-8C7F-4A9F-BE43-DD704EC38616}" type="pres">
      <dgm:prSet presAssocID="{38B37F62-72AE-4212-A393-A6C31E8F608B}" presName="Name17" presStyleLbl="parChTrans1D3" presStyleIdx="7" presStyleCnt="8"/>
      <dgm:spPr/>
      <dgm:t>
        <a:bodyPr/>
        <a:lstStyle/>
        <a:p>
          <a:endParaRPr lang="en-US"/>
        </a:p>
      </dgm:t>
    </dgm:pt>
    <dgm:pt modelId="{0B5C07C0-1BD7-4A29-89EF-E290D10F6D2F}" type="pres">
      <dgm:prSet presAssocID="{87FD1210-C7B6-4998-B69E-4F5261283F27}" presName="hierRoot3" presStyleCnt="0"/>
      <dgm:spPr/>
    </dgm:pt>
    <dgm:pt modelId="{A74868D3-FF01-4EC2-AE3F-AD1CAC364733}" type="pres">
      <dgm:prSet presAssocID="{87FD1210-C7B6-4998-B69E-4F5261283F27}" presName="composite3" presStyleCnt="0"/>
      <dgm:spPr/>
    </dgm:pt>
    <dgm:pt modelId="{6ABCF8D5-0C54-4427-92E6-A9519E392A45}" type="pres">
      <dgm:prSet presAssocID="{87FD1210-C7B6-4998-B69E-4F5261283F27}" presName="background3" presStyleLbl="node3" presStyleIdx="7" presStyleCnt="8"/>
      <dgm:spPr/>
    </dgm:pt>
    <dgm:pt modelId="{C54B34F2-0A32-4144-987D-F142145460DB}" type="pres">
      <dgm:prSet presAssocID="{87FD1210-C7B6-4998-B69E-4F5261283F27}" presName="text3" presStyleLbl="fgAcc3" presStyleIdx="7" presStyleCnt="8">
        <dgm:presLayoutVars>
          <dgm:chPref val="3"/>
        </dgm:presLayoutVars>
      </dgm:prSet>
      <dgm:spPr/>
      <dgm:t>
        <a:bodyPr/>
        <a:lstStyle/>
        <a:p>
          <a:endParaRPr lang="en-US"/>
        </a:p>
      </dgm:t>
    </dgm:pt>
    <dgm:pt modelId="{7FEE75CF-EBC7-4D6C-8623-72CB6A4A3140}" type="pres">
      <dgm:prSet presAssocID="{87FD1210-C7B6-4998-B69E-4F5261283F27}" presName="hierChild4" presStyleCnt="0"/>
      <dgm:spPr/>
    </dgm:pt>
  </dgm:ptLst>
  <dgm:cxnLst>
    <dgm:cxn modelId="{614242CB-5B15-48AB-AFC1-BEAF6B07D6FC}" srcId="{564A48F6-5713-4C4D-A45E-A8F50DC04AFA}" destId="{2C9E6065-EBE8-45C5-956A-F414D4D6E6DB}" srcOrd="0" destOrd="0" parTransId="{53DD4646-A0A6-4236-BFE9-12A923BC257B}" sibTransId="{F3E920E6-A937-483D-956B-6F730D815205}"/>
    <dgm:cxn modelId="{46E1BF84-04FA-4A91-9AE0-B8E826090DDE}" srcId="{6E76697A-A772-4E28-BF49-B3879350C392}" destId="{698DFEA5-6E7C-421D-A560-B8DA4237B78B}" srcOrd="0" destOrd="0" parTransId="{B9796CA8-6C7B-425C-B225-B2ECC896D650}" sibTransId="{9EF766B5-9197-4658-A88B-8A3AAE0FAD2A}"/>
    <dgm:cxn modelId="{7602B7FA-3C52-4878-B7E0-2F541CDEDC06}" type="presOf" srcId="{F53B2FD0-EC84-4686-ADB2-B4647C95B5F5}" destId="{B00D5232-AE1F-4626-B4D2-395BFF694F70}" srcOrd="0" destOrd="0" presId="urn:microsoft.com/office/officeart/2005/8/layout/hierarchy1"/>
    <dgm:cxn modelId="{FB2F9B56-B114-4628-B94D-7E993F4677F2}" type="presOf" srcId="{A52D9BF2-CC7E-41C2-8BD6-240F8D634BD1}" destId="{22F83CA8-0BC3-43C5-A140-1FEED9BDB4D3}" srcOrd="0" destOrd="0" presId="urn:microsoft.com/office/officeart/2005/8/layout/hierarchy1"/>
    <dgm:cxn modelId="{D08B0CF3-85A1-45BE-AC97-CF9F7D839283}" type="presOf" srcId="{2C9E6065-EBE8-45C5-956A-F414D4D6E6DB}" destId="{63734674-76C0-409F-87A6-F50544B11A14}" srcOrd="0" destOrd="0" presId="urn:microsoft.com/office/officeart/2005/8/layout/hierarchy1"/>
    <dgm:cxn modelId="{5591669D-448F-4EAB-A197-DE8C9A433AB0}" type="presOf" srcId="{54080ADE-61B6-4D00-984F-D6D0E339C26F}" destId="{5E2F28B2-90E6-4FDD-8F0C-B81FE7EEF889}" srcOrd="0" destOrd="0" presId="urn:microsoft.com/office/officeart/2005/8/layout/hierarchy1"/>
    <dgm:cxn modelId="{D6DF5F4B-9100-4290-9C1C-0A8853B52B00}" type="presOf" srcId="{B9796CA8-6C7B-425C-B225-B2ECC896D650}" destId="{3D0FD734-3238-4489-8250-4D5E8BD62C51}" srcOrd="0" destOrd="0" presId="urn:microsoft.com/office/officeart/2005/8/layout/hierarchy1"/>
    <dgm:cxn modelId="{2550ED82-35E1-4B08-959C-D658D80B0089}" type="presOf" srcId="{FEBA6ABC-3FC7-4EFE-A9DD-DF9C7D7F6A49}" destId="{7F974E27-7BA0-4089-B0C8-1A84C9B19F4F}" srcOrd="0" destOrd="0" presId="urn:microsoft.com/office/officeart/2005/8/layout/hierarchy1"/>
    <dgm:cxn modelId="{A10D8B47-F27E-457F-9978-94F6460F45F8}" type="presOf" srcId="{551BD569-9028-4252-91AB-67A14911EC7A}" destId="{4C22F293-C94C-4378-A1BD-8499B1E86535}" srcOrd="0" destOrd="0" presId="urn:microsoft.com/office/officeart/2005/8/layout/hierarchy1"/>
    <dgm:cxn modelId="{E2BBBD97-3396-40F2-94D7-ABB13B41255B}" type="presOf" srcId="{87FD1210-C7B6-4998-B69E-4F5261283F27}" destId="{C54B34F2-0A32-4144-987D-F142145460DB}" srcOrd="0" destOrd="0" presId="urn:microsoft.com/office/officeart/2005/8/layout/hierarchy1"/>
    <dgm:cxn modelId="{002B45FC-41B2-4651-8D95-76D06B01EEC1}" srcId="{6E76697A-A772-4E28-BF49-B3879350C392}" destId="{87FD1210-C7B6-4998-B69E-4F5261283F27}" srcOrd="1" destOrd="0" parTransId="{38B37F62-72AE-4212-A393-A6C31E8F608B}" sibTransId="{3E1ECC35-9C5E-431E-9738-1CBDB2C067B9}"/>
    <dgm:cxn modelId="{973B17DA-ADB8-4B05-A075-8DBC241F0814}" type="presOf" srcId="{70C37DDE-BD8D-4C19-9FB5-222753E162D8}" destId="{6CF67454-118A-4E09-8D81-7ABD5A711498}" srcOrd="0" destOrd="0" presId="urn:microsoft.com/office/officeart/2005/8/layout/hierarchy1"/>
    <dgm:cxn modelId="{1F06F986-6914-49CB-81D6-5D37544E6EE6}" srcId="{EF09A5AD-38E1-4365-B9F1-9975D5756271}" destId="{8779EF97-CFEF-442E-9E43-9570AD4D6C54}" srcOrd="2" destOrd="0" parTransId="{A00853E4-B936-456B-AD8F-E5984B5C4F7A}" sibTransId="{BE9F2036-2EDD-40B9-917D-5E875D192840}"/>
    <dgm:cxn modelId="{3A3CADDE-F888-4F85-9957-303A34BF1425}" type="presOf" srcId="{8779EF97-CFEF-442E-9E43-9570AD4D6C54}" destId="{6B2D5BD5-B30D-4B52-8E91-1DA1FC94F6BC}" srcOrd="0" destOrd="0" presId="urn:microsoft.com/office/officeart/2005/8/layout/hierarchy1"/>
    <dgm:cxn modelId="{7A4B8AF4-A44E-49D9-95D4-0C2B00C395D8}" type="presOf" srcId="{45500746-3C4C-4098-AC8A-EF9D90CB23B4}" destId="{5C8A6B43-6C1B-45F2-A96A-F3C6F0B55822}" srcOrd="0" destOrd="0" presId="urn:microsoft.com/office/officeart/2005/8/layout/hierarchy1"/>
    <dgm:cxn modelId="{A2FA8484-ACB9-4048-B6D5-072202F69836}" srcId="{EF09A5AD-38E1-4365-B9F1-9975D5756271}" destId="{FEBA6ABC-3FC7-4EFE-A9DD-DF9C7D7F6A49}" srcOrd="1" destOrd="0" parTransId="{B0E3BCE0-C723-4B4A-8A2E-9753E0013DEF}" sibTransId="{B3CC2E69-69DA-41E0-B20B-577DFA3580FD}"/>
    <dgm:cxn modelId="{8CF055CC-537E-494D-B15D-1346227EBD04}" type="presOf" srcId="{38B37F62-72AE-4212-A393-A6C31E8F608B}" destId="{AAC370FB-8C7F-4A9F-BE43-DD704EC38616}" srcOrd="0" destOrd="0" presId="urn:microsoft.com/office/officeart/2005/8/layout/hierarchy1"/>
    <dgm:cxn modelId="{4714440A-3062-4931-8C7C-83F8D8FFABF3}" type="presOf" srcId="{564A48F6-5713-4C4D-A45E-A8F50DC04AFA}" destId="{5A43FCB9-B5E2-4076-B16B-A30252342AFB}" srcOrd="0" destOrd="0" presId="urn:microsoft.com/office/officeart/2005/8/layout/hierarchy1"/>
    <dgm:cxn modelId="{9D9AE155-5EC8-44E0-80ED-AE3CA05BD8B5}" type="presOf" srcId="{698DFEA5-6E7C-421D-A560-B8DA4237B78B}" destId="{FDC2F166-B044-4A49-ABF3-791637592CEC}" srcOrd="0" destOrd="0" presId="urn:microsoft.com/office/officeart/2005/8/layout/hierarchy1"/>
    <dgm:cxn modelId="{593D4C00-AA7B-4DE7-B201-2C56D58DF59D}" type="presOf" srcId="{A00853E4-B936-456B-AD8F-E5984B5C4F7A}" destId="{4907A7CA-1962-4F38-824C-F1BED77E9ABA}" srcOrd="0" destOrd="0" presId="urn:microsoft.com/office/officeart/2005/8/layout/hierarchy1"/>
    <dgm:cxn modelId="{0AC275F9-57F1-45DB-8427-16C4D2E88820}" type="presOf" srcId="{EF09A5AD-38E1-4365-B9F1-9975D5756271}" destId="{2EB2B8FA-565A-459F-BD93-C172F85E1BE4}" srcOrd="0" destOrd="0" presId="urn:microsoft.com/office/officeart/2005/8/layout/hierarchy1"/>
    <dgm:cxn modelId="{B3F7AEC8-5077-48D5-A2C0-634590E9493A}" type="presOf" srcId="{AF061A61-C7CC-45D3-ADDA-E71EDA6144E7}" destId="{7C282A9B-84B8-47D8-9483-F42305B12B49}" srcOrd="0" destOrd="0" presId="urn:microsoft.com/office/officeart/2005/8/layout/hierarchy1"/>
    <dgm:cxn modelId="{CCF7F94B-C47D-4F55-AE14-5E38106F06C2}" srcId="{564A48F6-5713-4C4D-A45E-A8F50DC04AFA}" destId="{54080ADE-61B6-4D00-984F-D6D0E339C26F}" srcOrd="2" destOrd="0" parTransId="{2A2AEFA8-62E0-4D79-9539-DAAC286B2FF8}" sibTransId="{AEA0EAFF-D221-43CD-8FE6-DFFFE03D01A8}"/>
    <dgm:cxn modelId="{54B544AA-3C3E-4761-82B5-D88CAAE20DA3}" type="presOf" srcId="{B172CAFF-5970-4E46-92BA-B4F415BA7748}" destId="{33F9BA41-7515-4FC4-845C-0F2BBF699B6E}" srcOrd="0" destOrd="0" presId="urn:microsoft.com/office/officeart/2005/8/layout/hierarchy1"/>
    <dgm:cxn modelId="{94248324-FDD8-4779-901E-43831CD3EF2F}" srcId="{564A48F6-5713-4C4D-A45E-A8F50DC04AFA}" destId="{A52D9BF2-CC7E-41C2-8BD6-240F8D634BD1}" srcOrd="1" destOrd="0" parTransId="{7F450A3F-39C0-4185-B2F5-A18B65531665}" sibTransId="{6F0F6B73-5593-40A8-8AB8-961C6475F3E3}"/>
    <dgm:cxn modelId="{E96EE039-E68C-4FB2-99E8-F2468F1B88F5}" type="presOf" srcId="{6E76697A-A772-4E28-BF49-B3879350C392}" destId="{91F36075-9041-4B4A-9116-1BDE6E779CD0}" srcOrd="0" destOrd="0" presId="urn:microsoft.com/office/officeart/2005/8/layout/hierarchy1"/>
    <dgm:cxn modelId="{84E015E3-CE44-4727-ADCD-DF05F9724E0F}" srcId="{551BD569-9028-4252-91AB-67A14911EC7A}" destId="{564A48F6-5713-4C4D-A45E-A8F50DC04AFA}" srcOrd="1" destOrd="0" parTransId="{81B9172E-1D58-41B5-B206-179C7228EEF4}" sibTransId="{1DB5D7AB-6704-4503-8F95-A79344F5B951}"/>
    <dgm:cxn modelId="{8FE22058-A67A-4954-A8EA-75663A180D32}" type="presOf" srcId="{7F450A3F-39C0-4185-B2F5-A18B65531665}" destId="{78E61708-BC3C-4169-958D-1E0B1AFFE8B3}" srcOrd="0" destOrd="0" presId="urn:microsoft.com/office/officeart/2005/8/layout/hierarchy1"/>
    <dgm:cxn modelId="{850B1D42-1986-463B-992F-D4A10BE6AD6A}" type="presOf" srcId="{B0E3BCE0-C723-4B4A-8A2E-9753E0013DEF}" destId="{BF98F605-C127-4391-87C9-0449D2D2B242}" srcOrd="0" destOrd="0" presId="urn:microsoft.com/office/officeart/2005/8/layout/hierarchy1"/>
    <dgm:cxn modelId="{6BD2ED3B-5AF0-4318-BF8A-BF38332BB161}" type="presOf" srcId="{53DD4646-A0A6-4236-BFE9-12A923BC257B}" destId="{75F2FC12-AA60-4018-8375-626FAA6A695D}" srcOrd="0" destOrd="0" presId="urn:microsoft.com/office/officeart/2005/8/layout/hierarchy1"/>
    <dgm:cxn modelId="{E366539C-8042-470A-920F-FA4ED0D66A5A}" type="presOf" srcId="{2A2AEFA8-62E0-4D79-9539-DAAC286B2FF8}" destId="{CE08B4AF-02B7-4BCB-B6F2-CE33915E7260}" srcOrd="0" destOrd="0" presId="urn:microsoft.com/office/officeart/2005/8/layout/hierarchy1"/>
    <dgm:cxn modelId="{A1B48F0B-C641-4303-AE48-999E649C82C6}" srcId="{45500746-3C4C-4098-AC8A-EF9D90CB23B4}" destId="{551BD569-9028-4252-91AB-67A14911EC7A}" srcOrd="0" destOrd="0" parTransId="{AD72256E-9ECF-4237-819A-CB0041B65A68}" sibTransId="{2276483B-E5B7-42E8-B8D8-483AE323F07B}"/>
    <dgm:cxn modelId="{F2E7D5A7-E9F3-4267-8A69-5DC5C10752B9}" srcId="{551BD569-9028-4252-91AB-67A14911EC7A}" destId="{6E76697A-A772-4E28-BF49-B3879350C392}" srcOrd="2" destOrd="0" parTransId="{B172CAFF-5970-4E46-92BA-B4F415BA7748}" sibTransId="{80CF851B-2EE8-4F7D-A9D6-6CD66C71CD0A}"/>
    <dgm:cxn modelId="{110F8ECB-213B-461E-B896-566CA85C7101}" srcId="{EF09A5AD-38E1-4365-B9F1-9975D5756271}" destId="{F53B2FD0-EC84-4686-ADB2-B4647C95B5F5}" srcOrd="0" destOrd="0" parTransId="{70C37DDE-BD8D-4C19-9FB5-222753E162D8}" sibTransId="{991C0E2C-BF40-4401-98BA-0C1A436A4B6D}"/>
    <dgm:cxn modelId="{F5281CB9-A088-4B08-9293-E72C90E33861}" type="presOf" srcId="{81B9172E-1D58-41B5-B206-179C7228EEF4}" destId="{7DA01E65-C4D7-4919-A974-4260EFD30331}" srcOrd="0" destOrd="0" presId="urn:microsoft.com/office/officeart/2005/8/layout/hierarchy1"/>
    <dgm:cxn modelId="{7D76E790-143F-4EDE-9EB9-8F42C1D8579C}" srcId="{551BD569-9028-4252-91AB-67A14911EC7A}" destId="{EF09A5AD-38E1-4365-B9F1-9975D5756271}" srcOrd="0" destOrd="0" parTransId="{AF061A61-C7CC-45D3-ADDA-E71EDA6144E7}" sibTransId="{D41AE4E9-1796-40E3-B94B-E5A40649FEC8}"/>
    <dgm:cxn modelId="{851F9CFB-976A-414D-AA2F-6B4ACAA961A4}" type="presParOf" srcId="{5C8A6B43-6C1B-45F2-A96A-F3C6F0B55822}" destId="{BC459CA8-1694-43D1-AC75-1B209ED90DA9}" srcOrd="0" destOrd="0" presId="urn:microsoft.com/office/officeart/2005/8/layout/hierarchy1"/>
    <dgm:cxn modelId="{34A3D911-DD69-445E-9357-44B198B58B7F}" type="presParOf" srcId="{BC459CA8-1694-43D1-AC75-1B209ED90DA9}" destId="{8AADA969-AAD4-40EE-8142-C2CF0978D382}" srcOrd="0" destOrd="0" presId="urn:microsoft.com/office/officeart/2005/8/layout/hierarchy1"/>
    <dgm:cxn modelId="{80CED983-5C88-4586-ACCB-396B3EBC6B4B}" type="presParOf" srcId="{8AADA969-AAD4-40EE-8142-C2CF0978D382}" destId="{A989DBD9-8FFC-4CBF-AB91-93F9D88D60F0}" srcOrd="0" destOrd="0" presId="urn:microsoft.com/office/officeart/2005/8/layout/hierarchy1"/>
    <dgm:cxn modelId="{575CE2EC-FB4A-4278-AD0A-D0A93FEA050B}" type="presParOf" srcId="{8AADA969-AAD4-40EE-8142-C2CF0978D382}" destId="{4C22F293-C94C-4378-A1BD-8499B1E86535}" srcOrd="1" destOrd="0" presId="urn:microsoft.com/office/officeart/2005/8/layout/hierarchy1"/>
    <dgm:cxn modelId="{CDA19211-ED07-4FB1-BAFF-C40FE3F84181}" type="presParOf" srcId="{BC459CA8-1694-43D1-AC75-1B209ED90DA9}" destId="{712B5155-1299-4461-BD76-6CF620369866}" srcOrd="1" destOrd="0" presId="urn:microsoft.com/office/officeart/2005/8/layout/hierarchy1"/>
    <dgm:cxn modelId="{7A60870E-6C6C-40FA-ACE0-2FCE34A40BDD}" type="presParOf" srcId="{712B5155-1299-4461-BD76-6CF620369866}" destId="{7C282A9B-84B8-47D8-9483-F42305B12B49}" srcOrd="0" destOrd="0" presId="urn:microsoft.com/office/officeart/2005/8/layout/hierarchy1"/>
    <dgm:cxn modelId="{43755645-0273-4F8F-BAE1-B5763D42E0C7}" type="presParOf" srcId="{712B5155-1299-4461-BD76-6CF620369866}" destId="{D8FEA2D4-04F4-464D-9D5F-F326A9882FFE}" srcOrd="1" destOrd="0" presId="urn:microsoft.com/office/officeart/2005/8/layout/hierarchy1"/>
    <dgm:cxn modelId="{DF1EAFD4-7ACF-4C18-88B2-2328D5841FD1}" type="presParOf" srcId="{D8FEA2D4-04F4-464D-9D5F-F326A9882FFE}" destId="{629AD205-E285-4FAF-9AA9-EC05F5A8DB83}" srcOrd="0" destOrd="0" presId="urn:microsoft.com/office/officeart/2005/8/layout/hierarchy1"/>
    <dgm:cxn modelId="{C33581FD-4E57-4C23-9914-5861377614F8}" type="presParOf" srcId="{629AD205-E285-4FAF-9AA9-EC05F5A8DB83}" destId="{C096EC0C-B785-409E-A32A-678A6FE3303E}" srcOrd="0" destOrd="0" presId="urn:microsoft.com/office/officeart/2005/8/layout/hierarchy1"/>
    <dgm:cxn modelId="{17D787CE-8DB8-4643-BA67-7877C30924C0}" type="presParOf" srcId="{629AD205-E285-4FAF-9AA9-EC05F5A8DB83}" destId="{2EB2B8FA-565A-459F-BD93-C172F85E1BE4}" srcOrd="1" destOrd="0" presId="urn:microsoft.com/office/officeart/2005/8/layout/hierarchy1"/>
    <dgm:cxn modelId="{FF746071-1122-4895-80A1-FB3D8F29CCA7}" type="presParOf" srcId="{D8FEA2D4-04F4-464D-9D5F-F326A9882FFE}" destId="{F292DC1C-4558-4CE8-8275-E7B59EB37DB9}" srcOrd="1" destOrd="0" presId="urn:microsoft.com/office/officeart/2005/8/layout/hierarchy1"/>
    <dgm:cxn modelId="{4EB77EBB-7F54-4FAE-AE81-8BE15791BC4A}" type="presParOf" srcId="{F292DC1C-4558-4CE8-8275-E7B59EB37DB9}" destId="{6CF67454-118A-4E09-8D81-7ABD5A711498}" srcOrd="0" destOrd="0" presId="urn:microsoft.com/office/officeart/2005/8/layout/hierarchy1"/>
    <dgm:cxn modelId="{48E0DC0A-E308-4674-9524-8795A0C95848}" type="presParOf" srcId="{F292DC1C-4558-4CE8-8275-E7B59EB37DB9}" destId="{90B41B52-3BA9-4230-9634-333E45FEDC8D}" srcOrd="1" destOrd="0" presId="urn:microsoft.com/office/officeart/2005/8/layout/hierarchy1"/>
    <dgm:cxn modelId="{46E65E59-11A0-45F5-9579-0549D5A7DF93}" type="presParOf" srcId="{90B41B52-3BA9-4230-9634-333E45FEDC8D}" destId="{EF7CAAEA-E99F-4E3B-AF67-DB30DD76E9CE}" srcOrd="0" destOrd="0" presId="urn:microsoft.com/office/officeart/2005/8/layout/hierarchy1"/>
    <dgm:cxn modelId="{7F884DF6-8AE3-47A7-8016-7CAAEE0C340F}" type="presParOf" srcId="{EF7CAAEA-E99F-4E3B-AF67-DB30DD76E9CE}" destId="{2003AC99-328D-4048-AD0E-D7FDAD26AF54}" srcOrd="0" destOrd="0" presId="urn:microsoft.com/office/officeart/2005/8/layout/hierarchy1"/>
    <dgm:cxn modelId="{53BD8539-B6F2-442E-B245-448DFAC436BA}" type="presParOf" srcId="{EF7CAAEA-E99F-4E3B-AF67-DB30DD76E9CE}" destId="{B00D5232-AE1F-4626-B4D2-395BFF694F70}" srcOrd="1" destOrd="0" presId="urn:microsoft.com/office/officeart/2005/8/layout/hierarchy1"/>
    <dgm:cxn modelId="{0385432E-9A3A-400B-B408-8041EC24BFCC}" type="presParOf" srcId="{90B41B52-3BA9-4230-9634-333E45FEDC8D}" destId="{071740EF-F9DD-4710-9CE5-E62F4C493957}" srcOrd="1" destOrd="0" presId="urn:microsoft.com/office/officeart/2005/8/layout/hierarchy1"/>
    <dgm:cxn modelId="{23E8299D-C9CC-4DA0-8DDA-9091E4F15591}" type="presParOf" srcId="{F292DC1C-4558-4CE8-8275-E7B59EB37DB9}" destId="{BF98F605-C127-4391-87C9-0449D2D2B242}" srcOrd="2" destOrd="0" presId="urn:microsoft.com/office/officeart/2005/8/layout/hierarchy1"/>
    <dgm:cxn modelId="{34D49298-B8CD-49DB-B679-0BF5C38D7F2F}" type="presParOf" srcId="{F292DC1C-4558-4CE8-8275-E7B59EB37DB9}" destId="{1049F4A1-05CF-4CA7-B8D8-840BD32B0085}" srcOrd="3" destOrd="0" presId="urn:microsoft.com/office/officeart/2005/8/layout/hierarchy1"/>
    <dgm:cxn modelId="{D490EB71-20AB-4C70-AE41-00A84DF19D71}" type="presParOf" srcId="{1049F4A1-05CF-4CA7-B8D8-840BD32B0085}" destId="{A7131BA1-769E-459B-BFBF-F69F103ABC0D}" srcOrd="0" destOrd="0" presId="urn:microsoft.com/office/officeart/2005/8/layout/hierarchy1"/>
    <dgm:cxn modelId="{E326153F-16D2-455C-8678-7551F909C0D9}" type="presParOf" srcId="{A7131BA1-769E-459B-BFBF-F69F103ABC0D}" destId="{45B474CC-7D65-41FE-BBC4-B20505BC1B05}" srcOrd="0" destOrd="0" presId="urn:microsoft.com/office/officeart/2005/8/layout/hierarchy1"/>
    <dgm:cxn modelId="{D8E172F6-581A-4F6F-AD25-CED93086668C}" type="presParOf" srcId="{A7131BA1-769E-459B-BFBF-F69F103ABC0D}" destId="{7F974E27-7BA0-4089-B0C8-1A84C9B19F4F}" srcOrd="1" destOrd="0" presId="urn:microsoft.com/office/officeart/2005/8/layout/hierarchy1"/>
    <dgm:cxn modelId="{77CC7E37-79C3-4719-B6AB-6150D9DD25F9}" type="presParOf" srcId="{1049F4A1-05CF-4CA7-B8D8-840BD32B0085}" destId="{BEE2F108-394F-4430-AB4F-3895047726A4}" srcOrd="1" destOrd="0" presId="urn:microsoft.com/office/officeart/2005/8/layout/hierarchy1"/>
    <dgm:cxn modelId="{DA3DE728-936F-4D46-83B6-1FB6C1E53390}" type="presParOf" srcId="{F292DC1C-4558-4CE8-8275-E7B59EB37DB9}" destId="{4907A7CA-1962-4F38-824C-F1BED77E9ABA}" srcOrd="4" destOrd="0" presId="urn:microsoft.com/office/officeart/2005/8/layout/hierarchy1"/>
    <dgm:cxn modelId="{FF21B0F9-16AA-4464-8714-B214AFFF248A}" type="presParOf" srcId="{F292DC1C-4558-4CE8-8275-E7B59EB37DB9}" destId="{0F056D5B-7238-49D3-A0AC-78A897EEA840}" srcOrd="5" destOrd="0" presId="urn:microsoft.com/office/officeart/2005/8/layout/hierarchy1"/>
    <dgm:cxn modelId="{E715B24A-2E5D-46DA-8297-55291037AFC0}" type="presParOf" srcId="{0F056D5B-7238-49D3-A0AC-78A897EEA840}" destId="{0D7EBBD7-B291-4F59-85C0-6EFEB2F785B5}" srcOrd="0" destOrd="0" presId="urn:microsoft.com/office/officeart/2005/8/layout/hierarchy1"/>
    <dgm:cxn modelId="{7CFD08CA-5BE7-4082-9751-3624A81660CB}" type="presParOf" srcId="{0D7EBBD7-B291-4F59-85C0-6EFEB2F785B5}" destId="{0869B083-C9A2-4AB0-AA35-78998DF932A3}" srcOrd="0" destOrd="0" presId="urn:microsoft.com/office/officeart/2005/8/layout/hierarchy1"/>
    <dgm:cxn modelId="{77425209-443F-4FEA-B474-9F83B99F025D}" type="presParOf" srcId="{0D7EBBD7-B291-4F59-85C0-6EFEB2F785B5}" destId="{6B2D5BD5-B30D-4B52-8E91-1DA1FC94F6BC}" srcOrd="1" destOrd="0" presId="urn:microsoft.com/office/officeart/2005/8/layout/hierarchy1"/>
    <dgm:cxn modelId="{5EDF03BD-D9C0-4A31-A015-2BD76F46BFCC}" type="presParOf" srcId="{0F056D5B-7238-49D3-A0AC-78A897EEA840}" destId="{84B3FE00-7033-4D0F-A254-E98D59C7EED7}" srcOrd="1" destOrd="0" presId="urn:microsoft.com/office/officeart/2005/8/layout/hierarchy1"/>
    <dgm:cxn modelId="{345EC866-8336-48F2-8559-953EA850D710}" type="presParOf" srcId="{712B5155-1299-4461-BD76-6CF620369866}" destId="{7DA01E65-C4D7-4919-A974-4260EFD30331}" srcOrd="2" destOrd="0" presId="urn:microsoft.com/office/officeart/2005/8/layout/hierarchy1"/>
    <dgm:cxn modelId="{F124D8CE-0AEA-4485-B0E1-4523B0CBCB2D}" type="presParOf" srcId="{712B5155-1299-4461-BD76-6CF620369866}" destId="{F800D4AE-B299-40E9-BF72-1FE5EF56DA05}" srcOrd="3" destOrd="0" presId="urn:microsoft.com/office/officeart/2005/8/layout/hierarchy1"/>
    <dgm:cxn modelId="{F28AD4CE-6CC2-4008-BC77-8B8EF182A2A5}" type="presParOf" srcId="{F800D4AE-B299-40E9-BF72-1FE5EF56DA05}" destId="{9BBD7C0F-C268-4A61-AD53-3638EF8F0D12}" srcOrd="0" destOrd="0" presId="urn:microsoft.com/office/officeart/2005/8/layout/hierarchy1"/>
    <dgm:cxn modelId="{2092DA78-0B6C-4D6D-A0B5-362AEF40E7C7}" type="presParOf" srcId="{9BBD7C0F-C268-4A61-AD53-3638EF8F0D12}" destId="{1779CF72-8FBF-4B20-BCF8-952B4501C61D}" srcOrd="0" destOrd="0" presId="urn:microsoft.com/office/officeart/2005/8/layout/hierarchy1"/>
    <dgm:cxn modelId="{4331C84A-0ED4-4CDC-B8D6-F8B4D5AE1E4D}" type="presParOf" srcId="{9BBD7C0F-C268-4A61-AD53-3638EF8F0D12}" destId="{5A43FCB9-B5E2-4076-B16B-A30252342AFB}" srcOrd="1" destOrd="0" presId="urn:microsoft.com/office/officeart/2005/8/layout/hierarchy1"/>
    <dgm:cxn modelId="{57E01378-1476-41D6-B639-C8751A9D00D5}" type="presParOf" srcId="{F800D4AE-B299-40E9-BF72-1FE5EF56DA05}" destId="{4BE5A02C-C397-4220-89CF-E7DA998644EB}" srcOrd="1" destOrd="0" presId="urn:microsoft.com/office/officeart/2005/8/layout/hierarchy1"/>
    <dgm:cxn modelId="{C61F0018-1A04-4576-8567-B4A8019405C5}" type="presParOf" srcId="{4BE5A02C-C397-4220-89CF-E7DA998644EB}" destId="{75F2FC12-AA60-4018-8375-626FAA6A695D}" srcOrd="0" destOrd="0" presId="urn:microsoft.com/office/officeart/2005/8/layout/hierarchy1"/>
    <dgm:cxn modelId="{F0BA60F1-DB53-499C-9D3E-059BF32C619C}" type="presParOf" srcId="{4BE5A02C-C397-4220-89CF-E7DA998644EB}" destId="{8F12D662-9D16-42CA-A533-0808CC7A8F1F}" srcOrd="1" destOrd="0" presId="urn:microsoft.com/office/officeart/2005/8/layout/hierarchy1"/>
    <dgm:cxn modelId="{5C1E960C-B522-4248-8029-451D19FBFC91}" type="presParOf" srcId="{8F12D662-9D16-42CA-A533-0808CC7A8F1F}" destId="{D94C3C8A-6E22-48AC-BE80-1D67BCBE1C32}" srcOrd="0" destOrd="0" presId="urn:microsoft.com/office/officeart/2005/8/layout/hierarchy1"/>
    <dgm:cxn modelId="{1016B2BC-A7CB-46C3-BD06-F2134D232997}" type="presParOf" srcId="{D94C3C8A-6E22-48AC-BE80-1D67BCBE1C32}" destId="{587AD248-FAC4-4639-B6FB-E4737F84FC51}" srcOrd="0" destOrd="0" presId="urn:microsoft.com/office/officeart/2005/8/layout/hierarchy1"/>
    <dgm:cxn modelId="{C2033E33-A64D-4648-98AC-637F56991401}" type="presParOf" srcId="{D94C3C8A-6E22-48AC-BE80-1D67BCBE1C32}" destId="{63734674-76C0-409F-87A6-F50544B11A14}" srcOrd="1" destOrd="0" presId="urn:microsoft.com/office/officeart/2005/8/layout/hierarchy1"/>
    <dgm:cxn modelId="{707D0C96-A9A0-4E6C-ABC6-304E9CAF2548}" type="presParOf" srcId="{8F12D662-9D16-42CA-A533-0808CC7A8F1F}" destId="{75418732-9040-42C0-832B-49152B408275}" srcOrd="1" destOrd="0" presId="urn:microsoft.com/office/officeart/2005/8/layout/hierarchy1"/>
    <dgm:cxn modelId="{EEDFDA4E-D637-49DF-991A-AE116D997265}" type="presParOf" srcId="{4BE5A02C-C397-4220-89CF-E7DA998644EB}" destId="{78E61708-BC3C-4169-958D-1E0B1AFFE8B3}" srcOrd="2" destOrd="0" presId="urn:microsoft.com/office/officeart/2005/8/layout/hierarchy1"/>
    <dgm:cxn modelId="{1760466C-AEC4-405A-B759-C1A48A3B8044}" type="presParOf" srcId="{4BE5A02C-C397-4220-89CF-E7DA998644EB}" destId="{3B3E8169-95B3-4219-882D-CD8720646984}" srcOrd="3" destOrd="0" presId="urn:microsoft.com/office/officeart/2005/8/layout/hierarchy1"/>
    <dgm:cxn modelId="{F8C478B9-F47E-4C3B-9203-42BA012314AB}" type="presParOf" srcId="{3B3E8169-95B3-4219-882D-CD8720646984}" destId="{E95E9D0F-E498-4AB4-B6DC-246084F0E1A5}" srcOrd="0" destOrd="0" presId="urn:microsoft.com/office/officeart/2005/8/layout/hierarchy1"/>
    <dgm:cxn modelId="{3EA91625-8268-449F-A035-B3F1713A3F58}" type="presParOf" srcId="{E95E9D0F-E498-4AB4-B6DC-246084F0E1A5}" destId="{1B88CFF2-A075-40A4-B128-1B9E8B558CAF}" srcOrd="0" destOrd="0" presId="urn:microsoft.com/office/officeart/2005/8/layout/hierarchy1"/>
    <dgm:cxn modelId="{F1FA0E32-DD3C-4194-9A7D-2489C208A8BA}" type="presParOf" srcId="{E95E9D0F-E498-4AB4-B6DC-246084F0E1A5}" destId="{22F83CA8-0BC3-43C5-A140-1FEED9BDB4D3}" srcOrd="1" destOrd="0" presId="urn:microsoft.com/office/officeart/2005/8/layout/hierarchy1"/>
    <dgm:cxn modelId="{B2EC2F59-530F-4099-B130-05FA2A95CFA5}" type="presParOf" srcId="{3B3E8169-95B3-4219-882D-CD8720646984}" destId="{C3DB3F99-9488-4683-B9EB-1223530B53F6}" srcOrd="1" destOrd="0" presId="urn:microsoft.com/office/officeart/2005/8/layout/hierarchy1"/>
    <dgm:cxn modelId="{D3ECE09D-63EA-4C8B-B10E-BC0A7E2D9E39}" type="presParOf" srcId="{4BE5A02C-C397-4220-89CF-E7DA998644EB}" destId="{CE08B4AF-02B7-4BCB-B6F2-CE33915E7260}" srcOrd="4" destOrd="0" presId="urn:microsoft.com/office/officeart/2005/8/layout/hierarchy1"/>
    <dgm:cxn modelId="{4CF86766-5719-4D0A-8818-F59D958DEC01}" type="presParOf" srcId="{4BE5A02C-C397-4220-89CF-E7DA998644EB}" destId="{8986BEA3-7A9E-4C25-A05C-A5142DE0C361}" srcOrd="5" destOrd="0" presId="urn:microsoft.com/office/officeart/2005/8/layout/hierarchy1"/>
    <dgm:cxn modelId="{4149BCA2-6C7E-4757-AECC-6B328BFEA66A}" type="presParOf" srcId="{8986BEA3-7A9E-4C25-A05C-A5142DE0C361}" destId="{A91B9AB7-F636-4A30-8CC1-7294188A6A04}" srcOrd="0" destOrd="0" presId="urn:microsoft.com/office/officeart/2005/8/layout/hierarchy1"/>
    <dgm:cxn modelId="{ED4E9B59-A571-4A9C-BECB-8A87332AE5E8}" type="presParOf" srcId="{A91B9AB7-F636-4A30-8CC1-7294188A6A04}" destId="{52102509-6B6D-4AAC-ABEA-1C65D9B9BEEA}" srcOrd="0" destOrd="0" presId="urn:microsoft.com/office/officeart/2005/8/layout/hierarchy1"/>
    <dgm:cxn modelId="{B21C3CF3-6F4A-430A-8885-4835CCFAA8BA}" type="presParOf" srcId="{A91B9AB7-F636-4A30-8CC1-7294188A6A04}" destId="{5E2F28B2-90E6-4FDD-8F0C-B81FE7EEF889}" srcOrd="1" destOrd="0" presId="urn:microsoft.com/office/officeart/2005/8/layout/hierarchy1"/>
    <dgm:cxn modelId="{9BC4CF93-7835-4E67-8ECF-3CC7E69BC19A}" type="presParOf" srcId="{8986BEA3-7A9E-4C25-A05C-A5142DE0C361}" destId="{0D1FA4D7-596A-430C-8FF4-0437B7551843}" srcOrd="1" destOrd="0" presId="urn:microsoft.com/office/officeart/2005/8/layout/hierarchy1"/>
    <dgm:cxn modelId="{C95D3E47-AD6C-4BA4-A0CC-D28790E9AA9E}" type="presParOf" srcId="{712B5155-1299-4461-BD76-6CF620369866}" destId="{33F9BA41-7515-4FC4-845C-0F2BBF699B6E}" srcOrd="4" destOrd="0" presId="urn:microsoft.com/office/officeart/2005/8/layout/hierarchy1"/>
    <dgm:cxn modelId="{B4B5AA6D-CB5D-4FD4-A398-E7CBAD903D0E}" type="presParOf" srcId="{712B5155-1299-4461-BD76-6CF620369866}" destId="{7633BE5A-541E-41D9-A70D-1CED4CEDABF0}" srcOrd="5" destOrd="0" presId="urn:microsoft.com/office/officeart/2005/8/layout/hierarchy1"/>
    <dgm:cxn modelId="{4AB9701F-67EB-4815-9EE3-625E191E0DE7}" type="presParOf" srcId="{7633BE5A-541E-41D9-A70D-1CED4CEDABF0}" destId="{C28EB1A9-5193-4374-98A2-772634DA0116}" srcOrd="0" destOrd="0" presId="urn:microsoft.com/office/officeart/2005/8/layout/hierarchy1"/>
    <dgm:cxn modelId="{36B407AD-C5C3-430B-ADB0-C51CF336E638}" type="presParOf" srcId="{C28EB1A9-5193-4374-98A2-772634DA0116}" destId="{A6DBD3EA-667A-45CD-AF1B-6365C05949A8}" srcOrd="0" destOrd="0" presId="urn:microsoft.com/office/officeart/2005/8/layout/hierarchy1"/>
    <dgm:cxn modelId="{2D90D404-B22C-4E62-BE18-AA856C58739C}" type="presParOf" srcId="{C28EB1A9-5193-4374-98A2-772634DA0116}" destId="{91F36075-9041-4B4A-9116-1BDE6E779CD0}" srcOrd="1" destOrd="0" presId="urn:microsoft.com/office/officeart/2005/8/layout/hierarchy1"/>
    <dgm:cxn modelId="{AD2A64C4-C9E0-440C-A951-B5F6D259B133}" type="presParOf" srcId="{7633BE5A-541E-41D9-A70D-1CED4CEDABF0}" destId="{1293B624-12CE-4005-A373-41404C7FA0B2}" srcOrd="1" destOrd="0" presId="urn:microsoft.com/office/officeart/2005/8/layout/hierarchy1"/>
    <dgm:cxn modelId="{4ED5D04D-7F15-4A06-B305-51B0223527A8}" type="presParOf" srcId="{1293B624-12CE-4005-A373-41404C7FA0B2}" destId="{3D0FD734-3238-4489-8250-4D5E8BD62C51}" srcOrd="0" destOrd="0" presId="urn:microsoft.com/office/officeart/2005/8/layout/hierarchy1"/>
    <dgm:cxn modelId="{456FFFCE-B598-4ED5-A7B1-8340D9ABEF4F}" type="presParOf" srcId="{1293B624-12CE-4005-A373-41404C7FA0B2}" destId="{6A48D117-5A2B-46BF-868D-43EDFED5CC63}" srcOrd="1" destOrd="0" presId="urn:microsoft.com/office/officeart/2005/8/layout/hierarchy1"/>
    <dgm:cxn modelId="{0CEF87F7-D17D-4833-BDD4-56E8779358AB}" type="presParOf" srcId="{6A48D117-5A2B-46BF-868D-43EDFED5CC63}" destId="{CAF74312-1F1A-4648-A590-55B9E3D1B5CE}" srcOrd="0" destOrd="0" presId="urn:microsoft.com/office/officeart/2005/8/layout/hierarchy1"/>
    <dgm:cxn modelId="{F6AED58A-8C7C-44F5-83C6-A6452CCE0827}" type="presParOf" srcId="{CAF74312-1F1A-4648-A590-55B9E3D1B5CE}" destId="{B3E99451-B7FC-42B6-81CA-97D0AD691D1B}" srcOrd="0" destOrd="0" presId="urn:microsoft.com/office/officeart/2005/8/layout/hierarchy1"/>
    <dgm:cxn modelId="{CFCF3E82-6A2A-4A79-935E-1AA0602D9334}" type="presParOf" srcId="{CAF74312-1F1A-4648-A590-55B9E3D1B5CE}" destId="{FDC2F166-B044-4A49-ABF3-791637592CEC}" srcOrd="1" destOrd="0" presId="urn:microsoft.com/office/officeart/2005/8/layout/hierarchy1"/>
    <dgm:cxn modelId="{67948C5C-AA81-4234-9826-42AD6B7A6F6F}" type="presParOf" srcId="{6A48D117-5A2B-46BF-868D-43EDFED5CC63}" destId="{1531A029-B6D9-4C14-8A92-557B604D0853}" srcOrd="1" destOrd="0" presId="urn:microsoft.com/office/officeart/2005/8/layout/hierarchy1"/>
    <dgm:cxn modelId="{8C2F18F6-C9DD-4138-B022-FE057398CCE1}" type="presParOf" srcId="{1293B624-12CE-4005-A373-41404C7FA0B2}" destId="{AAC370FB-8C7F-4A9F-BE43-DD704EC38616}" srcOrd="2" destOrd="0" presId="urn:microsoft.com/office/officeart/2005/8/layout/hierarchy1"/>
    <dgm:cxn modelId="{F9216610-4746-4070-947B-1810054A99D5}" type="presParOf" srcId="{1293B624-12CE-4005-A373-41404C7FA0B2}" destId="{0B5C07C0-1BD7-4A29-89EF-E290D10F6D2F}" srcOrd="3" destOrd="0" presId="urn:microsoft.com/office/officeart/2005/8/layout/hierarchy1"/>
    <dgm:cxn modelId="{DD170125-C3E6-4232-8968-1083FD089022}" type="presParOf" srcId="{0B5C07C0-1BD7-4A29-89EF-E290D10F6D2F}" destId="{A74868D3-FF01-4EC2-AE3F-AD1CAC364733}" srcOrd="0" destOrd="0" presId="urn:microsoft.com/office/officeart/2005/8/layout/hierarchy1"/>
    <dgm:cxn modelId="{816D7582-0A5A-425C-B057-6D6E7ED44A44}" type="presParOf" srcId="{A74868D3-FF01-4EC2-AE3F-AD1CAC364733}" destId="{6ABCF8D5-0C54-4427-92E6-A9519E392A45}" srcOrd="0" destOrd="0" presId="urn:microsoft.com/office/officeart/2005/8/layout/hierarchy1"/>
    <dgm:cxn modelId="{295298B6-40DE-4DCE-91CF-EA2B1830484D}" type="presParOf" srcId="{A74868D3-FF01-4EC2-AE3F-AD1CAC364733}" destId="{C54B34F2-0A32-4144-987D-F142145460DB}" srcOrd="1" destOrd="0" presId="urn:microsoft.com/office/officeart/2005/8/layout/hierarchy1"/>
    <dgm:cxn modelId="{D4780CC3-36F0-411F-A69B-AEC565631476}" type="presParOf" srcId="{0B5C07C0-1BD7-4A29-89EF-E290D10F6D2F}" destId="{7FEE75CF-EBC7-4D6C-8623-72CB6A4A314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6CD7AF-245A-4D02-B148-36BF403A3281}"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186573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CD7AF-245A-4D02-B148-36BF403A3281}"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45184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CD7AF-245A-4D02-B148-36BF403A3281}"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03490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CD7AF-245A-4D02-B148-36BF403A3281}"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19147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CD7AF-245A-4D02-B148-36BF403A3281}"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175674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CD7AF-245A-4D02-B148-36BF403A3281}"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80605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6CD7AF-245A-4D02-B148-36BF403A3281}"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1846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6CD7AF-245A-4D02-B148-36BF403A3281}"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106345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CD7AF-245A-4D02-B148-36BF403A3281}"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362225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CD7AF-245A-4D02-B148-36BF403A3281}"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40156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CD7AF-245A-4D02-B148-36BF403A3281}"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38B9-DA32-47BC-8158-B7C40102DAF7}" type="slidenum">
              <a:rPr lang="en-US" smtClean="0"/>
              <a:t>‹#›</a:t>
            </a:fld>
            <a:endParaRPr lang="en-US"/>
          </a:p>
        </p:txBody>
      </p:sp>
    </p:spTree>
    <p:extLst>
      <p:ext uri="{BB962C8B-B14F-4D97-AF65-F5344CB8AC3E}">
        <p14:creationId xmlns:p14="http://schemas.microsoft.com/office/powerpoint/2010/main" val="25954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CD7AF-245A-4D02-B148-36BF403A3281}" type="datetimeFigureOut">
              <a:rPr lang="en-US" smtClean="0"/>
              <a:t>12/12/2018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538B9-DA32-47BC-8158-B7C40102DAF7}" type="slidenum">
              <a:rPr lang="en-US" smtClean="0"/>
              <a:t>‹#›</a:t>
            </a:fld>
            <a:endParaRPr lang="en-US"/>
          </a:p>
        </p:txBody>
      </p:sp>
    </p:spTree>
    <p:extLst>
      <p:ext uri="{BB962C8B-B14F-4D97-AF65-F5344CB8AC3E}">
        <p14:creationId xmlns:p14="http://schemas.microsoft.com/office/powerpoint/2010/main" val="56353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YOGI </a:t>
            </a:r>
            <a:r>
              <a:rPr lang="en-US" dirty="0" smtClean="0"/>
              <a:t/>
            </a:r>
            <a:br>
              <a:rPr lang="en-US" dirty="0" smtClean="0"/>
            </a:br>
            <a:r>
              <a:rPr lang="en-US" dirty="0" smtClean="0"/>
              <a:t>(Clustering &amp; Map-Reduce)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139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Layout to Scale Horizontally &amp; Vertically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97311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8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 Cluster a Factory (Table/Scope), the factory should extend a ClusterFactory instead of normal Factory.</a:t>
            </a:r>
          </a:p>
          <a:p>
            <a:r>
              <a:rPr lang="en-US" dirty="0" smtClean="0"/>
              <a:t>To turn on the clustering </a:t>
            </a:r>
          </a:p>
          <a:p>
            <a:pPr lvl="1"/>
            <a:r>
              <a:rPr lang="en-US" dirty="0" smtClean="0"/>
              <a:t>Add the secondary server to the ClusterManager using the Property ClusterManager.addServersToCluster=“ip:portNumber,ip:portNumber”</a:t>
            </a:r>
          </a:p>
          <a:p>
            <a:pPr lvl="1"/>
            <a:r>
              <a:rPr lang="en-US" dirty="0" smtClean="0"/>
              <a:t>Set the property to cluster immediately or with a delay by using the Property ClusterManager.clusterEverySeconds = 0 or n seconds</a:t>
            </a:r>
          </a:p>
          <a:p>
            <a:pPr lvl="1"/>
            <a:r>
              <a:rPr lang="en-US" dirty="0" smtClean="0"/>
              <a:t>Start clustering by setting the property ClusterManager.cluster = true or false to stop clustering</a:t>
            </a:r>
            <a:endParaRPr lang="en-US" dirty="0"/>
          </a:p>
        </p:txBody>
      </p:sp>
    </p:spTree>
    <p:extLst>
      <p:ext uri="{BB962C8B-B14F-4D97-AF65-F5344CB8AC3E}">
        <p14:creationId xmlns:p14="http://schemas.microsoft.com/office/powerpoint/2010/main" val="296100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normAutofit fontScale="92500"/>
          </a:bodyPr>
          <a:lstStyle/>
          <a:p>
            <a:r>
              <a:rPr lang="en-US" dirty="0"/>
              <a:t>P</a:t>
            </a:r>
            <a:r>
              <a:rPr lang="en-US" dirty="0" smtClean="0"/>
              <a:t>artition the data across multiple servers so that data more than 1tb can be handled</a:t>
            </a:r>
          </a:p>
          <a:p>
            <a:r>
              <a:rPr lang="en-US" dirty="0" smtClean="0"/>
              <a:t>Map-Reduce command will execute the command across partitions and will combine the results using a reducer and return to the client.</a:t>
            </a:r>
          </a:p>
          <a:p>
            <a:r>
              <a:rPr lang="en-US" dirty="0" smtClean="0"/>
              <a:t>This can be achieved easily by wrapping the command to be Map-Reduced in a MapReduceCommand with the appropriate Reducer.</a:t>
            </a:r>
            <a:endParaRPr lang="en-US" dirty="0"/>
          </a:p>
        </p:txBody>
      </p:sp>
    </p:spTree>
    <p:extLst>
      <p:ext uri="{BB962C8B-B14F-4D97-AF65-F5344CB8AC3E}">
        <p14:creationId xmlns:p14="http://schemas.microsoft.com/office/powerpoint/2010/main" val="112520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Command Sample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a:t>
            </a:r>
            <a:r>
              <a:rPr lang="en-US" b="1" dirty="0" err="1" smtClean="0"/>
              <a:t>yogi.mapreduce.command</a:t>
            </a:r>
            <a:r>
              <a:rPr lang="en-US" b="1" dirty="0"/>
              <a:t>;</a:t>
            </a:r>
          </a:p>
          <a:p>
            <a:endParaRPr lang="en-US" dirty="0"/>
          </a:p>
          <a:p>
            <a:r>
              <a:rPr lang="en-US" b="1" dirty="0"/>
              <a:t>import java.util.List;</a:t>
            </a:r>
          </a:p>
          <a:p>
            <a:endParaRPr lang="en-US" dirty="0"/>
          </a:p>
          <a:p>
            <a:r>
              <a:rPr lang="en-US" b="1" dirty="0"/>
              <a:t>import </a:t>
            </a:r>
            <a:r>
              <a:rPr lang="en-US" b="1" dirty="0" err="1" smtClean="0"/>
              <a:t>yogi.mapreduce.MapReduceCommand</a:t>
            </a:r>
            <a:r>
              <a:rPr lang="en-US" b="1" dirty="0"/>
              <a:t>;</a:t>
            </a:r>
          </a:p>
          <a:p>
            <a:r>
              <a:rPr lang="en-US" b="1" dirty="0"/>
              <a:t>import </a:t>
            </a:r>
            <a:r>
              <a:rPr lang="en-US" b="1" dirty="0" err="1" smtClean="0"/>
              <a:t>yogi.mapreduce.Reducer</a:t>
            </a:r>
            <a:r>
              <a:rPr lang="en-US" b="1" dirty="0"/>
              <a:t>;</a:t>
            </a:r>
          </a:p>
          <a:p>
            <a:r>
              <a:rPr lang="en-US" b="1" dirty="0"/>
              <a:t>import </a:t>
            </a:r>
            <a:r>
              <a:rPr lang="en-US" b="1" dirty="0" err="1" smtClean="0"/>
              <a:t>yogi.mapreduce.reducer.ListReducer</a:t>
            </a:r>
            <a:r>
              <a:rPr lang="en-US" b="1" dirty="0"/>
              <a:t>;</a:t>
            </a:r>
          </a:p>
          <a:p>
            <a:r>
              <a:rPr lang="en-US" b="1" dirty="0"/>
              <a:t>import </a:t>
            </a:r>
            <a:r>
              <a:rPr lang="en-US" b="1" dirty="0" err="1" smtClean="0"/>
              <a:t>yogi.remote.client.app.CommandAdapter</a:t>
            </a:r>
            <a:r>
              <a:rPr lang="en-US" b="1" dirty="0"/>
              <a:t>;</a:t>
            </a:r>
          </a:p>
          <a:p>
            <a:endParaRPr lang="en-US" dirty="0"/>
          </a:p>
          <a:p>
            <a:r>
              <a:rPr lang="en-US" b="1" dirty="0"/>
              <a:t>public class ListMapReduceCommand&lt;T, C extends CommandAdapter&lt;List&lt;T&gt;&gt;&gt; extends MapReduceCommand&lt;List&lt;T&gt;, C&gt; {</a:t>
            </a:r>
          </a:p>
          <a:p>
            <a:endParaRPr lang="en-US" dirty="0"/>
          </a:p>
          <a:p>
            <a:r>
              <a:rPr lang="en-US" b="1" dirty="0"/>
              <a:t>private static final long </a:t>
            </a:r>
            <a:r>
              <a:rPr lang="en-US" b="1" i="1" dirty="0"/>
              <a:t>serialVersionUID = 4381201699946849545L;</a:t>
            </a:r>
          </a:p>
          <a:p>
            <a:endParaRPr lang="en-US" dirty="0"/>
          </a:p>
          <a:p>
            <a:r>
              <a:rPr lang="en-US" b="1" dirty="0"/>
              <a:t>public ListMapReduceCommand(C command) {</a:t>
            </a:r>
          </a:p>
          <a:p>
            <a:r>
              <a:rPr lang="en-US" b="1" dirty="0"/>
              <a:t>super(command);</a:t>
            </a:r>
          </a:p>
          <a:p>
            <a:r>
              <a:rPr lang="en-US" dirty="0"/>
              <a:t>}</a:t>
            </a:r>
          </a:p>
          <a:p>
            <a:endParaRPr lang="en-US" dirty="0"/>
          </a:p>
          <a:p>
            <a:r>
              <a:rPr lang="en-US" dirty="0"/>
              <a:t>@Override</a:t>
            </a:r>
          </a:p>
          <a:p>
            <a:r>
              <a:rPr lang="en-US" b="1" dirty="0"/>
              <a:t>public Reducer&lt;List&lt;T&gt;&gt; getReducer() {</a:t>
            </a:r>
          </a:p>
          <a:p>
            <a:r>
              <a:rPr lang="en-US" b="1" dirty="0"/>
              <a:t>return new ListReducer&lt;T&gt;();</a:t>
            </a:r>
          </a:p>
          <a:p>
            <a:r>
              <a:rPr lang="en-US" dirty="0"/>
              <a:t>}</a:t>
            </a:r>
          </a:p>
          <a:p>
            <a:endParaRPr lang="en-US" dirty="0"/>
          </a:p>
          <a:p>
            <a:r>
              <a:rPr lang="en-US" dirty="0"/>
              <a:t>}</a:t>
            </a:r>
          </a:p>
        </p:txBody>
      </p:sp>
    </p:spTree>
    <p:extLst>
      <p:ext uri="{BB962C8B-B14F-4D97-AF65-F5344CB8AC3E}">
        <p14:creationId xmlns:p14="http://schemas.microsoft.com/office/powerpoint/2010/main" val="1114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 Sample</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package </a:t>
            </a:r>
            <a:r>
              <a:rPr lang="en-US" b="1" dirty="0" err="1" smtClean="0"/>
              <a:t>yogi.mapreduce.reducer</a:t>
            </a:r>
            <a:r>
              <a:rPr lang="en-US" b="1" dirty="0"/>
              <a:t>;</a:t>
            </a:r>
          </a:p>
          <a:p>
            <a:endParaRPr lang="en-US" dirty="0"/>
          </a:p>
          <a:p>
            <a:r>
              <a:rPr lang="en-US" b="1" dirty="0"/>
              <a:t>import java.util.ArrayList;</a:t>
            </a:r>
          </a:p>
          <a:p>
            <a:r>
              <a:rPr lang="en-US" b="1" dirty="0"/>
              <a:t>import java.util.List;</a:t>
            </a:r>
          </a:p>
          <a:p>
            <a:endParaRPr lang="en-US" dirty="0"/>
          </a:p>
          <a:p>
            <a:r>
              <a:rPr lang="en-US" b="1" dirty="0"/>
              <a:t>import </a:t>
            </a:r>
            <a:r>
              <a:rPr lang="en-US" b="1" dirty="0" err="1" smtClean="0"/>
              <a:t>yogi.mapreduce.Reducer</a:t>
            </a:r>
            <a:r>
              <a:rPr lang="en-US" b="1" dirty="0"/>
              <a:t>;</a:t>
            </a:r>
          </a:p>
          <a:p>
            <a:endParaRPr lang="en-US" dirty="0"/>
          </a:p>
          <a:p>
            <a:r>
              <a:rPr lang="en-US" b="1" dirty="0"/>
              <a:t>public class ListReducer&lt;T&gt; implements Reducer&lt;List&lt;T&gt;&gt; {</a:t>
            </a:r>
          </a:p>
          <a:p>
            <a:endParaRPr lang="en-US" dirty="0"/>
          </a:p>
          <a:p>
            <a:r>
              <a:rPr lang="en-US" dirty="0"/>
              <a:t>@Override</a:t>
            </a:r>
          </a:p>
          <a:p>
            <a:r>
              <a:rPr lang="en-US" b="1" dirty="0"/>
              <a:t>public List&lt;T&gt; reduce(List&lt;List&lt;T&gt;&gt; results) {</a:t>
            </a:r>
          </a:p>
          <a:p>
            <a:r>
              <a:rPr lang="en-US" dirty="0"/>
              <a:t>List&lt;T&gt; rtnValue = </a:t>
            </a:r>
            <a:r>
              <a:rPr lang="en-US" b="1" dirty="0"/>
              <a:t>new ArrayList&lt;T&gt;();</a:t>
            </a:r>
          </a:p>
          <a:p>
            <a:r>
              <a:rPr lang="en-US" b="1" dirty="0"/>
              <a:t>for(List&lt;T&gt; result: results){</a:t>
            </a:r>
          </a:p>
          <a:p>
            <a:r>
              <a:rPr lang="en-US" dirty="0"/>
              <a:t>rtnValue.addAll(result);</a:t>
            </a:r>
          </a:p>
          <a:p>
            <a:r>
              <a:rPr lang="en-US" dirty="0"/>
              <a:t>}</a:t>
            </a:r>
          </a:p>
          <a:p>
            <a:r>
              <a:rPr lang="en-US" b="1" dirty="0"/>
              <a:t>return rtnValue;</a:t>
            </a:r>
          </a:p>
          <a:p>
            <a:r>
              <a:rPr lang="en-US" dirty="0"/>
              <a:t>}</a:t>
            </a:r>
          </a:p>
          <a:p>
            <a:endParaRPr lang="en-US" dirty="0"/>
          </a:p>
          <a:p>
            <a:r>
              <a:rPr lang="en-US" dirty="0"/>
              <a:t>}</a:t>
            </a:r>
          </a:p>
        </p:txBody>
      </p:sp>
    </p:spTree>
    <p:extLst>
      <p:ext uri="{BB962C8B-B14F-4D97-AF65-F5344CB8AC3E}">
        <p14:creationId xmlns:p14="http://schemas.microsoft.com/office/powerpoint/2010/main" val="287245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Type of Load Balancing can be configured by setting the property</a:t>
            </a:r>
          </a:p>
          <a:p>
            <a:pPr marL="0" indent="0">
              <a:buNone/>
            </a:pPr>
            <a:r>
              <a:rPr lang="en-US" dirty="0" smtClean="0"/>
              <a:t>“</a:t>
            </a:r>
            <a:r>
              <a:rPr lang="en-US" dirty="0" err="1" smtClean="0"/>
              <a:t>yogi.remote.client.CommandClient:LoadBalancerClassName</a:t>
            </a:r>
            <a:r>
              <a:rPr lang="en-US" dirty="0" smtClean="0"/>
              <a:t>=</a:t>
            </a:r>
            <a:r>
              <a:rPr lang="en-US" dirty="0" err="1" smtClean="0"/>
              <a:t>yogi.remote.client.loadbalancer.RoundRobinLoadBalancer</a:t>
            </a:r>
            <a:r>
              <a:rPr lang="en-US" dirty="0" smtClean="0"/>
              <a:t>” or</a:t>
            </a:r>
            <a:r>
              <a:rPr lang="en-US" dirty="0"/>
              <a:t> </a:t>
            </a:r>
            <a:r>
              <a:rPr lang="en-US" dirty="0" smtClean="0"/>
              <a:t>“</a:t>
            </a:r>
            <a:r>
              <a:rPr lang="en-US" dirty="0" err="1" smtClean="0"/>
              <a:t>yogi.remote.client.CommandClient:LoadBalancerClassName</a:t>
            </a:r>
            <a:r>
              <a:rPr lang="en-US" dirty="0" smtClean="0"/>
              <a:t>=</a:t>
            </a:r>
            <a:r>
              <a:rPr lang="en-US" dirty="0" err="1" smtClean="0"/>
              <a:t>yogi.remote.client.loadbalancer.FailOverLoadBalancer</a:t>
            </a:r>
            <a:r>
              <a:rPr lang="en-US" dirty="0"/>
              <a:t>” </a:t>
            </a:r>
          </a:p>
          <a:p>
            <a:r>
              <a:rPr lang="en-US" dirty="0" smtClean="0"/>
              <a:t>Fail Over Load Balancing(Default) -  Of the multiple servers provided in the configuration, the first one in the order is used if the system fails to connect at anytime it would try to connect anyone in the order specified.</a:t>
            </a:r>
          </a:p>
          <a:p>
            <a:r>
              <a:rPr lang="en-US" dirty="0" smtClean="0"/>
              <a:t>Round Robin Load Balancing – Will send the commands to all the live servers in the configuration in a round robin fashion. If the system fails to connect for any reason to a particular server in the configuration it would be removed from the cluster and at a fixed interval specified by </a:t>
            </a:r>
            <a:r>
              <a:rPr lang="en-US" dirty="0"/>
              <a:t>the property </a:t>
            </a:r>
            <a:r>
              <a:rPr lang="en-US" dirty="0" smtClean="0"/>
              <a:t>“yogi.remote.client.loadbalancer.RoundRobinLoadBalancer:TryReconnectingInterval=60000</a:t>
            </a:r>
            <a:r>
              <a:rPr lang="en-US" dirty="0" smtClean="0"/>
              <a:t>” the system will try to check if the server is back online and bring it into the cluster when it is online.</a:t>
            </a:r>
          </a:p>
          <a:p>
            <a:pPr marL="0" indent="0">
              <a:buNone/>
            </a:pPr>
            <a:endParaRPr lang="en-US" dirty="0"/>
          </a:p>
        </p:txBody>
      </p:sp>
    </p:spTree>
    <p:extLst>
      <p:ext uri="{BB962C8B-B14F-4D97-AF65-F5344CB8AC3E}">
        <p14:creationId xmlns:p14="http://schemas.microsoft.com/office/powerpoint/2010/main" val="3413323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462</Words>
  <Application>Microsoft Office PowerPoint</Application>
  <PresentationFormat>On-screen Show (4:3)</PresentationFormat>
  <Paragraphs>89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YOGI  (Clustering &amp; Map-Reduce)</vt:lpstr>
      <vt:lpstr>Sample Layout to Scale Horizontally &amp; Vertically</vt:lpstr>
      <vt:lpstr>Clustering</vt:lpstr>
      <vt:lpstr>Map-Reduce</vt:lpstr>
      <vt:lpstr>Map Reduce Command Sample</vt:lpstr>
      <vt:lpstr>Reducer Sample</vt:lpstr>
      <vt:lpstr>Load Balancing</vt:lpstr>
    </vt:vector>
  </TitlesOfParts>
  <Company>AMR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JAF  (Clustering &amp; Map-Reduce)</dc:title>
  <dc:creator>Padmasolala, Giri</dc:creator>
  <cp:lastModifiedBy>mouli</cp:lastModifiedBy>
  <cp:revision>10</cp:revision>
  <dcterms:created xsi:type="dcterms:W3CDTF">2015-09-24T18:31:31Z</dcterms:created>
  <dcterms:modified xsi:type="dcterms:W3CDTF">2018-12-12T15:42:11Z</dcterms:modified>
</cp:coreProperties>
</file>