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C91A-6B0E-47EF-A3FF-6DA9D88BB5CA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55FB-9023-4BD7-B74F-134DFF80C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Derived </a:t>
            </a:r>
            <a:r>
              <a:rPr lang="en-US" dirty="0" smtClean="0"/>
              <a:t>Objects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Inheriting Relationships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057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8194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Flight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6576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Retime Flight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576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Flight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16200000" flipH="1">
            <a:off x="2381250" y="26098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5400000">
            <a:off x="2000250" y="3067050"/>
            <a:ext cx="457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 rot="16200000" flipH="1">
            <a:off x="3009900" y="27813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rot="5400000">
            <a:off x="3543300" y="4381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4724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19800" y="2133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1200" y="2971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Alternate Turn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 rot="16200000" flipH="1">
            <a:off x="6400800" y="27051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Relationships </a:t>
            </a:r>
            <a:r>
              <a:rPr lang="en-US" dirty="0" smtClean="0"/>
              <a:t>can be inherited by the derived objects, if the inherited property of the relationship is set to true.</a:t>
            </a:r>
          </a:p>
          <a:p>
            <a:r>
              <a:rPr lang="en-US" dirty="0" smtClean="0"/>
              <a:t>By default </a:t>
            </a:r>
            <a:r>
              <a:rPr lang="en-US" dirty="0" err="1" smtClean="0"/>
              <a:t>OneToOneSimpleRelationships</a:t>
            </a:r>
            <a:r>
              <a:rPr lang="en-US" dirty="0" smtClean="0"/>
              <a:t> accessed through relationship assistant are set to be inherited.</a:t>
            </a:r>
          </a:p>
          <a:p>
            <a:r>
              <a:rPr lang="en-US" dirty="0" smtClean="0"/>
              <a:t>By default all the other </a:t>
            </a:r>
            <a:r>
              <a:rPr lang="en-US" dirty="0" smtClean="0"/>
              <a:t>Relationships </a:t>
            </a:r>
            <a:r>
              <a:rPr lang="en-US" dirty="0" smtClean="0"/>
              <a:t>accessed through relationship  manager are set to be not inherited.</a:t>
            </a:r>
          </a:p>
          <a:p>
            <a:r>
              <a:rPr lang="en-US" dirty="0" smtClean="0"/>
              <a:t>For a derived object, when an inherited </a:t>
            </a:r>
            <a:r>
              <a:rPr lang="en-US" dirty="0" smtClean="0"/>
              <a:t>Relationship </a:t>
            </a:r>
            <a:r>
              <a:rPr lang="en-US" dirty="0" smtClean="0"/>
              <a:t>is accessed, and the relationship on the derived object happens to be null (not set), than the system gets the parent’s corresponding relationship. This helps in carrying some of the </a:t>
            </a:r>
            <a:r>
              <a:rPr lang="en-US" dirty="0" smtClean="0"/>
              <a:t>Relationships </a:t>
            </a:r>
            <a:r>
              <a:rPr lang="en-US" dirty="0" smtClean="0"/>
              <a:t>like basis etc down the derivative chain.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Parent or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or Root of a given business object can be accessed by calling the corresponding </a:t>
            </a:r>
            <a:r>
              <a:rPr lang="en-US" dirty="0" err="1" smtClean="0"/>
              <a:t>getParent</a:t>
            </a:r>
            <a:r>
              <a:rPr lang="en-US" dirty="0" smtClean="0"/>
              <a:t>() and </a:t>
            </a:r>
            <a:r>
              <a:rPr lang="en-US" dirty="0" err="1" smtClean="0"/>
              <a:t>getRoot</a:t>
            </a:r>
            <a:r>
              <a:rPr lang="en-US" dirty="0" smtClean="0"/>
              <a:t>() methods on the objects Relationship Assistant.  If the object does not have a parent the return value for </a:t>
            </a:r>
            <a:r>
              <a:rPr lang="en-US" dirty="0" err="1" smtClean="0"/>
              <a:t>getParent</a:t>
            </a:r>
            <a:r>
              <a:rPr lang="en-US" dirty="0" smtClean="0"/>
              <a:t>() will be null and for </a:t>
            </a:r>
            <a:r>
              <a:rPr lang="en-US" dirty="0" err="1" smtClean="0"/>
              <a:t>getRoot</a:t>
            </a:r>
            <a:r>
              <a:rPr lang="en-US" dirty="0" smtClean="0"/>
              <a:t>() will be itself.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14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Alternate Turn </a:t>
            </a:r>
            <a:r>
              <a:rPr lang="en-US" dirty="0" err="1" smtClean="0"/>
              <a:t>Impl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2514600"/>
            <a:ext cx="3352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Relationship Object </a:t>
            </a:r>
            <a:r>
              <a:rPr lang="en-US" dirty="0" err="1" smtClean="0"/>
              <a:t>Impl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429000" y="2705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186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Derived Objects  &amp;  Inheriting Relationships</vt:lpstr>
      <vt:lpstr>Business Object Examples</vt:lpstr>
      <vt:lpstr>Inheriting Relationships</vt:lpstr>
      <vt:lpstr>Accessing Parent or Root</vt:lpstr>
      <vt:lpstr>Implementation Example</vt:lpstr>
    </vt:vector>
  </TitlesOfParts>
  <Company>American Airlines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Giri Padmasolala</dc:creator>
  <cp:lastModifiedBy>Giri Padmasolala</cp:lastModifiedBy>
  <cp:revision>9</cp:revision>
  <dcterms:created xsi:type="dcterms:W3CDTF">2009-03-30T15:32:24Z</dcterms:created>
  <dcterms:modified xsi:type="dcterms:W3CDTF">2009-04-08T20:21:46Z</dcterms:modified>
</cp:coreProperties>
</file>