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2" r:id="rId4"/>
    <p:sldId id="285" r:id="rId5"/>
    <p:sldId id="270" r:id="rId6"/>
    <p:sldId id="271" r:id="rId7"/>
    <p:sldId id="275" r:id="rId8"/>
    <p:sldId id="272" r:id="rId9"/>
    <p:sldId id="273" r:id="rId10"/>
    <p:sldId id="274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B8431-4966-4EBA-A3CA-624653FCE1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FDF6A-9742-4497-BFFE-4DD4744C084D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noFill/>
        <a:ln w="28575">
          <a:noFill/>
        </a:ln>
      </dgm:spPr>
      <dgm:t>
        <a:bodyPr/>
        <a:lstStyle/>
        <a:p>
          <a:pPr rtl="0"/>
          <a:r>
            <a:rPr lang="en-US" sz="4000" kern="1200" dirty="0" smtClean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  <a:endParaRPr lang="en-US" sz="4000" kern="1200" dirty="0">
            <a:solidFill>
              <a:schemeClr val="tx1"/>
            </a:solidFill>
            <a:latin typeface="+mj-lt"/>
            <a:ea typeface="+mj-ea"/>
            <a:cs typeface="+mj-cs"/>
          </a:endParaRPr>
        </a:p>
      </dgm:t>
    </dgm:pt>
    <dgm:pt modelId="{53EA7405-7EF0-4CDF-8ACB-2B316F212951}" type="parTrans" cxnId="{7216FB03-D739-436C-AD61-688C1C8E21DE}">
      <dgm:prSet/>
      <dgm:spPr/>
      <dgm:t>
        <a:bodyPr/>
        <a:lstStyle/>
        <a:p>
          <a:endParaRPr lang="en-US"/>
        </a:p>
      </dgm:t>
    </dgm:pt>
    <dgm:pt modelId="{89274094-B053-48A3-880A-F9A7E64E615C}" type="sibTrans" cxnId="{7216FB03-D739-436C-AD61-688C1C8E21DE}">
      <dgm:prSet/>
      <dgm:spPr/>
      <dgm:t>
        <a:bodyPr/>
        <a:lstStyle/>
        <a:p>
          <a:endParaRPr lang="en-US"/>
        </a:p>
      </dgm:t>
    </dgm:pt>
    <dgm:pt modelId="{17F07FC7-8844-478A-B2CC-32BFD90DAE95}" type="pres">
      <dgm:prSet presAssocID="{2E4B8431-4966-4EBA-A3CA-624653FCE1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64FF1B-8792-401B-97C1-7696406FE773}" type="pres">
      <dgm:prSet presAssocID="{752FDF6A-9742-4497-BFFE-4DD4744C084D}" presName="linNode" presStyleCnt="0"/>
      <dgm:spPr/>
    </dgm:pt>
    <dgm:pt modelId="{B0934510-7866-412B-AB50-698FC2B7E28C}" type="pres">
      <dgm:prSet presAssocID="{752FDF6A-9742-4497-BFFE-4DD4744C084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6CCA3-4F67-45B4-903D-3338CA672CC7}" type="presOf" srcId="{2E4B8431-4966-4EBA-A3CA-624653FCE155}" destId="{17F07FC7-8844-478A-B2CC-32BFD90DAE95}" srcOrd="0" destOrd="0" presId="urn:microsoft.com/office/officeart/2005/8/layout/vList5"/>
    <dgm:cxn modelId="{7216FB03-D739-436C-AD61-688C1C8E21DE}" srcId="{2E4B8431-4966-4EBA-A3CA-624653FCE155}" destId="{752FDF6A-9742-4497-BFFE-4DD4744C084D}" srcOrd="0" destOrd="0" parTransId="{53EA7405-7EF0-4CDF-8ACB-2B316F212951}" sibTransId="{89274094-B053-48A3-880A-F9A7E64E615C}"/>
    <dgm:cxn modelId="{09122674-007F-4C94-A2AD-82D8867820A8}" type="presOf" srcId="{752FDF6A-9742-4497-BFFE-4DD4744C084D}" destId="{B0934510-7866-412B-AB50-698FC2B7E28C}" srcOrd="0" destOrd="0" presId="urn:microsoft.com/office/officeart/2005/8/layout/vList5"/>
    <dgm:cxn modelId="{2924271C-1DB9-49D6-A7B3-05358D4225BC}" type="presParOf" srcId="{17F07FC7-8844-478A-B2CC-32BFD90DAE95}" destId="{A864FF1B-8792-401B-97C1-7696406FE773}" srcOrd="0" destOrd="0" presId="urn:microsoft.com/office/officeart/2005/8/layout/vList5"/>
    <dgm:cxn modelId="{28069D56-114B-4258-B1A8-42898BB2C0DC}" type="presParOf" srcId="{A864FF1B-8792-401B-97C1-7696406FE773}" destId="{B0934510-7866-412B-AB50-698FC2B7E28C}" srcOrd="0" destOrd="0" presId="urn:microsoft.com/office/officeart/2005/8/layout/vList5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5801D9-B923-4B1A-941A-E521267902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6D998-409A-4977-9644-25E345CAFB95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sz="1600" dirty="0" smtClean="0"/>
            <a:t>RELATIONSHIPOBJECT</a:t>
          </a:r>
          <a:endParaRPr lang="en-US" sz="1600" dirty="0"/>
        </a:p>
      </dgm:t>
    </dgm:pt>
    <dgm:pt modelId="{052BEA59-CD1D-4D93-B456-AB0898C0D94E}" type="parTrans" cxnId="{0DEEC731-0865-4CCA-91FE-A83B6B03D7EF}">
      <dgm:prSet/>
      <dgm:spPr/>
      <dgm:t>
        <a:bodyPr/>
        <a:lstStyle/>
        <a:p>
          <a:endParaRPr lang="en-US"/>
        </a:p>
      </dgm:t>
    </dgm:pt>
    <dgm:pt modelId="{7D448B45-D398-4EAE-AFA8-0B419782C7A8}" type="sibTrans" cxnId="{0DEEC731-0865-4CCA-91FE-A83B6B03D7EF}">
      <dgm:prSet/>
      <dgm:spPr/>
      <dgm:t>
        <a:bodyPr/>
        <a:lstStyle/>
        <a:p>
          <a:endParaRPr lang="en-US"/>
        </a:p>
      </dgm:t>
    </dgm:pt>
    <dgm:pt modelId="{BE0B0268-27C6-43E0-BFEB-3A71FA1E0102}" type="pres">
      <dgm:prSet presAssocID="{665801D9-B923-4B1A-941A-E521267902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DB38C6-EEAD-47C4-8487-D83A4BA13512}" type="pres">
      <dgm:prSet presAssocID="{9F16D998-409A-4977-9644-25E345CAFB95}" presName="composite" presStyleCnt="0"/>
      <dgm:spPr/>
    </dgm:pt>
    <dgm:pt modelId="{5A52336E-01E5-44E7-91FB-8D57A69CB1B5}" type="pres">
      <dgm:prSet presAssocID="{9F16D998-409A-4977-9644-25E345CAFB95}" presName="parTx" presStyleLbl="alignNode1" presStyleIdx="0" presStyleCnt="1" custLinFactNeighborX="-1217" custLinFactNeighborY="-110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D8A01-4A2E-476C-B639-2419F92CA980}" type="pres">
      <dgm:prSet presAssocID="{9F16D998-409A-4977-9644-25E345CAFB95}" presName="desTx" presStyleLbl="alignAccFollowNode1" presStyleIdx="0" presStyleCnt="1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E0E40AEB-9AA0-4E06-B8A8-266414F177CC}" type="presOf" srcId="{665801D9-B923-4B1A-941A-E52126790284}" destId="{BE0B0268-27C6-43E0-BFEB-3A71FA1E0102}" srcOrd="0" destOrd="0" presId="urn:microsoft.com/office/officeart/2005/8/layout/hList1"/>
    <dgm:cxn modelId="{6F0724FC-7B57-46FE-B6B3-98D3DD771017}" type="presOf" srcId="{9F16D998-409A-4977-9644-25E345CAFB95}" destId="{5A52336E-01E5-44E7-91FB-8D57A69CB1B5}" srcOrd="0" destOrd="0" presId="urn:microsoft.com/office/officeart/2005/8/layout/hList1"/>
    <dgm:cxn modelId="{0DEEC731-0865-4CCA-91FE-A83B6B03D7EF}" srcId="{665801D9-B923-4B1A-941A-E52126790284}" destId="{9F16D998-409A-4977-9644-25E345CAFB95}" srcOrd="0" destOrd="0" parTransId="{052BEA59-CD1D-4D93-B456-AB0898C0D94E}" sibTransId="{7D448B45-D398-4EAE-AFA8-0B419782C7A8}"/>
    <dgm:cxn modelId="{5A66BBF5-B52D-4556-B528-91DC5B57B0D8}" type="presParOf" srcId="{BE0B0268-27C6-43E0-BFEB-3A71FA1E0102}" destId="{65DB38C6-EEAD-47C4-8487-D83A4BA13512}" srcOrd="0" destOrd="0" presId="urn:microsoft.com/office/officeart/2005/8/layout/hList1"/>
    <dgm:cxn modelId="{00F35CE3-5CEE-415C-A0F7-86DAA433781E}" type="presParOf" srcId="{65DB38C6-EEAD-47C4-8487-D83A4BA13512}" destId="{5A52336E-01E5-44E7-91FB-8D57A69CB1B5}" srcOrd="0" destOrd="0" presId="urn:microsoft.com/office/officeart/2005/8/layout/hList1"/>
    <dgm:cxn modelId="{D3C9C9AF-A7CA-481F-BC59-2C9E9ADB7799}" type="presParOf" srcId="{65DB38C6-EEAD-47C4-8487-D83A4BA13512}" destId="{FA3D8A01-4A2E-476C-B639-2419F92CA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5454E9-DD63-461A-9D95-F4779B0B7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8BC87-3DBE-4BB5-8C3F-0D2346B2116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FAREKEY</a:t>
          </a:r>
          <a:endParaRPr lang="en-US" sz="1600" dirty="0"/>
        </a:p>
      </dgm:t>
    </dgm:pt>
    <dgm:pt modelId="{1F54C389-3F03-4631-B822-80B0B281A425}" type="parTrans" cxnId="{4219009A-0043-4924-8955-A0A67AAE9C0C}">
      <dgm:prSet/>
      <dgm:spPr/>
      <dgm:t>
        <a:bodyPr/>
        <a:lstStyle/>
        <a:p>
          <a:endParaRPr lang="en-US"/>
        </a:p>
      </dgm:t>
    </dgm:pt>
    <dgm:pt modelId="{0C97C714-BB87-4C22-910A-0C9EC17C1B62}" type="sibTrans" cxnId="{4219009A-0043-4924-8955-A0A67AAE9C0C}">
      <dgm:prSet/>
      <dgm:spPr/>
      <dgm:t>
        <a:bodyPr/>
        <a:lstStyle/>
        <a:p>
          <a:endParaRPr lang="en-US"/>
        </a:p>
      </dgm:t>
    </dgm:pt>
    <dgm:pt modelId="{06638814-3290-4B38-99BF-01451A1C608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CARRIER</a:t>
          </a:r>
          <a:endParaRPr lang="en-US" dirty="0"/>
        </a:p>
      </dgm:t>
    </dgm:pt>
    <dgm:pt modelId="{308FE649-32AB-47EC-B5F7-C22720520AC0}" type="parTrans" cxnId="{696BB28F-4DBE-4722-9AC1-E0D390EA1A71}">
      <dgm:prSet/>
      <dgm:spPr/>
      <dgm:t>
        <a:bodyPr/>
        <a:lstStyle/>
        <a:p>
          <a:endParaRPr lang="en-US"/>
        </a:p>
      </dgm:t>
    </dgm:pt>
    <dgm:pt modelId="{E8717A23-61A2-464C-9891-12005F03A0C7}" type="sibTrans" cxnId="{696BB28F-4DBE-4722-9AC1-E0D390EA1A71}">
      <dgm:prSet/>
      <dgm:spPr/>
      <dgm:t>
        <a:bodyPr/>
        <a:lstStyle/>
        <a:p>
          <a:endParaRPr lang="en-US"/>
        </a:p>
      </dgm:t>
    </dgm:pt>
    <dgm:pt modelId="{93E73471-75F6-4C1C-B18D-90BBD2EC440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MARKET</a:t>
          </a:r>
          <a:endParaRPr lang="en-US" dirty="0"/>
        </a:p>
      </dgm:t>
    </dgm:pt>
    <dgm:pt modelId="{17D279B5-88C3-4CB6-97BB-630AF41FEDC1}" type="parTrans" cxnId="{6E2024B3-4686-4B2A-A6F7-4B8C05F3AA6C}">
      <dgm:prSet/>
      <dgm:spPr/>
      <dgm:t>
        <a:bodyPr/>
        <a:lstStyle/>
        <a:p>
          <a:endParaRPr lang="en-US"/>
        </a:p>
      </dgm:t>
    </dgm:pt>
    <dgm:pt modelId="{F88E1D35-19D8-421B-B440-6823E5455585}" type="sibTrans" cxnId="{6E2024B3-4686-4B2A-A6F7-4B8C05F3AA6C}">
      <dgm:prSet/>
      <dgm:spPr/>
      <dgm:t>
        <a:bodyPr/>
        <a:lstStyle/>
        <a:p>
          <a:endParaRPr lang="en-US"/>
        </a:p>
      </dgm:t>
    </dgm:pt>
    <dgm:pt modelId="{C1AACB5E-42C1-490A-80EB-338410D147CA}" type="pres">
      <dgm:prSet presAssocID="{AB5454E9-DD63-461A-9D95-F4779B0B7A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947B9-EC36-49B4-A171-D74A7B268248}" type="pres">
      <dgm:prSet presAssocID="{BC38BC87-3DBE-4BB5-8C3F-0D2346B2116E}" presName="composite" presStyleCnt="0"/>
      <dgm:spPr/>
    </dgm:pt>
    <dgm:pt modelId="{8FE1A5C1-28A0-46AC-B13E-B7BA9718A9EC}" type="pres">
      <dgm:prSet presAssocID="{BC38BC87-3DBE-4BB5-8C3F-0D2346B2116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4A857-BAFF-43F1-BAA3-390795B5E6F6}" type="pres">
      <dgm:prSet presAssocID="{BC38BC87-3DBE-4BB5-8C3F-0D2346B2116E}" presName="desTx" presStyleLbl="alignAccFollowNode1" presStyleIdx="0" presStyleCnt="1" custLinFactNeighborX="-496" custLinFactNeighborY="8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2024B3-4686-4B2A-A6F7-4B8C05F3AA6C}" srcId="{BC38BC87-3DBE-4BB5-8C3F-0D2346B2116E}" destId="{93E73471-75F6-4C1C-B18D-90BBD2EC4402}" srcOrd="1" destOrd="0" parTransId="{17D279B5-88C3-4CB6-97BB-630AF41FEDC1}" sibTransId="{F88E1D35-19D8-421B-B440-6823E5455585}"/>
    <dgm:cxn modelId="{89F2A90D-18A2-48E0-BA1D-5F1365624A1E}" type="presOf" srcId="{AB5454E9-DD63-461A-9D95-F4779B0B7A57}" destId="{C1AACB5E-42C1-490A-80EB-338410D147CA}" srcOrd="0" destOrd="0" presId="urn:microsoft.com/office/officeart/2005/8/layout/hList1"/>
    <dgm:cxn modelId="{4219009A-0043-4924-8955-A0A67AAE9C0C}" srcId="{AB5454E9-DD63-461A-9D95-F4779B0B7A57}" destId="{BC38BC87-3DBE-4BB5-8C3F-0D2346B2116E}" srcOrd="0" destOrd="0" parTransId="{1F54C389-3F03-4631-B822-80B0B281A425}" sibTransId="{0C97C714-BB87-4C22-910A-0C9EC17C1B62}"/>
    <dgm:cxn modelId="{B7ED7CCB-49BC-45A0-AD8A-20C4E1CD4C00}" type="presOf" srcId="{93E73471-75F6-4C1C-B18D-90BBD2EC4402}" destId="{CEC4A857-BAFF-43F1-BAA3-390795B5E6F6}" srcOrd="0" destOrd="1" presId="urn:microsoft.com/office/officeart/2005/8/layout/hList1"/>
    <dgm:cxn modelId="{696BB28F-4DBE-4722-9AC1-E0D390EA1A71}" srcId="{BC38BC87-3DBE-4BB5-8C3F-0D2346B2116E}" destId="{06638814-3290-4B38-99BF-01451A1C608C}" srcOrd="0" destOrd="0" parTransId="{308FE649-32AB-47EC-B5F7-C22720520AC0}" sibTransId="{E8717A23-61A2-464C-9891-12005F03A0C7}"/>
    <dgm:cxn modelId="{9C2C297B-7F37-48CA-BDFC-5320569C2769}" type="presOf" srcId="{BC38BC87-3DBE-4BB5-8C3F-0D2346B2116E}" destId="{8FE1A5C1-28A0-46AC-B13E-B7BA9718A9EC}" srcOrd="0" destOrd="0" presId="urn:microsoft.com/office/officeart/2005/8/layout/hList1"/>
    <dgm:cxn modelId="{D53A42D3-A54B-4013-851C-F2EFA4043F1F}" type="presOf" srcId="{06638814-3290-4B38-99BF-01451A1C608C}" destId="{CEC4A857-BAFF-43F1-BAA3-390795B5E6F6}" srcOrd="0" destOrd="0" presId="urn:microsoft.com/office/officeart/2005/8/layout/hList1"/>
    <dgm:cxn modelId="{600B7D59-95A3-4699-A1DA-C7CBA8892C92}" type="presParOf" srcId="{C1AACB5E-42C1-490A-80EB-338410D147CA}" destId="{AA3947B9-EC36-49B4-A171-D74A7B268248}" srcOrd="0" destOrd="0" presId="urn:microsoft.com/office/officeart/2005/8/layout/hList1"/>
    <dgm:cxn modelId="{089F24CD-AEB7-46F8-975F-C37D32FEAD84}" type="presParOf" srcId="{AA3947B9-EC36-49B4-A171-D74A7B268248}" destId="{8FE1A5C1-28A0-46AC-B13E-B7BA9718A9EC}" srcOrd="0" destOrd="0" presId="urn:microsoft.com/office/officeart/2005/8/layout/hList1"/>
    <dgm:cxn modelId="{7E661D07-F183-4E0F-A5E0-79496C95FDF9}" type="presParOf" srcId="{AA3947B9-EC36-49B4-A171-D74A7B268248}" destId="{CEC4A857-BAFF-43F1-BAA3-390795B5E6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A438DB-A637-4F8D-B42C-F0E27504E90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002C5-F359-4D78-8B6F-43CF8B3639F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FARE</a:t>
          </a:r>
          <a:endParaRPr lang="en-US" sz="1600" dirty="0"/>
        </a:p>
      </dgm:t>
    </dgm:pt>
    <dgm:pt modelId="{C0654280-5EDA-4336-9B6B-6161B3B4DDD2}" type="sibTrans" cxnId="{EAB29EC9-10BA-4439-8198-B2D02B7A0597}">
      <dgm:prSet/>
      <dgm:spPr/>
      <dgm:t>
        <a:bodyPr/>
        <a:lstStyle/>
        <a:p>
          <a:endParaRPr lang="en-US"/>
        </a:p>
      </dgm:t>
    </dgm:pt>
    <dgm:pt modelId="{9695EF55-6371-4331-81D6-0C5269A3BE39}" type="parTrans" cxnId="{EAB29EC9-10BA-4439-8198-B2D02B7A0597}">
      <dgm:prSet/>
      <dgm:spPr/>
      <dgm:t>
        <a:bodyPr/>
        <a:lstStyle/>
        <a:p>
          <a:endParaRPr lang="en-US"/>
        </a:p>
      </dgm:t>
    </dgm:pt>
    <dgm:pt modelId="{74F32E50-7F25-469C-85B2-8049463477E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FARE_AMOUNT</a:t>
          </a:r>
          <a:endParaRPr lang="en-US" dirty="0"/>
        </a:p>
      </dgm:t>
    </dgm:pt>
    <dgm:pt modelId="{889285F3-4940-4E4C-AB4A-A9F3C79B80FC}" type="sibTrans" cxnId="{CFA9286F-67CE-498A-A44E-5137365EEB55}">
      <dgm:prSet/>
      <dgm:spPr/>
      <dgm:t>
        <a:bodyPr/>
        <a:lstStyle/>
        <a:p>
          <a:endParaRPr lang="en-US"/>
        </a:p>
      </dgm:t>
    </dgm:pt>
    <dgm:pt modelId="{CBA5A6CC-5A1A-4256-B12D-6F0AA59EEC68}" type="parTrans" cxnId="{CFA9286F-67CE-498A-A44E-5137365EEB55}">
      <dgm:prSet/>
      <dgm:spPr/>
      <dgm:t>
        <a:bodyPr/>
        <a:lstStyle/>
        <a:p>
          <a:endParaRPr lang="en-US"/>
        </a:p>
      </dgm:t>
    </dgm:pt>
    <dgm:pt modelId="{BEC66C65-D2FC-4B55-9239-E241F416F6D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7EE37E40-0A85-494B-9B6F-8C205C6343C4}" type="parTrans" cxnId="{C311D1AC-B764-4C5C-89F9-8F12A0B9B4F2}">
      <dgm:prSet/>
      <dgm:spPr/>
      <dgm:t>
        <a:bodyPr/>
        <a:lstStyle/>
        <a:p>
          <a:endParaRPr lang="en-US"/>
        </a:p>
      </dgm:t>
    </dgm:pt>
    <dgm:pt modelId="{28FB5745-4D7A-4303-B8DE-A63AA707B2D6}" type="sibTrans" cxnId="{C311D1AC-B764-4C5C-89F9-8F12A0B9B4F2}">
      <dgm:prSet/>
      <dgm:spPr/>
      <dgm:t>
        <a:bodyPr/>
        <a:lstStyle/>
        <a:p>
          <a:endParaRPr lang="en-US"/>
        </a:p>
      </dgm:t>
    </dgm:pt>
    <dgm:pt modelId="{D854C78E-B66F-4461-A0AC-8265F32AFD5B}" type="pres">
      <dgm:prSet presAssocID="{F8A438DB-A637-4F8D-B42C-F0E27504E9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FBF17-C7DE-428F-AC79-28261C53C877}" type="pres">
      <dgm:prSet presAssocID="{DD5002C5-F359-4D78-8B6F-43CF8B3639FE}" presName="composite" presStyleCnt="0"/>
      <dgm:spPr/>
    </dgm:pt>
    <dgm:pt modelId="{1567B4D1-2531-4288-B650-292ABDF492D7}" type="pres">
      <dgm:prSet presAssocID="{DD5002C5-F359-4D78-8B6F-43CF8B3639FE}" presName="parTx" presStyleLbl="alignNode1" presStyleIdx="0" presStyleCnt="1" custLinFactNeighborX="-456" custLinFactNeighborY="-2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F99F9-48DC-427E-AB5B-F8A44F264B37}" type="pres">
      <dgm:prSet presAssocID="{DD5002C5-F359-4D78-8B6F-43CF8B3639F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BACF92-2B25-4F10-A228-E9BDDB17CA7B}" type="presOf" srcId="{F8A438DB-A637-4F8D-B42C-F0E27504E909}" destId="{D854C78E-B66F-4461-A0AC-8265F32AFD5B}" srcOrd="0" destOrd="0" presId="urn:microsoft.com/office/officeart/2005/8/layout/hList1"/>
    <dgm:cxn modelId="{9DC37046-C768-4D7B-BD76-F121478C5AF5}" type="presOf" srcId="{BEC66C65-D2FC-4B55-9239-E241F416F6D7}" destId="{267F99F9-48DC-427E-AB5B-F8A44F264B37}" srcOrd="0" destOrd="1" presId="urn:microsoft.com/office/officeart/2005/8/layout/hList1"/>
    <dgm:cxn modelId="{EAB29EC9-10BA-4439-8198-B2D02B7A0597}" srcId="{F8A438DB-A637-4F8D-B42C-F0E27504E909}" destId="{DD5002C5-F359-4D78-8B6F-43CF8B3639FE}" srcOrd="0" destOrd="0" parTransId="{9695EF55-6371-4331-81D6-0C5269A3BE39}" sibTransId="{C0654280-5EDA-4336-9B6B-6161B3B4DDD2}"/>
    <dgm:cxn modelId="{F22B9A3C-F42D-446D-9FC2-433BA9BDFF13}" type="presOf" srcId="{74F32E50-7F25-469C-85B2-8049463477E2}" destId="{267F99F9-48DC-427E-AB5B-F8A44F264B37}" srcOrd="0" destOrd="0" presId="urn:microsoft.com/office/officeart/2005/8/layout/hList1"/>
    <dgm:cxn modelId="{39AE109E-6C7D-466B-BCA9-D895C70ECE4A}" type="presOf" srcId="{DD5002C5-F359-4D78-8B6F-43CF8B3639FE}" destId="{1567B4D1-2531-4288-B650-292ABDF492D7}" srcOrd="0" destOrd="0" presId="urn:microsoft.com/office/officeart/2005/8/layout/hList1"/>
    <dgm:cxn modelId="{CFA9286F-67CE-498A-A44E-5137365EEB55}" srcId="{DD5002C5-F359-4D78-8B6F-43CF8B3639FE}" destId="{74F32E50-7F25-469C-85B2-8049463477E2}" srcOrd="0" destOrd="0" parTransId="{CBA5A6CC-5A1A-4256-B12D-6F0AA59EEC68}" sibTransId="{889285F3-4940-4E4C-AB4A-A9F3C79B80FC}"/>
    <dgm:cxn modelId="{C311D1AC-B764-4C5C-89F9-8F12A0B9B4F2}" srcId="{DD5002C5-F359-4D78-8B6F-43CF8B3639FE}" destId="{BEC66C65-D2FC-4B55-9239-E241F416F6D7}" srcOrd="1" destOrd="0" parTransId="{7EE37E40-0A85-494B-9B6F-8C205C6343C4}" sibTransId="{28FB5745-4D7A-4303-B8DE-A63AA707B2D6}"/>
    <dgm:cxn modelId="{D1ACD918-4DEB-4BFF-92E6-6CA0D3B9DDAE}" type="presParOf" srcId="{D854C78E-B66F-4461-A0AC-8265F32AFD5B}" destId="{D6AFBF17-C7DE-428F-AC79-28261C53C877}" srcOrd="0" destOrd="0" presId="urn:microsoft.com/office/officeart/2005/8/layout/hList1"/>
    <dgm:cxn modelId="{B851BCFC-7AE4-49A9-BCB2-B36D1AD72159}" type="presParOf" srcId="{D6AFBF17-C7DE-428F-AC79-28261C53C877}" destId="{1567B4D1-2531-4288-B650-292ABDF492D7}" srcOrd="0" destOrd="0" presId="urn:microsoft.com/office/officeart/2005/8/layout/hList1"/>
    <dgm:cxn modelId="{F4347350-6601-4827-B9FD-FCE1D807917F}" type="presParOf" srcId="{D6AFBF17-C7DE-428F-AC79-28261C53C877}" destId="{267F99F9-48DC-427E-AB5B-F8A44F264B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82EFE6-6228-4DB5-BF98-DED66949ABF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E7687-143D-4033-9EBF-43D71C1FF97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SUB</a:t>
          </a:r>
          <a:endParaRPr lang="en-US" sz="1600" dirty="0"/>
        </a:p>
      </dgm:t>
    </dgm:pt>
    <dgm:pt modelId="{4C02C7D1-5CA0-4463-8ADC-256CF300B413}" type="parTrans" cxnId="{748A0D19-1EAD-4B8E-8E53-79BE5179110D}">
      <dgm:prSet/>
      <dgm:spPr/>
      <dgm:t>
        <a:bodyPr/>
        <a:lstStyle/>
        <a:p>
          <a:endParaRPr lang="en-US"/>
        </a:p>
      </dgm:t>
    </dgm:pt>
    <dgm:pt modelId="{B55AEA35-2265-44F1-AA2A-5029AE80979C}" type="sibTrans" cxnId="{748A0D19-1EAD-4B8E-8E53-79BE5179110D}">
      <dgm:prSet/>
      <dgm:spPr/>
      <dgm:t>
        <a:bodyPr/>
        <a:lstStyle/>
        <a:p>
          <a:endParaRPr lang="en-US"/>
        </a:p>
      </dgm:t>
    </dgm:pt>
    <dgm:pt modelId="{2FB2EB6C-2565-40B5-95B4-851CF19D917C}" type="pres">
      <dgm:prSet presAssocID="{3182EFE6-6228-4DB5-BF98-DED66949AB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6F5C14-B94F-4B8C-A13D-69855EA4118F}" type="pres">
      <dgm:prSet presAssocID="{938E7687-143D-4033-9EBF-43D71C1FF972}" presName="composite" presStyleCnt="0"/>
      <dgm:spPr/>
    </dgm:pt>
    <dgm:pt modelId="{119D6459-D28A-4736-B61E-FD9DC35DA96E}" type="pres">
      <dgm:prSet presAssocID="{938E7687-143D-4033-9EBF-43D71C1FF972}" presName="parTx" presStyleLbl="alignNode1" presStyleIdx="0" presStyleCnt="1" custLinFactNeighborY="-60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C0010-CC4A-4659-A11A-5F0C8D041110}" type="pres">
      <dgm:prSet presAssocID="{938E7687-143D-4033-9EBF-43D71C1FF972}" presName="desTx" presStyleLbl="alignAccFollowNode1" presStyleIdx="0" presStyleCnt="1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748A0D19-1EAD-4B8E-8E53-79BE5179110D}" srcId="{3182EFE6-6228-4DB5-BF98-DED66949ABFD}" destId="{938E7687-143D-4033-9EBF-43D71C1FF972}" srcOrd="0" destOrd="0" parTransId="{4C02C7D1-5CA0-4463-8ADC-256CF300B413}" sibTransId="{B55AEA35-2265-44F1-AA2A-5029AE80979C}"/>
    <dgm:cxn modelId="{3548C37A-E8EA-46C5-9A2B-92B8177DF43E}" type="presOf" srcId="{3182EFE6-6228-4DB5-BF98-DED66949ABFD}" destId="{2FB2EB6C-2565-40B5-95B4-851CF19D917C}" srcOrd="0" destOrd="0" presId="urn:microsoft.com/office/officeart/2005/8/layout/hList1"/>
    <dgm:cxn modelId="{10D31A8D-1EDA-4790-9B64-A182466ABD44}" type="presOf" srcId="{938E7687-143D-4033-9EBF-43D71C1FF972}" destId="{119D6459-D28A-4736-B61E-FD9DC35DA96E}" srcOrd="0" destOrd="0" presId="urn:microsoft.com/office/officeart/2005/8/layout/hList1"/>
    <dgm:cxn modelId="{3AEC5E34-C1C7-4BAE-A722-1ED256BE8013}" type="presParOf" srcId="{2FB2EB6C-2565-40B5-95B4-851CF19D917C}" destId="{1F6F5C14-B94F-4B8C-A13D-69855EA4118F}" srcOrd="0" destOrd="0" presId="urn:microsoft.com/office/officeart/2005/8/layout/hList1"/>
    <dgm:cxn modelId="{6B2CEF40-34D2-4153-98B5-5D022EA7AD15}" type="presParOf" srcId="{1F6F5C14-B94F-4B8C-A13D-69855EA4118F}" destId="{119D6459-D28A-4736-B61E-FD9DC35DA96E}" srcOrd="0" destOrd="0" presId="urn:microsoft.com/office/officeart/2005/8/layout/hList1"/>
    <dgm:cxn modelId="{C0050B24-CE99-4A3A-831E-4ED7D46EF142}" type="presParOf" srcId="{1F6F5C14-B94F-4B8C-A13D-69855EA4118F}" destId="{C1EC0010-CC4A-4659-A11A-5F0C8D0411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FD637-ADB0-4037-A153-F796159A2D4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CE883-4EC3-4DAE-9F4B-5EFBA03F8A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 smtClean="0"/>
            <a:t>RMI</a:t>
          </a:r>
          <a:endParaRPr lang="en-US" sz="1800" dirty="0"/>
        </a:p>
      </dgm:t>
    </dgm:pt>
    <dgm:pt modelId="{131EE138-E35F-4820-A05C-B77837D82045}" type="parTrans" cxnId="{8F955BAF-6BD0-480D-8919-23C3185D62AD}">
      <dgm:prSet/>
      <dgm:spPr/>
      <dgm:t>
        <a:bodyPr/>
        <a:lstStyle/>
        <a:p>
          <a:endParaRPr lang="en-US"/>
        </a:p>
      </dgm:t>
    </dgm:pt>
    <dgm:pt modelId="{CDDEC178-C816-4EC3-8541-500375C96D91}" type="sibTrans" cxnId="{8F955BAF-6BD0-480D-8919-23C3185D62AD}">
      <dgm:prSet/>
      <dgm:spPr/>
      <dgm:t>
        <a:bodyPr/>
        <a:lstStyle/>
        <a:p>
          <a:endParaRPr lang="en-US"/>
        </a:p>
      </dgm:t>
    </dgm:pt>
    <dgm:pt modelId="{B2A4C251-9263-4E8A-8762-3CB8521BE7C4}" type="pres">
      <dgm:prSet presAssocID="{02DFD637-ADB0-4037-A153-F796159A2D4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95EC97-D0D8-4806-8B3B-C6427D3D6014}" type="pres">
      <dgm:prSet presAssocID="{2E3CE883-4EC3-4DAE-9F4B-5EFBA03F8A2D}" presName="circ1TxSh" presStyleLbl="vennNode1" presStyleIdx="0" presStyleCnt="1" custLinFactNeighborX="0" custLinFactNeighborY="-72547"/>
      <dgm:spPr/>
      <dgm:t>
        <a:bodyPr/>
        <a:lstStyle/>
        <a:p>
          <a:endParaRPr lang="en-US"/>
        </a:p>
      </dgm:t>
    </dgm:pt>
  </dgm:ptLst>
  <dgm:cxnLst>
    <dgm:cxn modelId="{8F955BAF-6BD0-480D-8919-23C3185D62AD}" srcId="{02DFD637-ADB0-4037-A153-F796159A2D41}" destId="{2E3CE883-4EC3-4DAE-9F4B-5EFBA03F8A2D}" srcOrd="0" destOrd="0" parTransId="{131EE138-E35F-4820-A05C-B77837D82045}" sibTransId="{CDDEC178-C816-4EC3-8541-500375C96D91}"/>
    <dgm:cxn modelId="{24C84462-2388-42A7-BA55-D253B5ACFA8B}" type="presOf" srcId="{2E3CE883-4EC3-4DAE-9F4B-5EFBA03F8A2D}" destId="{6095EC97-D0D8-4806-8B3B-C6427D3D6014}" srcOrd="0" destOrd="0" presId="urn:microsoft.com/office/officeart/2005/8/layout/venn1"/>
    <dgm:cxn modelId="{4E3E305C-F90D-4A9A-90B6-A8AB0D8114F9}" type="presOf" srcId="{02DFD637-ADB0-4037-A153-F796159A2D41}" destId="{B2A4C251-9263-4E8A-8762-3CB8521BE7C4}" srcOrd="0" destOrd="0" presId="urn:microsoft.com/office/officeart/2005/8/layout/venn1"/>
    <dgm:cxn modelId="{33EB0787-BF53-4AFF-B18C-1AA353DAAD22}" type="presParOf" srcId="{B2A4C251-9263-4E8A-8762-3CB8521BE7C4}" destId="{6095EC97-D0D8-4806-8B3B-C6427D3D601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E15E1-5667-4B22-85CB-91CAE5C42FB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02A1F-07CD-484F-95CA-E51DEC18E23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 smtClean="0"/>
            <a:t>HTTP/</a:t>
          </a:r>
        </a:p>
        <a:p>
          <a:pPr rtl="0"/>
          <a:r>
            <a:rPr lang="en-US" sz="1800" dirty="0" smtClean="0"/>
            <a:t>JSON</a:t>
          </a:r>
          <a:endParaRPr lang="en-US" sz="1800" dirty="0"/>
        </a:p>
      </dgm:t>
    </dgm:pt>
    <dgm:pt modelId="{6DE0D25C-863B-4A60-B480-94B194FBEC1E}" type="parTrans" cxnId="{F1758AE7-7046-485A-B578-6E573922D170}">
      <dgm:prSet/>
      <dgm:spPr/>
      <dgm:t>
        <a:bodyPr/>
        <a:lstStyle/>
        <a:p>
          <a:endParaRPr lang="en-US"/>
        </a:p>
      </dgm:t>
    </dgm:pt>
    <dgm:pt modelId="{88361AD5-02B1-4202-B7E9-F42BC4F1971D}" type="sibTrans" cxnId="{F1758AE7-7046-485A-B578-6E573922D170}">
      <dgm:prSet/>
      <dgm:spPr/>
      <dgm:t>
        <a:bodyPr/>
        <a:lstStyle/>
        <a:p>
          <a:endParaRPr lang="en-US"/>
        </a:p>
      </dgm:t>
    </dgm:pt>
    <dgm:pt modelId="{6F339DD5-601A-461E-A198-938F4A1A665C}" type="pres">
      <dgm:prSet presAssocID="{766E15E1-5667-4B22-85CB-91CAE5C42FB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0F7D-04FD-4077-BE65-CFD8DB450C4B}" type="pres">
      <dgm:prSet presAssocID="{BFB02A1F-07CD-484F-95CA-E51DEC18E231}" presName="circ1TxSh" presStyleLbl="vennNode1" presStyleIdx="0" presStyleCnt="1" custScaleX="100000" custLinFactNeighborX="-31075" custLinFactNeighborY="8333"/>
      <dgm:spPr/>
      <dgm:t>
        <a:bodyPr/>
        <a:lstStyle/>
        <a:p>
          <a:endParaRPr lang="en-US"/>
        </a:p>
      </dgm:t>
    </dgm:pt>
  </dgm:ptLst>
  <dgm:cxnLst>
    <dgm:cxn modelId="{AA6C30A4-209E-4AFD-A8AB-B64EE3E25BBB}" type="presOf" srcId="{BFB02A1F-07CD-484F-95CA-E51DEC18E231}" destId="{07EA0F7D-04FD-4077-BE65-CFD8DB450C4B}" srcOrd="0" destOrd="0" presId="urn:microsoft.com/office/officeart/2005/8/layout/venn1"/>
    <dgm:cxn modelId="{2C743BF0-1708-4ABE-AE82-EE9E36B400E7}" type="presOf" srcId="{766E15E1-5667-4B22-85CB-91CAE5C42FB2}" destId="{6F339DD5-601A-461E-A198-938F4A1A665C}" srcOrd="0" destOrd="0" presId="urn:microsoft.com/office/officeart/2005/8/layout/venn1"/>
    <dgm:cxn modelId="{F1758AE7-7046-485A-B578-6E573922D170}" srcId="{766E15E1-5667-4B22-85CB-91CAE5C42FB2}" destId="{BFB02A1F-07CD-484F-95CA-E51DEC18E231}" srcOrd="0" destOrd="0" parTransId="{6DE0D25C-863B-4A60-B480-94B194FBEC1E}" sibTransId="{88361AD5-02B1-4202-B7E9-F42BC4F1971D}"/>
    <dgm:cxn modelId="{44C5C963-6A57-4878-9C5B-5CE319ABDAE9}" type="presParOf" srcId="{6F339DD5-601A-461E-A198-938F4A1A665C}" destId="{07EA0F7D-04FD-4077-BE65-CFD8DB450C4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CD7DD-3F08-433E-AEF8-85BFA66E5E9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C3ECC-F6A8-4896-9044-4FCC27E0078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 smtClean="0"/>
            <a:t>WEBSERVICE</a:t>
          </a:r>
          <a:endParaRPr lang="en-US" sz="1800" dirty="0"/>
        </a:p>
      </dgm:t>
    </dgm:pt>
    <dgm:pt modelId="{3144F895-A75E-4F99-9530-F2C833B5BBB8}" type="parTrans" cxnId="{46EAC361-FC8A-41F8-AB2C-E4CB901F16A1}">
      <dgm:prSet/>
      <dgm:spPr/>
      <dgm:t>
        <a:bodyPr/>
        <a:lstStyle/>
        <a:p>
          <a:endParaRPr lang="en-US"/>
        </a:p>
      </dgm:t>
    </dgm:pt>
    <dgm:pt modelId="{B9B23AC3-A7B0-4009-86D8-3C08E8524682}" type="sibTrans" cxnId="{46EAC361-FC8A-41F8-AB2C-E4CB901F16A1}">
      <dgm:prSet/>
      <dgm:spPr/>
      <dgm:t>
        <a:bodyPr/>
        <a:lstStyle/>
        <a:p>
          <a:endParaRPr lang="en-US"/>
        </a:p>
      </dgm:t>
    </dgm:pt>
    <dgm:pt modelId="{DE1D2F16-30A4-49EB-80C8-181D70964D2A}" type="pres">
      <dgm:prSet presAssocID="{E7DCD7DD-3F08-433E-AEF8-85BFA66E5E9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F089D-B61F-4A55-94AC-339FBED82809}" type="pres">
      <dgm:prSet presAssocID="{F6EC3ECC-F6A8-4896-9044-4FCC27E0078A}" presName="circ1TxSh" presStyleLbl="vennNode1" presStyleIdx="0" presStyleCnt="1" custScaleX="186527" custLinFactNeighborX="12033" custLinFactNeighborY="7399"/>
      <dgm:spPr/>
      <dgm:t>
        <a:bodyPr/>
        <a:lstStyle/>
        <a:p>
          <a:endParaRPr lang="en-US"/>
        </a:p>
      </dgm:t>
    </dgm:pt>
  </dgm:ptLst>
  <dgm:cxnLst>
    <dgm:cxn modelId="{FA743648-7BE6-42A6-8774-000178F066F3}" type="presOf" srcId="{F6EC3ECC-F6A8-4896-9044-4FCC27E0078A}" destId="{697F089D-B61F-4A55-94AC-339FBED82809}" srcOrd="0" destOrd="0" presId="urn:microsoft.com/office/officeart/2005/8/layout/venn1"/>
    <dgm:cxn modelId="{46EAC361-FC8A-41F8-AB2C-E4CB901F16A1}" srcId="{E7DCD7DD-3F08-433E-AEF8-85BFA66E5E99}" destId="{F6EC3ECC-F6A8-4896-9044-4FCC27E0078A}" srcOrd="0" destOrd="0" parTransId="{3144F895-A75E-4F99-9530-F2C833B5BBB8}" sibTransId="{B9B23AC3-A7B0-4009-86D8-3C08E8524682}"/>
    <dgm:cxn modelId="{57F21061-6855-4CFB-84CB-41E1CB61BA1A}" type="presOf" srcId="{E7DCD7DD-3F08-433E-AEF8-85BFA66E5E99}" destId="{DE1D2F16-30A4-49EB-80C8-181D70964D2A}" srcOrd="0" destOrd="0" presId="urn:microsoft.com/office/officeart/2005/8/layout/venn1"/>
    <dgm:cxn modelId="{DF490E79-4E09-449C-94E9-995DE67D9D16}" type="presParOf" srcId="{DE1D2F16-30A4-49EB-80C8-181D70964D2A}" destId="{697F089D-B61F-4A55-94AC-339FBED8280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8345BA-736E-46D2-BD4D-37287A1996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9F360-DB34-4105-97FE-3466999882B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sz="1600" dirty="0" smtClean="0"/>
            <a:t>PURGEABLE</a:t>
          </a:r>
          <a:endParaRPr lang="en-US" sz="1600" dirty="0"/>
        </a:p>
      </dgm:t>
    </dgm:pt>
    <dgm:pt modelId="{F08B268C-8EC8-4A01-BF9E-2DD9BB3BB5AA}" type="parTrans" cxnId="{37258236-6B4C-4399-9212-D603D985BE95}">
      <dgm:prSet/>
      <dgm:spPr/>
      <dgm:t>
        <a:bodyPr/>
        <a:lstStyle/>
        <a:p>
          <a:endParaRPr lang="en-US"/>
        </a:p>
      </dgm:t>
    </dgm:pt>
    <dgm:pt modelId="{B79C55A5-9720-4E89-A39A-F109B3AEC192}" type="sibTrans" cxnId="{37258236-6B4C-4399-9212-D603D985BE95}">
      <dgm:prSet/>
      <dgm:spPr/>
      <dgm:t>
        <a:bodyPr/>
        <a:lstStyle/>
        <a:p>
          <a:endParaRPr lang="en-US"/>
        </a:p>
      </dgm:t>
    </dgm:pt>
    <dgm:pt modelId="{AB3D3DB4-4851-4506-89DA-14CAD560349F}" type="pres">
      <dgm:prSet presAssocID="{1C8345BA-736E-46D2-BD4D-37287A1996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93DFE7-F210-444C-B0B2-C1C7897EBE90}" type="pres">
      <dgm:prSet presAssocID="{9CC9F360-DB34-4105-97FE-3466999882BD}" presName="composite" presStyleCnt="0"/>
      <dgm:spPr/>
    </dgm:pt>
    <dgm:pt modelId="{7D8399A1-0EED-4B55-B0D0-CCC6C0971FA9}" type="pres">
      <dgm:prSet presAssocID="{9CC9F360-DB34-4105-97FE-3466999882B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2F466-9053-405B-995A-464BCB53FBBB}" type="pres">
      <dgm:prSet presAssocID="{9CC9F360-DB34-4105-97FE-3466999882BD}" presName="desTx" presStyleLbl="alignAccFollowNode1" presStyleIdx="0" presStyleCnt="1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37258236-6B4C-4399-9212-D603D985BE95}" srcId="{1C8345BA-736E-46D2-BD4D-37287A199699}" destId="{9CC9F360-DB34-4105-97FE-3466999882BD}" srcOrd="0" destOrd="0" parTransId="{F08B268C-8EC8-4A01-BF9E-2DD9BB3BB5AA}" sibTransId="{B79C55A5-9720-4E89-A39A-F109B3AEC192}"/>
    <dgm:cxn modelId="{CE92592D-459D-42EB-B27D-6DFD4AD1E809}" type="presOf" srcId="{9CC9F360-DB34-4105-97FE-3466999882BD}" destId="{7D8399A1-0EED-4B55-B0D0-CCC6C0971FA9}" srcOrd="0" destOrd="0" presId="urn:microsoft.com/office/officeart/2005/8/layout/hList1"/>
    <dgm:cxn modelId="{0F7C8D5F-959F-4478-8349-314D123614AC}" type="presOf" srcId="{1C8345BA-736E-46D2-BD4D-37287A199699}" destId="{AB3D3DB4-4851-4506-89DA-14CAD560349F}" srcOrd="0" destOrd="0" presId="urn:microsoft.com/office/officeart/2005/8/layout/hList1"/>
    <dgm:cxn modelId="{118FDD81-C68D-41EE-AB1C-E840B89F9705}" type="presParOf" srcId="{AB3D3DB4-4851-4506-89DA-14CAD560349F}" destId="{5793DFE7-F210-444C-B0B2-C1C7897EBE90}" srcOrd="0" destOrd="0" presId="urn:microsoft.com/office/officeart/2005/8/layout/hList1"/>
    <dgm:cxn modelId="{CC910049-E1AC-4026-83F0-8C58D254811C}" type="presParOf" srcId="{5793DFE7-F210-444C-B0B2-C1C7897EBE90}" destId="{7D8399A1-0EED-4B55-B0D0-CCC6C0971FA9}" srcOrd="0" destOrd="0" presId="urn:microsoft.com/office/officeart/2005/8/layout/hList1"/>
    <dgm:cxn modelId="{B9027DD4-2CDC-4593-ADE1-B47502928A12}" type="presParOf" srcId="{5793DFE7-F210-444C-B0B2-C1C7897EBE90}" destId="{A2A2F466-9053-405B-995A-464BCB53FB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1A9E70-5BD2-4C93-8991-BD69D8E7226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00D44-0251-4150-9545-E57DFF5A5457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IKEY</a:t>
          </a:r>
          <a:endParaRPr lang="en-US" sz="1600" dirty="0"/>
        </a:p>
      </dgm:t>
    </dgm:pt>
    <dgm:pt modelId="{2A511B5E-DF1C-4A13-B51D-D16B32804929}" type="parTrans" cxnId="{5F4ED06C-9887-43F8-B711-776DAD82F221}">
      <dgm:prSet/>
      <dgm:spPr/>
      <dgm:t>
        <a:bodyPr/>
        <a:lstStyle/>
        <a:p>
          <a:endParaRPr lang="en-US"/>
        </a:p>
      </dgm:t>
    </dgm:pt>
    <dgm:pt modelId="{2E465E34-6855-4CCE-ABDC-F517266D701C}" type="sibTrans" cxnId="{5F4ED06C-9887-43F8-B711-776DAD82F221}">
      <dgm:prSet/>
      <dgm:spPr/>
      <dgm:t>
        <a:bodyPr/>
        <a:lstStyle/>
        <a:p>
          <a:endParaRPr lang="en-US"/>
        </a:p>
      </dgm:t>
    </dgm:pt>
    <dgm:pt modelId="{C5C021BC-2964-45C0-9469-DC8792A7FF00}" type="pres">
      <dgm:prSet presAssocID="{6C1A9E70-5BD2-4C93-8991-BD69D8E722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772CF-FFF8-42C7-BFB3-3284E698090A}" type="pres">
      <dgm:prSet presAssocID="{08400D44-0251-4150-9545-E57DFF5A5457}" presName="composite" presStyleCnt="0"/>
      <dgm:spPr/>
    </dgm:pt>
    <dgm:pt modelId="{8E9DF1F5-B32E-42BD-989E-FFD403637108}" type="pres">
      <dgm:prSet presAssocID="{08400D44-0251-4150-9545-E57DFF5A5457}" presName="parTx" presStyleLbl="alignNode1" presStyleIdx="0" presStyleCnt="1" custLinFactNeighborX="7003" custLinFactNeighborY="-7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9045D-18DE-454C-B8C0-A97140B4321A}" type="pres">
      <dgm:prSet presAssocID="{08400D44-0251-4150-9545-E57DFF5A5457}" presName="desTx" presStyleLbl="alignAccFollowNode1" presStyleIdx="0" presStyleCnt="1" custScaleY="129187" custLinFactNeighborY="-6802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5F4ED06C-9887-43F8-B711-776DAD82F221}" srcId="{6C1A9E70-5BD2-4C93-8991-BD69D8E72260}" destId="{08400D44-0251-4150-9545-E57DFF5A5457}" srcOrd="0" destOrd="0" parTransId="{2A511B5E-DF1C-4A13-B51D-D16B32804929}" sibTransId="{2E465E34-6855-4CCE-ABDC-F517266D701C}"/>
    <dgm:cxn modelId="{2C7E47D9-F780-4796-A88A-80023130C825}" type="presOf" srcId="{08400D44-0251-4150-9545-E57DFF5A5457}" destId="{8E9DF1F5-B32E-42BD-989E-FFD403637108}" srcOrd="0" destOrd="0" presId="urn:microsoft.com/office/officeart/2005/8/layout/hList1"/>
    <dgm:cxn modelId="{76FD9439-3605-4A7B-B30A-207E4C3D07F2}" type="presOf" srcId="{6C1A9E70-5BD2-4C93-8991-BD69D8E72260}" destId="{C5C021BC-2964-45C0-9469-DC8792A7FF00}" srcOrd="0" destOrd="0" presId="urn:microsoft.com/office/officeart/2005/8/layout/hList1"/>
    <dgm:cxn modelId="{795FF214-C194-40CF-AE98-EFCCA95DA5FF}" type="presParOf" srcId="{C5C021BC-2964-45C0-9469-DC8792A7FF00}" destId="{192772CF-FFF8-42C7-BFB3-3284E698090A}" srcOrd="0" destOrd="0" presId="urn:microsoft.com/office/officeart/2005/8/layout/hList1"/>
    <dgm:cxn modelId="{8A31D814-55F2-40E9-8718-168C1415D031}" type="presParOf" srcId="{192772CF-FFF8-42C7-BFB3-3284E698090A}" destId="{8E9DF1F5-B32E-42BD-989E-FFD403637108}" srcOrd="0" destOrd="0" presId="urn:microsoft.com/office/officeart/2005/8/layout/hList1"/>
    <dgm:cxn modelId="{F3DCBF49-0A40-4D21-8097-8A4DF6EF9596}" type="presParOf" srcId="{192772CF-FFF8-42C7-BFB3-3284E698090A}" destId="{C819045D-18DE-454C-B8C0-A97140B432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01F427-5C18-4ADC-840A-F2E70246820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B174B-7E0D-4D11-91A2-4F8D45805E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IRECORD</a:t>
          </a:r>
          <a:endParaRPr lang="en-US" sz="1600" dirty="0"/>
        </a:p>
      </dgm:t>
    </dgm:pt>
    <dgm:pt modelId="{7BED9EA9-6B38-482E-8AF0-E543D2CC2BC2}" type="parTrans" cxnId="{56FDE363-CF3B-4426-8B22-C1C0C36C4CE6}">
      <dgm:prSet/>
      <dgm:spPr/>
      <dgm:t>
        <a:bodyPr/>
        <a:lstStyle/>
        <a:p>
          <a:endParaRPr lang="en-US"/>
        </a:p>
      </dgm:t>
    </dgm:pt>
    <dgm:pt modelId="{500B12B8-00CD-4D93-8F92-F895F3963881}" type="sibTrans" cxnId="{56FDE363-CF3B-4426-8B22-C1C0C36C4CE6}">
      <dgm:prSet/>
      <dgm:spPr/>
      <dgm:t>
        <a:bodyPr/>
        <a:lstStyle/>
        <a:p>
          <a:endParaRPr lang="en-US"/>
        </a:p>
      </dgm:t>
    </dgm:pt>
    <dgm:pt modelId="{127057D0-2E9B-42F1-92F4-C09E27C2C1E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K (K extends IKey)</a:t>
          </a:r>
          <a:endParaRPr lang="en-US" dirty="0"/>
        </a:p>
      </dgm:t>
    </dgm:pt>
    <dgm:pt modelId="{E9B05341-0858-41ED-8237-59111FDAA82D}" type="parTrans" cxnId="{BBF5CDFE-7975-4642-AFBF-70028D550B1A}">
      <dgm:prSet/>
      <dgm:spPr/>
      <dgm:t>
        <a:bodyPr/>
        <a:lstStyle/>
        <a:p>
          <a:endParaRPr lang="en-US"/>
        </a:p>
      </dgm:t>
    </dgm:pt>
    <dgm:pt modelId="{FF3255D1-AA3E-4B28-A932-064E505813AF}" type="sibTrans" cxnId="{BBF5CDFE-7975-4642-AFBF-70028D550B1A}">
      <dgm:prSet/>
      <dgm:spPr/>
      <dgm:t>
        <a:bodyPr/>
        <a:lstStyle/>
        <a:p>
          <a:endParaRPr lang="en-US"/>
        </a:p>
      </dgm:t>
    </dgm:pt>
    <dgm:pt modelId="{1AF2E338-F17E-4385-A205-CFE0EFB6565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V(V extends IVersion)</a:t>
          </a:r>
          <a:endParaRPr lang="en-US" dirty="0"/>
        </a:p>
      </dgm:t>
    </dgm:pt>
    <dgm:pt modelId="{562FA0D2-779E-4DC6-A75A-08C90B5D44BA}" type="parTrans" cxnId="{E7AF2A01-2B4E-4557-946E-DE8F73101411}">
      <dgm:prSet/>
      <dgm:spPr/>
      <dgm:t>
        <a:bodyPr/>
        <a:lstStyle/>
        <a:p>
          <a:endParaRPr lang="en-US"/>
        </a:p>
      </dgm:t>
    </dgm:pt>
    <dgm:pt modelId="{6D22385C-D7EE-4DBA-8983-715FE8986FA6}" type="sibTrans" cxnId="{E7AF2A01-2B4E-4557-946E-DE8F73101411}">
      <dgm:prSet/>
      <dgm:spPr/>
      <dgm:t>
        <a:bodyPr/>
        <a:lstStyle/>
        <a:p>
          <a:endParaRPr lang="en-US"/>
        </a:p>
      </dgm:t>
    </dgm:pt>
    <dgm:pt modelId="{C9C772A9-545C-4BC7-B2EC-CD7F500813CB}" type="pres">
      <dgm:prSet presAssocID="{9601F427-5C18-4ADC-840A-F2E7024682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A1F2A8-2318-44E0-AA65-FD7A858B16A2}" type="pres">
      <dgm:prSet presAssocID="{B15B174B-7E0D-4D11-91A2-4F8D45805E62}" presName="composite" presStyleCnt="0"/>
      <dgm:spPr/>
    </dgm:pt>
    <dgm:pt modelId="{1ACC981B-2141-4880-901E-CAADD722A57B}" type="pres">
      <dgm:prSet presAssocID="{B15B174B-7E0D-4D11-91A2-4F8D45805E6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10898-9E63-47D3-B94A-3B5747D8A9C8}" type="pres">
      <dgm:prSet presAssocID="{B15B174B-7E0D-4D11-91A2-4F8D45805E6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F607C-1B47-4B02-947F-D6ACBCE4898B}" type="presOf" srcId="{B15B174B-7E0D-4D11-91A2-4F8D45805E62}" destId="{1ACC981B-2141-4880-901E-CAADD722A57B}" srcOrd="0" destOrd="0" presId="urn:microsoft.com/office/officeart/2005/8/layout/hList1"/>
    <dgm:cxn modelId="{BBF5CDFE-7975-4642-AFBF-70028D550B1A}" srcId="{B15B174B-7E0D-4D11-91A2-4F8D45805E62}" destId="{127057D0-2E9B-42F1-92F4-C09E27C2C1E2}" srcOrd="0" destOrd="0" parTransId="{E9B05341-0858-41ED-8237-59111FDAA82D}" sibTransId="{FF3255D1-AA3E-4B28-A932-064E505813AF}"/>
    <dgm:cxn modelId="{E7AF2A01-2B4E-4557-946E-DE8F73101411}" srcId="{B15B174B-7E0D-4D11-91A2-4F8D45805E62}" destId="{1AF2E338-F17E-4385-A205-CFE0EFB6565F}" srcOrd="1" destOrd="0" parTransId="{562FA0D2-779E-4DC6-A75A-08C90B5D44BA}" sibTransId="{6D22385C-D7EE-4DBA-8983-715FE8986FA6}"/>
    <dgm:cxn modelId="{F2125075-730D-445A-B4EE-D1193B1B846D}" type="presOf" srcId="{127057D0-2E9B-42F1-92F4-C09E27C2C1E2}" destId="{ED810898-9E63-47D3-B94A-3B5747D8A9C8}" srcOrd="0" destOrd="0" presId="urn:microsoft.com/office/officeart/2005/8/layout/hList1"/>
    <dgm:cxn modelId="{56FDE363-CF3B-4426-8B22-C1C0C36C4CE6}" srcId="{9601F427-5C18-4ADC-840A-F2E702468205}" destId="{B15B174B-7E0D-4D11-91A2-4F8D45805E62}" srcOrd="0" destOrd="0" parTransId="{7BED9EA9-6B38-482E-8AF0-E543D2CC2BC2}" sibTransId="{500B12B8-00CD-4D93-8F92-F895F3963881}"/>
    <dgm:cxn modelId="{2396D71B-96F7-4A1A-B627-3F07931DD444}" type="presOf" srcId="{1AF2E338-F17E-4385-A205-CFE0EFB6565F}" destId="{ED810898-9E63-47D3-B94A-3B5747D8A9C8}" srcOrd="0" destOrd="1" presId="urn:microsoft.com/office/officeart/2005/8/layout/hList1"/>
    <dgm:cxn modelId="{A698160F-0F30-4D27-9911-2122C1BC3AD6}" type="presOf" srcId="{9601F427-5C18-4ADC-840A-F2E702468205}" destId="{C9C772A9-545C-4BC7-B2EC-CD7F500813CB}" srcOrd="0" destOrd="0" presId="urn:microsoft.com/office/officeart/2005/8/layout/hList1"/>
    <dgm:cxn modelId="{73F7B767-2EB3-4647-91E9-CE9ECC3FC95F}" type="presParOf" srcId="{C9C772A9-545C-4BC7-B2EC-CD7F500813CB}" destId="{E1A1F2A8-2318-44E0-AA65-FD7A858B16A2}" srcOrd="0" destOrd="0" presId="urn:microsoft.com/office/officeart/2005/8/layout/hList1"/>
    <dgm:cxn modelId="{65606F71-308C-4009-8C20-623696B94CF4}" type="presParOf" srcId="{E1A1F2A8-2318-44E0-AA65-FD7A858B16A2}" destId="{1ACC981B-2141-4880-901E-CAADD722A57B}" srcOrd="0" destOrd="0" presId="urn:microsoft.com/office/officeart/2005/8/layout/hList1"/>
    <dgm:cxn modelId="{EF03EF11-8536-4C76-BFFB-EF749143650A}" type="presParOf" srcId="{E1A1F2A8-2318-44E0-AA65-FD7A858B16A2}" destId="{ED810898-9E63-47D3-B94A-3B5747D8A9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2C5009-E516-45E4-9E63-1771F2B005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D65B9-F02C-4A6D-8914-511A344B5811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IRS</a:t>
          </a:r>
          <a:endParaRPr lang="en-US" sz="1600" dirty="0"/>
        </a:p>
      </dgm:t>
    </dgm:pt>
    <dgm:pt modelId="{A12C14FB-CFB0-495B-8237-89F873093665}" type="parTrans" cxnId="{5F5F67D0-143B-4744-85BB-7F117AB7B29D}">
      <dgm:prSet/>
      <dgm:spPr/>
      <dgm:t>
        <a:bodyPr/>
        <a:lstStyle/>
        <a:p>
          <a:endParaRPr lang="en-US"/>
        </a:p>
      </dgm:t>
    </dgm:pt>
    <dgm:pt modelId="{4DA144C4-5B77-4609-9CF7-78F713EE971D}" type="sibTrans" cxnId="{5F5F67D0-143B-4744-85BB-7F117AB7B29D}">
      <dgm:prSet/>
      <dgm:spPr/>
      <dgm:t>
        <a:bodyPr/>
        <a:lstStyle/>
        <a:p>
          <a:endParaRPr lang="en-US"/>
        </a:p>
      </dgm:t>
    </dgm:pt>
    <dgm:pt modelId="{89C129F1-96DF-481A-82F6-C7261F6783E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400" dirty="0" smtClean="0"/>
            <a:t>R(R extends IRecord&lt;K,V&gt;)</a:t>
          </a:r>
          <a:endParaRPr lang="en-US" sz="1400" dirty="0"/>
        </a:p>
      </dgm:t>
    </dgm:pt>
    <dgm:pt modelId="{6A300EEF-4F6B-44E3-8881-0BB1EF163B48}" type="parTrans" cxnId="{E966F517-B0D1-4CDC-8190-B29A5484AFC9}">
      <dgm:prSet/>
      <dgm:spPr/>
      <dgm:t>
        <a:bodyPr/>
        <a:lstStyle/>
        <a:p>
          <a:endParaRPr lang="en-US"/>
        </a:p>
      </dgm:t>
    </dgm:pt>
    <dgm:pt modelId="{D58F6F73-7689-4931-AE83-BBEF0720BC53}" type="sibTrans" cxnId="{E966F517-B0D1-4CDC-8190-B29A5484AFC9}">
      <dgm:prSet/>
      <dgm:spPr/>
      <dgm:t>
        <a:bodyPr/>
        <a:lstStyle/>
        <a:p>
          <a:endParaRPr lang="en-US"/>
        </a:p>
      </dgm:t>
    </dgm:pt>
    <dgm:pt modelId="{3D1930E7-2939-446F-99B5-B9A2C83C7E84}" type="pres">
      <dgm:prSet presAssocID="{FF2C5009-E516-45E4-9E63-1771F2B005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276EDB-A6E9-4F55-A86A-C96BAF7D9598}" type="pres">
      <dgm:prSet presAssocID="{ADAD65B9-F02C-4A6D-8914-511A344B5811}" presName="composite" presStyleCnt="0"/>
      <dgm:spPr/>
    </dgm:pt>
    <dgm:pt modelId="{C0DF225D-B84D-412F-8880-57F4A9C84E07}" type="pres">
      <dgm:prSet presAssocID="{ADAD65B9-F02C-4A6D-8914-511A344B5811}" presName="parTx" presStyleLbl="alignNode1" presStyleIdx="0" presStyleCnt="1" custLinFactNeighborX="1123" custLinFactNeighborY="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21D09-BE7C-4A8D-A796-904BC8F34222}" type="pres">
      <dgm:prSet presAssocID="{ADAD65B9-F02C-4A6D-8914-511A344B581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C17F1-EE4E-4F7B-A32A-68E453846ADC}" type="presOf" srcId="{FF2C5009-E516-45E4-9E63-1771F2B005CD}" destId="{3D1930E7-2939-446F-99B5-B9A2C83C7E84}" srcOrd="0" destOrd="0" presId="urn:microsoft.com/office/officeart/2005/8/layout/hList1"/>
    <dgm:cxn modelId="{7E9CB7ED-45F9-4ED9-AF3A-3CCE261B9353}" type="presOf" srcId="{ADAD65B9-F02C-4A6D-8914-511A344B5811}" destId="{C0DF225D-B84D-412F-8880-57F4A9C84E07}" srcOrd="0" destOrd="0" presId="urn:microsoft.com/office/officeart/2005/8/layout/hList1"/>
    <dgm:cxn modelId="{5F5F67D0-143B-4744-85BB-7F117AB7B29D}" srcId="{FF2C5009-E516-45E4-9E63-1771F2B005CD}" destId="{ADAD65B9-F02C-4A6D-8914-511A344B5811}" srcOrd="0" destOrd="0" parTransId="{A12C14FB-CFB0-495B-8237-89F873093665}" sibTransId="{4DA144C4-5B77-4609-9CF7-78F713EE971D}"/>
    <dgm:cxn modelId="{C427135E-FF31-41BF-A50A-044DBB28DF76}" type="presOf" srcId="{89C129F1-96DF-481A-82F6-C7261F6783E2}" destId="{CEC21D09-BE7C-4A8D-A796-904BC8F34222}" srcOrd="0" destOrd="0" presId="urn:microsoft.com/office/officeart/2005/8/layout/hList1"/>
    <dgm:cxn modelId="{E966F517-B0D1-4CDC-8190-B29A5484AFC9}" srcId="{ADAD65B9-F02C-4A6D-8914-511A344B5811}" destId="{89C129F1-96DF-481A-82F6-C7261F6783E2}" srcOrd="0" destOrd="0" parTransId="{6A300EEF-4F6B-44E3-8881-0BB1EF163B48}" sibTransId="{D58F6F73-7689-4931-AE83-BBEF0720BC53}"/>
    <dgm:cxn modelId="{25115BD3-5EE6-49ED-9BCB-0CA1795A5DD0}" type="presParOf" srcId="{3D1930E7-2939-446F-99B5-B9A2C83C7E84}" destId="{29276EDB-A6E9-4F55-A86A-C96BAF7D9598}" srcOrd="0" destOrd="0" presId="urn:microsoft.com/office/officeart/2005/8/layout/hList1"/>
    <dgm:cxn modelId="{C904A72F-7C78-4017-ABD3-04738F3EB7CE}" type="presParOf" srcId="{29276EDB-A6E9-4F55-A86A-C96BAF7D9598}" destId="{C0DF225D-B84D-412F-8880-57F4A9C84E07}" srcOrd="0" destOrd="0" presId="urn:microsoft.com/office/officeart/2005/8/layout/hList1"/>
    <dgm:cxn modelId="{8D7D0AC2-3BA1-427C-B3EF-BA59AE2FD4C0}" type="presParOf" srcId="{29276EDB-A6E9-4F55-A86A-C96BAF7D9598}" destId="{CEC21D09-BE7C-4A8D-A796-904BC8F342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9B8BBE-B70D-40F4-8183-FA17ABA7D7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D79E-EF5E-490F-9375-F2E256657ED7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en-US" sz="1600" dirty="0" smtClean="0"/>
            <a:t>IVERSION</a:t>
          </a:r>
          <a:endParaRPr lang="en-US" sz="1600" dirty="0"/>
        </a:p>
      </dgm:t>
    </dgm:pt>
    <dgm:pt modelId="{D7F4E5C7-7CC1-4D27-9551-5EA9D0601970}" type="parTrans" cxnId="{1E925489-A0ED-4D75-B479-B8D6A55ADE6F}">
      <dgm:prSet/>
      <dgm:spPr/>
      <dgm:t>
        <a:bodyPr/>
        <a:lstStyle/>
        <a:p>
          <a:endParaRPr lang="en-US"/>
        </a:p>
      </dgm:t>
    </dgm:pt>
    <dgm:pt modelId="{6F3E98B5-6292-4A75-B8AF-6D03842994F1}" type="sibTrans" cxnId="{1E925489-A0ED-4D75-B479-B8D6A55ADE6F}">
      <dgm:prSet/>
      <dgm:spPr/>
      <dgm:t>
        <a:bodyPr/>
        <a:lstStyle/>
        <a:p>
          <a:endParaRPr lang="en-US"/>
        </a:p>
      </dgm:t>
    </dgm:pt>
    <dgm:pt modelId="{78A4D170-97FD-41A1-B000-EF57C2891A70}" type="pres">
      <dgm:prSet presAssocID="{029B8BBE-B70D-40F4-8183-FA17ABA7D7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A99F6A-2BDD-4E99-8B7D-81B0EB060117}" type="pres">
      <dgm:prSet presAssocID="{EC62D79E-EF5E-490F-9375-F2E256657ED7}" presName="composite" presStyleCnt="0"/>
      <dgm:spPr/>
    </dgm:pt>
    <dgm:pt modelId="{7B2FC59C-1D97-42CC-9473-14646C45A7B8}" type="pres">
      <dgm:prSet presAssocID="{EC62D79E-EF5E-490F-9375-F2E256657ED7}" presName="parTx" presStyleLbl="alignNode1" presStyleIdx="0" presStyleCnt="1" custScaleY="101402" custLinFactNeighborY="-33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33129-D595-4468-AE31-848CD1E6478D}" type="pres">
      <dgm:prSet presAssocID="{EC62D79E-EF5E-490F-9375-F2E256657ED7}" presName="desTx" presStyleLbl="alignAccFollowNode1" presStyleIdx="0" presStyleCnt="1">
        <dgm:presLayoutVars>
          <dgm:bulletEnabled val="1"/>
        </dgm:presLayoutVars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</dgm:ptLst>
  <dgm:cxnLst>
    <dgm:cxn modelId="{2C00A02C-8E93-4CFE-A65F-DFE3C1FC9F3D}" type="presOf" srcId="{029B8BBE-B70D-40F4-8183-FA17ABA7D73C}" destId="{78A4D170-97FD-41A1-B000-EF57C2891A70}" srcOrd="0" destOrd="0" presId="urn:microsoft.com/office/officeart/2005/8/layout/hList1"/>
    <dgm:cxn modelId="{36AA75B8-469C-4907-B57E-46630C342551}" type="presOf" srcId="{EC62D79E-EF5E-490F-9375-F2E256657ED7}" destId="{7B2FC59C-1D97-42CC-9473-14646C45A7B8}" srcOrd="0" destOrd="0" presId="urn:microsoft.com/office/officeart/2005/8/layout/hList1"/>
    <dgm:cxn modelId="{1E925489-A0ED-4D75-B479-B8D6A55ADE6F}" srcId="{029B8BBE-B70D-40F4-8183-FA17ABA7D73C}" destId="{EC62D79E-EF5E-490F-9375-F2E256657ED7}" srcOrd="0" destOrd="0" parTransId="{D7F4E5C7-7CC1-4D27-9551-5EA9D0601970}" sibTransId="{6F3E98B5-6292-4A75-B8AF-6D03842994F1}"/>
    <dgm:cxn modelId="{5B4CD6BC-F3ED-477D-9A82-54659567513C}" type="presParOf" srcId="{78A4D170-97FD-41A1-B000-EF57C2891A70}" destId="{96A99F6A-2BDD-4E99-8B7D-81B0EB060117}" srcOrd="0" destOrd="0" presId="urn:microsoft.com/office/officeart/2005/8/layout/hList1"/>
    <dgm:cxn modelId="{B8C16075-984D-4E49-88D3-95D4272561F8}" type="presParOf" srcId="{96A99F6A-2BDD-4E99-8B7D-81B0EB060117}" destId="{7B2FC59C-1D97-42CC-9473-14646C45A7B8}" srcOrd="0" destOrd="0" presId="urn:microsoft.com/office/officeart/2005/8/layout/hList1"/>
    <dgm:cxn modelId="{7306F423-D3C9-4BDF-A00F-CF36A72BC3FC}" type="presParOf" srcId="{96A99F6A-2BDD-4E99-8B7D-81B0EB060117}" destId="{A7433129-D595-4468-AE31-848CD1E647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34510-7866-412B-AB50-698FC2B7E28C}">
      <dsp:nvSpPr>
        <dsp:cNvPr id="0" name=""/>
        <dsp:cNvSpPr/>
      </dsp:nvSpPr>
      <dsp:spPr>
        <a:xfrm>
          <a:off x="2633471" y="275"/>
          <a:ext cx="2962656" cy="563011"/>
        </a:xfrm>
        <a:prstGeom prst="roundRect">
          <a:avLst/>
        </a:prstGeom>
        <a:noFill/>
        <a:ln w="2857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  <a:endParaRPr lang="en-US" sz="4000" kern="1200" dirty="0">
            <a:solidFill>
              <a:schemeClr val="tx1"/>
            </a:solidFill>
            <a:latin typeface="+mj-lt"/>
            <a:ea typeface="+mj-ea"/>
            <a:cs typeface="+mj-cs"/>
          </a:endParaRPr>
        </a:p>
      </dsp:txBody>
      <dsp:txXfrm>
        <a:off x="2660955" y="27759"/>
        <a:ext cx="2907688" cy="5080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336E-01E5-44E7-91FB-8D57A69CB1B5}">
      <dsp:nvSpPr>
        <dsp:cNvPr id="0" name=""/>
        <dsp:cNvSpPr/>
      </dsp:nvSpPr>
      <dsp:spPr>
        <a:xfrm>
          <a:off x="0" y="0"/>
          <a:ext cx="2157279" cy="368659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RELATIONSHIPOBJECT</a:t>
          </a:r>
          <a:endParaRPr lang="en-US" sz="1600" kern="1200" dirty="0"/>
        </a:p>
      </dsp:txBody>
      <dsp:txXfrm>
        <a:off x="0" y="0"/>
        <a:ext cx="2157279" cy="368659"/>
      </dsp:txXfrm>
    </dsp:sp>
    <dsp:sp modelId="{FA3D8A01-4A2E-476C-B639-2419F92CA980}">
      <dsp:nvSpPr>
        <dsp:cNvPr id="0" name=""/>
        <dsp:cNvSpPr/>
      </dsp:nvSpPr>
      <dsp:spPr>
        <a:xfrm>
          <a:off x="0" y="380853"/>
          <a:ext cx="2157279" cy="21960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1A5C1-28A0-46AC-B13E-B7BA9718A9EC}">
      <dsp:nvSpPr>
        <dsp:cNvPr id="0" name=""/>
        <dsp:cNvSpPr/>
      </dsp:nvSpPr>
      <dsp:spPr>
        <a:xfrm>
          <a:off x="0" y="16019"/>
          <a:ext cx="1543520" cy="35437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FAREKEY</a:t>
          </a:r>
          <a:endParaRPr lang="en-US" sz="1600" kern="1200" dirty="0"/>
        </a:p>
      </dsp:txBody>
      <dsp:txXfrm>
        <a:off x="0" y="16019"/>
        <a:ext cx="1543520" cy="354376"/>
      </dsp:txXfrm>
    </dsp:sp>
    <dsp:sp modelId="{CEC4A857-BAFF-43F1-BAA3-390795B5E6F6}">
      <dsp:nvSpPr>
        <dsp:cNvPr id="0" name=""/>
        <dsp:cNvSpPr/>
      </dsp:nvSpPr>
      <dsp:spPr>
        <a:xfrm>
          <a:off x="0" y="386414"/>
          <a:ext cx="1543520" cy="48312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CARRIER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MARKET</a:t>
          </a:r>
          <a:endParaRPr lang="en-US" sz="1100" kern="1200" dirty="0"/>
        </a:p>
      </dsp:txBody>
      <dsp:txXfrm>
        <a:off x="0" y="386414"/>
        <a:ext cx="1543520" cy="483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7B4D1-2531-4288-B650-292ABDF492D7}">
      <dsp:nvSpPr>
        <dsp:cNvPr id="0" name=""/>
        <dsp:cNvSpPr/>
      </dsp:nvSpPr>
      <dsp:spPr>
        <a:xfrm>
          <a:off x="0" y="4814"/>
          <a:ext cx="1600200" cy="35721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FARE</a:t>
          </a:r>
          <a:endParaRPr lang="en-US" sz="1600" kern="1200" dirty="0"/>
        </a:p>
      </dsp:txBody>
      <dsp:txXfrm>
        <a:off x="0" y="4814"/>
        <a:ext cx="1600200" cy="357210"/>
      </dsp:txXfrm>
    </dsp:sp>
    <dsp:sp modelId="{267F99F9-48DC-427E-AB5B-F8A44F264B37}">
      <dsp:nvSpPr>
        <dsp:cNvPr id="0" name=""/>
        <dsp:cNvSpPr/>
      </dsp:nvSpPr>
      <dsp:spPr>
        <a:xfrm>
          <a:off x="0" y="371812"/>
          <a:ext cx="1600200" cy="48312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FARE_AMOUNT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ACTION</a:t>
          </a:r>
          <a:endParaRPr lang="en-US" sz="1100" kern="1200" dirty="0"/>
        </a:p>
      </dsp:txBody>
      <dsp:txXfrm>
        <a:off x="0" y="371812"/>
        <a:ext cx="1600200" cy="483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6459-D28A-4736-B61E-FD9DC35DA96E}">
      <dsp:nvSpPr>
        <dsp:cNvPr id="0" name=""/>
        <dsp:cNvSpPr/>
      </dsp:nvSpPr>
      <dsp:spPr>
        <a:xfrm>
          <a:off x="0" y="0"/>
          <a:ext cx="914400" cy="35352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</a:t>
          </a:r>
          <a:endParaRPr lang="en-US" sz="1600" kern="1200" dirty="0"/>
        </a:p>
      </dsp:txBody>
      <dsp:txXfrm>
        <a:off x="0" y="0"/>
        <a:ext cx="914400" cy="353520"/>
      </dsp:txXfrm>
    </dsp:sp>
    <dsp:sp modelId="{C1EC0010-CC4A-4659-A11A-5F0C8D041110}">
      <dsp:nvSpPr>
        <dsp:cNvPr id="0" name=""/>
        <dsp:cNvSpPr/>
      </dsp:nvSpPr>
      <dsp:spPr>
        <a:xfrm>
          <a:off x="0" y="369967"/>
          <a:ext cx="914400" cy="48312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EC97-D0D8-4806-8B3B-C6427D3D6014}">
      <dsp:nvSpPr>
        <dsp:cNvPr id="0" name=""/>
        <dsp:cNvSpPr/>
      </dsp:nvSpPr>
      <dsp:spPr>
        <a:xfrm>
          <a:off x="76200" y="0"/>
          <a:ext cx="914400" cy="914400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RMI</a:t>
          </a:r>
          <a:endParaRPr lang="en-US" sz="1800" kern="1200" dirty="0"/>
        </a:p>
      </dsp:txBody>
      <dsp:txXfrm>
        <a:off x="210111" y="133911"/>
        <a:ext cx="646578" cy="646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0F7D-04FD-4077-BE65-CFD8DB450C4B}">
      <dsp:nvSpPr>
        <dsp:cNvPr id="0" name=""/>
        <dsp:cNvSpPr/>
      </dsp:nvSpPr>
      <dsp:spPr>
        <a:xfrm>
          <a:off x="0" y="0"/>
          <a:ext cx="914400" cy="914400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HTTP/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JSON</a:t>
          </a:r>
          <a:endParaRPr lang="en-US" sz="1800" kern="1200" dirty="0"/>
        </a:p>
      </dsp:txBody>
      <dsp:txXfrm>
        <a:off x="133911" y="133911"/>
        <a:ext cx="646578" cy="64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F089D-B61F-4A55-94AC-339FBED82809}">
      <dsp:nvSpPr>
        <dsp:cNvPr id="0" name=""/>
        <dsp:cNvSpPr/>
      </dsp:nvSpPr>
      <dsp:spPr>
        <a:xfrm>
          <a:off x="-1" y="0"/>
          <a:ext cx="1705602" cy="914400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WEBSERVICE</a:t>
          </a:r>
          <a:endParaRPr lang="en-US" sz="1800" kern="1200" dirty="0"/>
        </a:p>
      </dsp:txBody>
      <dsp:txXfrm>
        <a:off x="249779" y="133911"/>
        <a:ext cx="1206042" cy="646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99A1-0EED-4B55-B0D0-CCC6C0971FA9}">
      <dsp:nvSpPr>
        <dsp:cNvPr id="0" name=""/>
        <dsp:cNvSpPr/>
      </dsp:nvSpPr>
      <dsp:spPr>
        <a:xfrm>
          <a:off x="0" y="4282"/>
          <a:ext cx="4381500" cy="37027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PURGEABLE</a:t>
          </a:r>
          <a:endParaRPr lang="en-US" sz="1600" kern="1200" dirty="0"/>
        </a:p>
      </dsp:txBody>
      <dsp:txXfrm>
        <a:off x="0" y="4282"/>
        <a:ext cx="4381500" cy="370274"/>
      </dsp:txXfrm>
    </dsp:sp>
    <dsp:sp modelId="{A2A2F466-9053-405B-995A-464BCB53FBBB}">
      <dsp:nvSpPr>
        <dsp:cNvPr id="0" name=""/>
        <dsp:cNvSpPr/>
      </dsp:nvSpPr>
      <dsp:spPr>
        <a:xfrm>
          <a:off x="0" y="374557"/>
          <a:ext cx="4381500" cy="26352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DF1F5-B32E-42BD-989E-FFD403637108}">
      <dsp:nvSpPr>
        <dsp:cNvPr id="0" name=""/>
        <dsp:cNvSpPr/>
      </dsp:nvSpPr>
      <dsp:spPr>
        <a:xfrm>
          <a:off x="0" y="0"/>
          <a:ext cx="914400" cy="35883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IKEY</a:t>
          </a:r>
          <a:endParaRPr lang="en-US" sz="1600" kern="1200" dirty="0"/>
        </a:p>
      </dsp:txBody>
      <dsp:txXfrm>
        <a:off x="0" y="0"/>
        <a:ext cx="914400" cy="358830"/>
      </dsp:txXfrm>
    </dsp:sp>
    <dsp:sp modelId="{C819045D-18DE-454C-B8C0-A97140B4321A}">
      <dsp:nvSpPr>
        <dsp:cNvPr id="0" name=""/>
        <dsp:cNvSpPr/>
      </dsp:nvSpPr>
      <dsp:spPr>
        <a:xfrm>
          <a:off x="0" y="312930"/>
          <a:ext cx="914400" cy="28369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981B-2141-4880-901E-CAADD722A57B}">
      <dsp:nvSpPr>
        <dsp:cNvPr id="0" name=""/>
        <dsp:cNvSpPr/>
      </dsp:nvSpPr>
      <dsp:spPr>
        <a:xfrm>
          <a:off x="0" y="16942"/>
          <a:ext cx="2286000" cy="43200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IRECORD</a:t>
          </a:r>
          <a:endParaRPr lang="en-US" sz="1600" kern="1200" dirty="0"/>
        </a:p>
      </dsp:txBody>
      <dsp:txXfrm>
        <a:off x="0" y="16942"/>
        <a:ext cx="2286000" cy="432000"/>
      </dsp:txXfrm>
    </dsp:sp>
    <dsp:sp modelId="{ED810898-9E63-47D3-B94A-3B5747D8A9C8}">
      <dsp:nvSpPr>
        <dsp:cNvPr id="0" name=""/>
        <dsp:cNvSpPr/>
      </dsp:nvSpPr>
      <dsp:spPr>
        <a:xfrm>
          <a:off x="0" y="448942"/>
          <a:ext cx="2286000" cy="65880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 (K extends IKey)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V(V extends IVersion)</a:t>
          </a:r>
          <a:endParaRPr lang="en-US" sz="1500" kern="1200" dirty="0"/>
        </a:p>
      </dsp:txBody>
      <dsp:txXfrm>
        <a:off x="0" y="448942"/>
        <a:ext cx="2286000" cy="658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F225D-B84D-412F-8880-57F4A9C84E07}">
      <dsp:nvSpPr>
        <dsp:cNvPr id="0" name=""/>
        <dsp:cNvSpPr/>
      </dsp:nvSpPr>
      <dsp:spPr>
        <a:xfrm>
          <a:off x="0" y="18690"/>
          <a:ext cx="2790558" cy="43200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IRS</a:t>
          </a:r>
          <a:endParaRPr lang="en-US" sz="1600" kern="1200" dirty="0"/>
        </a:p>
      </dsp:txBody>
      <dsp:txXfrm>
        <a:off x="0" y="18690"/>
        <a:ext cx="2790558" cy="432000"/>
      </dsp:txXfrm>
    </dsp:sp>
    <dsp:sp modelId="{CEC21D09-BE7C-4A8D-A796-904BC8F34222}">
      <dsp:nvSpPr>
        <dsp:cNvPr id="0" name=""/>
        <dsp:cNvSpPr/>
      </dsp:nvSpPr>
      <dsp:spPr>
        <a:xfrm>
          <a:off x="0" y="436024"/>
          <a:ext cx="2790558" cy="65880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R(R extends IRecord&lt;K,V&gt;)</a:t>
          </a:r>
          <a:endParaRPr lang="en-US" sz="1400" kern="1200" dirty="0"/>
        </a:p>
      </dsp:txBody>
      <dsp:txXfrm>
        <a:off x="0" y="436024"/>
        <a:ext cx="2790558" cy="658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C59C-1D97-42CC-9473-14646C45A7B8}">
      <dsp:nvSpPr>
        <dsp:cNvPr id="0" name=""/>
        <dsp:cNvSpPr/>
      </dsp:nvSpPr>
      <dsp:spPr>
        <a:xfrm>
          <a:off x="0" y="0"/>
          <a:ext cx="1066799" cy="36103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IVERSION</a:t>
          </a:r>
          <a:endParaRPr lang="en-US" sz="1600" kern="1200" dirty="0"/>
        </a:p>
      </dsp:txBody>
      <dsp:txXfrm>
        <a:off x="0" y="0"/>
        <a:ext cx="1066799" cy="361031"/>
      </dsp:txXfrm>
    </dsp:sp>
    <dsp:sp modelId="{A7433129-D595-4468-AE31-848CD1E6478D}">
      <dsp:nvSpPr>
        <dsp:cNvPr id="0" name=""/>
        <dsp:cNvSpPr/>
      </dsp:nvSpPr>
      <dsp:spPr>
        <a:xfrm>
          <a:off x="0" y="375791"/>
          <a:ext cx="1066799" cy="21960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12A9D-0995-4939-8D96-8CE4447FF99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10D8-1BF0-491A-BFAD-4C92F885E8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810D8-1BF0-491A-BFAD-4C92F885E8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7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6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A89C-4AF6-458B-9EDA-1CB37B09C2AA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9ADB-31AA-4080-BB01-367FE8EB8A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9" Type="http://schemas.openxmlformats.org/officeDocument/2006/relationships/diagramQuickStyle" Target="../diagrams/quickStyle12.xml"/><Relationship Id="rId21" Type="http://schemas.microsoft.com/office/2007/relationships/diagramDrawing" Target="../diagrams/drawing8.xml"/><Relationship Id="rId34" Type="http://schemas.openxmlformats.org/officeDocument/2006/relationships/diagramQuickStyle" Target="../diagrams/quickStyle11.xml"/><Relationship Id="rId42" Type="http://schemas.openxmlformats.org/officeDocument/2006/relationships/diagramData" Target="../diagrams/data1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32" Type="http://schemas.openxmlformats.org/officeDocument/2006/relationships/diagramData" Target="../diagrams/data11.xml"/><Relationship Id="rId37" Type="http://schemas.openxmlformats.org/officeDocument/2006/relationships/diagramData" Target="../diagrams/data12.xml"/><Relationship Id="rId40" Type="http://schemas.openxmlformats.org/officeDocument/2006/relationships/diagramColors" Target="../diagrams/colors12.xml"/><Relationship Id="rId45" Type="http://schemas.openxmlformats.org/officeDocument/2006/relationships/diagramColors" Target="../diagrams/colors13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36" Type="http://schemas.microsoft.com/office/2007/relationships/diagramDrawing" Target="../diagrams/drawing11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4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Relationship Id="rId35" Type="http://schemas.openxmlformats.org/officeDocument/2006/relationships/diagramColors" Target="../diagrams/colors11.xml"/><Relationship Id="rId43" Type="http://schemas.openxmlformats.org/officeDocument/2006/relationships/diagramLayout" Target="../diagrams/layout13.xml"/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33" Type="http://schemas.openxmlformats.org/officeDocument/2006/relationships/diagramLayout" Target="../diagrams/layout11.xml"/><Relationship Id="rId38" Type="http://schemas.openxmlformats.org/officeDocument/2006/relationships/diagramLayout" Target="../diagrams/layout12.xml"/><Relationship Id="rId46" Type="http://schemas.microsoft.com/office/2007/relationships/diagramDrawing" Target="../diagrams/drawing13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YOGI</a:t>
            </a:r>
            <a:br>
              <a:rPr lang="en-US" sz="4000" dirty="0" smtClean="0"/>
            </a:br>
            <a:r>
              <a:rPr lang="en-US" sz="4000" dirty="0" smtClean="0"/>
              <a:t>Implementation </a:t>
            </a:r>
            <a:r>
              <a:rPr lang="en-US" sz="4000" dirty="0" smtClean="0"/>
              <a:t>of </a:t>
            </a:r>
            <a:r>
              <a:rPr lang="en-US" sz="4000" dirty="0" smtClean="0"/>
              <a:t>Server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INITIAL(04/05/2013): VIKRAM VADAVALA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9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Marking for Purge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Objects in server can be marked for purge(deletion) using PurgeableAssistant.</a:t>
            </a:r>
          </a:p>
          <a:p>
            <a:r>
              <a:rPr lang="en-US" sz="2400" dirty="0" smtClean="0"/>
              <a:t>The Objects(Records) that are marked for purge will be deleted from Memory .</a:t>
            </a:r>
          </a:p>
          <a:p>
            <a:r>
              <a:rPr lang="en-US" sz="2400" dirty="0" smtClean="0"/>
              <a:t>The marking logic has to be implemented by user.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3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200" dirty="0" smtClean="0"/>
              <a:t>private </a:t>
            </a:r>
            <a:r>
              <a:rPr lang="en-US" sz="1200" dirty="0"/>
              <a:t>void markObjectsForPurge(FareKey key, ImmutableList&lt;Fare&gt; records, Sub sub)</a:t>
            </a:r>
          </a:p>
          <a:p>
            <a:pPr marL="400050" lvl="1" indent="0">
              <a:buNone/>
            </a:pP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/>
              <a:t>int size = records.size();</a:t>
            </a:r>
          </a:p>
          <a:p>
            <a:pPr marL="800100" lvl="2" indent="0">
              <a:buNone/>
            </a:pPr>
            <a:r>
              <a:rPr lang="en-US" sz="1200" dirty="0"/>
              <a:t>if(size == 0) return;</a:t>
            </a:r>
          </a:p>
          <a:p>
            <a:pPr marL="800100" lvl="2" indent="0">
              <a:buNone/>
            </a:pPr>
            <a:r>
              <a:rPr lang="en-US" sz="1200" dirty="0"/>
              <a:t>boolean flag = false</a:t>
            </a:r>
            <a:r>
              <a:rPr lang="en-US" sz="1200" dirty="0" smtClean="0"/>
              <a:t>;</a:t>
            </a:r>
          </a:p>
          <a:p>
            <a:pPr marL="800100" lvl="2" indent="0">
              <a:buNone/>
            </a:pPr>
            <a:r>
              <a:rPr lang="en-US" sz="1200" dirty="0"/>
              <a:t>T lastRecord = null;</a:t>
            </a:r>
          </a:p>
          <a:p>
            <a:pPr marL="800100" lvl="2" indent="0">
              <a:buNone/>
            </a:pPr>
            <a:r>
              <a:rPr lang="nn-NO" sz="1200" dirty="0"/>
              <a:t>for(int i = 0; i &lt; </a:t>
            </a:r>
            <a:r>
              <a:rPr lang="nn-NO" sz="1200" dirty="0" smtClean="0"/>
              <a:t>size; </a:t>
            </a:r>
            <a:r>
              <a:rPr lang="nn-NO" sz="1200" dirty="0"/>
              <a:t>i ++)</a:t>
            </a:r>
          </a:p>
          <a:p>
            <a:pPr marL="800100" lvl="2" indent="0">
              <a:buNone/>
            </a:pP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 smtClean="0"/>
              <a:t>	Fare </a:t>
            </a:r>
            <a:r>
              <a:rPr lang="en-US" sz="1200" dirty="0"/>
              <a:t>record = records.get(i);</a:t>
            </a:r>
          </a:p>
          <a:p>
            <a:pPr marL="800100" lvl="2" indent="0">
              <a:buNone/>
            </a:pPr>
            <a:r>
              <a:rPr lang="en-US" sz="1200" dirty="0" smtClean="0"/>
              <a:t>	if(record.getVersion</a:t>
            </a:r>
            <a:r>
              <a:rPr lang="en-US" sz="1200" dirty="0"/>
              <a:t>().compareTo(sub)&lt;0)</a:t>
            </a:r>
          </a:p>
          <a:p>
            <a:pPr marL="800100" lvl="2" indent="0">
              <a:buNone/>
            </a:pPr>
            <a:r>
              <a:rPr lang="en-US" sz="1200" dirty="0" smtClean="0"/>
              <a:t>	{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     if(lastRecord</a:t>
            </a:r>
            <a:r>
              <a:rPr lang="en-US" sz="1200" dirty="0"/>
              <a:t>!=null){</a:t>
            </a:r>
          </a:p>
          <a:p>
            <a:pPr marL="800100" lvl="2" indent="0">
              <a:buNone/>
            </a:pPr>
            <a:r>
              <a:rPr lang="en-US" sz="1200" dirty="0" smtClean="0"/>
              <a:t>            </a:t>
            </a:r>
            <a:r>
              <a:rPr lang="en-US" sz="1200" b="1" dirty="0" smtClean="0">
                <a:solidFill>
                  <a:srgbClr val="FF0000"/>
                </a:solidFill>
              </a:rPr>
              <a:t>PurgeableAssistant.get</a:t>
            </a:r>
            <a:r>
              <a:rPr lang="en-US" sz="1200" b="1" dirty="0">
                <a:solidFill>
                  <a:srgbClr val="FF0000"/>
                </a:solidFill>
              </a:rPr>
              <a:t>().markForpurge(lastRecord)</a:t>
            </a:r>
            <a:r>
              <a:rPr lang="en-US" sz="1200" b="1" dirty="0" smtClean="0">
                <a:solidFill>
                  <a:srgbClr val="FF0000"/>
                </a:solidFill>
              </a:rPr>
              <a:t>;</a:t>
            </a:r>
            <a:endParaRPr lang="en-US" sz="12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sz="1200" dirty="0" smtClean="0"/>
              <a:t>        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        lastRecord </a:t>
            </a:r>
            <a:r>
              <a:rPr lang="en-US" sz="1200" dirty="0"/>
              <a:t>= </a:t>
            </a:r>
            <a:r>
              <a:rPr lang="en-US" sz="1200" dirty="0" smtClean="0"/>
              <a:t>record;</a:t>
            </a:r>
          </a:p>
          <a:p>
            <a:pPr marL="800100" lvl="2" indent="0">
              <a:buNone/>
            </a:pPr>
            <a:r>
              <a:rPr lang="en-US" sz="1200" dirty="0" smtClean="0"/>
              <a:t>    }else</a:t>
            </a: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 smtClean="0"/>
              <a:t>	      flag </a:t>
            </a:r>
            <a:r>
              <a:rPr lang="en-US" sz="1200" dirty="0"/>
              <a:t>= true;</a:t>
            </a:r>
          </a:p>
          <a:p>
            <a:pPr marL="800100" lvl="2" indent="0">
              <a:buNone/>
            </a:pPr>
            <a:r>
              <a:rPr lang="en-US" sz="1200" dirty="0" smtClean="0"/>
              <a:t>	      break</a:t>
            </a:r>
            <a:r>
              <a:rPr lang="en-US" sz="1200" dirty="0"/>
              <a:t>;</a:t>
            </a:r>
          </a:p>
          <a:p>
            <a:pPr marL="800100" lvl="2" indent="0">
              <a:buNone/>
            </a:pPr>
            <a:r>
              <a:rPr lang="en-US" sz="1200" dirty="0" smtClean="0"/>
              <a:t>   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/>
              <a:t>}</a:t>
            </a:r>
          </a:p>
          <a:p>
            <a:pPr marL="800100" lvl="2" indent="0">
              <a:buNone/>
            </a:pPr>
            <a:r>
              <a:rPr lang="en-US" sz="1200" dirty="0"/>
              <a:t>if(flag) return;</a:t>
            </a:r>
          </a:p>
          <a:p>
            <a:pPr marL="800100" lvl="2" indent="0">
              <a:buNone/>
            </a:pPr>
            <a:r>
              <a:rPr lang="en-US" sz="1200" dirty="0" smtClean="0"/>
              <a:t>if(lastRecord!= null &amp;&amp; </a:t>
            </a:r>
            <a:r>
              <a:rPr lang="en-US" sz="1200" dirty="0"/>
              <a:t>lastRecord.getAction()==Action.Cancel)</a:t>
            </a:r>
          </a:p>
          <a:p>
            <a:pPr marL="800100" lvl="2" indent="0">
              <a:buNone/>
            </a:pP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 smtClean="0"/>
              <a:t>	PurgeableAssistant.get</a:t>
            </a:r>
            <a:r>
              <a:rPr lang="en-US" sz="1200" dirty="0"/>
              <a:t>().markForpurge(lastRecord);</a:t>
            </a:r>
          </a:p>
          <a:p>
            <a:pPr marL="800100" lvl="2" indent="0">
              <a:buNone/>
            </a:pPr>
            <a:r>
              <a:rPr lang="en-US" sz="1200" dirty="0" smtClean="0"/>
              <a:t>	PurgeableAssistant.get</a:t>
            </a:r>
            <a:r>
              <a:rPr lang="en-US" sz="1200" dirty="0"/>
              <a:t>().markForpurge(key</a:t>
            </a:r>
            <a:r>
              <a:rPr lang="en-US" sz="1200" dirty="0" smtClean="0"/>
              <a:t>);</a:t>
            </a:r>
          </a:p>
          <a:p>
            <a:pPr marL="800100" lvl="2" indent="0">
              <a:buNone/>
            </a:pPr>
            <a:r>
              <a:rPr lang="en-US" sz="1200" dirty="0"/>
              <a:t>}</a:t>
            </a:r>
          </a:p>
          <a:p>
            <a:pPr marL="400050" lvl="1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08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DELETING RECORDS THAT ARE MARKED FOR PURGE FROM DATABASE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Objects that </a:t>
            </a:r>
            <a:r>
              <a:rPr lang="en-US" sz="2400" dirty="0"/>
              <a:t>are marked for purge can be deleted from database by using PurgeDbORDbFileWriter and PurgeDbFormatter.</a:t>
            </a:r>
          </a:p>
          <a:p>
            <a:r>
              <a:rPr lang="en-US" sz="2400" dirty="0" smtClean="0"/>
              <a:t>There is a property in </a:t>
            </a:r>
            <a:r>
              <a:rPr lang="en-US" sz="2400" dirty="0"/>
              <a:t>PurgeDbORDbFileWriter </a:t>
            </a:r>
            <a:r>
              <a:rPr lang="en-US" sz="2400" dirty="0" smtClean="0"/>
              <a:t>that can be made true to delete from database or false to write to a file.</a:t>
            </a:r>
          </a:p>
          <a:p>
            <a:pPr marL="400050" lvl="1" indent="0">
              <a:buNone/>
            </a:pPr>
            <a:r>
              <a:rPr lang="en-US" sz="2400" i="1" dirty="0"/>
              <a:t>public static boolean </a:t>
            </a:r>
            <a:r>
              <a:rPr lang="en-US" sz="2400" i="1" dirty="0" smtClean="0"/>
              <a:t>writeToDbFile=true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805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public class FarePurgeDbFormatter extends PurgeDbFormatter&lt;Fare&gt; {</a:t>
            </a:r>
          </a:p>
          <a:p>
            <a:pPr marL="400050" lvl="1" indent="0">
              <a:buNone/>
            </a:pPr>
            <a:r>
              <a:rPr lang="en-US" sz="1400" dirty="0"/>
              <a:t>private ObjectDbRecord dbRecord = new ObjectDbRecord(2</a:t>
            </a:r>
            <a:r>
              <a:rPr lang="en-US" sz="1400" dirty="0" smtClean="0"/>
              <a:t>);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protected FarePurgeDbFormatter() {</a:t>
            </a:r>
          </a:p>
          <a:p>
            <a:pPr marL="400050" lvl="1" indent="0">
              <a:buNone/>
            </a:pPr>
            <a:r>
              <a:rPr lang="en-US" sz="1400" dirty="0"/>
              <a:t>super();</a:t>
            </a:r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public DbRecord format(Fare record) {</a:t>
            </a:r>
          </a:p>
          <a:p>
            <a:pPr marL="400050" lvl="1" indent="0">
              <a:buNone/>
            </a:pPr>
            <a:r>
              <a:rPr lang="en-US" sz="1400" dirty="0"/>
              <a:t>dbRecord.clear();</a:t>
            </a:r>
          </a:p>
          <a:p>
            <a:pPr marL="400050" lvl="1" indent="0">
              <a:buNone/>
            </a:pPr>
            <a:r>
              <a:rPr lang="en-US" sz="1400" dirty="0"/>
              <a:t>dbRecord.setObject(0, record.getKey().getId());</a:t>
            </a:r>
          </a:p>
          <a:p>
            <a:pPr marL="400050" lvl="1" indent="0">
              <a:buNone/>
            </a:pPr>
            <a:r>
              <a:rPr lang="en-US" sz="1400" dirty="0"/>
              <a:t>dbRecord.setObject(1, record.getVersion().getSubNumber());</a:t>
            </a:r>
          </a:p>
          <a:p>
            <a:pPr marL="400050" lvl="1" indent="0">
              <a:buNone/>
            </a:pPr>
            <a:r>
              <a:rPr lang="en-US" sz="1400" dirty="0"/>
              <a:t>return dbRecord;</a:t>
            </a:r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FarePurgeDbWriter extends PurgeDbORDbFileWriter&lt;Fare&gt;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public </a:t>
            </a:r>
            <a:r>
              <a:rPr lang="en-US" sz="1400" dirty="0"/>
              <a:t>FarePurgeDbWriter(DbResource resource){</a:t>
            </a:r>
          </a:p>
          <a:p>
            <a:pPr marL="0" indent="0">
              <a:buNone/>
            </a:pPr>
            <a:r>
              <a:rPr lang="en-US" sz="1400" dirty="0" smtClean="0"/>
              <a:t>         super(resource</a:t>
            </a:r>
            <a:r>
              <a:rPr lang="en-US" sz="1400" dirty="0"/>
              <a:t>, FareFactory.</a:t>
            </a:r>
            <a:r>
              <a:rPr lang="en-US" sz="1400" i="1" dirty="0"/>
              <a:t>get(), new FarePurgeDbFormatter(), Fare.class</a:t>
            </a:r>
            <a:r>
              <a:rPr lang="en-US" sz="1400" i="1" dirty="0" smtClean="0"/>
              <a:t>,”/tmp”);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 smtClean="0"/>
              <a:t>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Query:</a:t>
            </a:r>
            <a:r>
              <a:rPr lang="en-US" sz="1400" dirty="0" smtClean="0">
                <a:solidFill>
                  <a:srgbClr val="92D050"/>
                </a:solidFill>
              </a:rPr>
              <a:t> </a:t>
            </a:r>
            <a:r>
              <a:rPr lang="en-US" sz="1400" dirty="0" smtClean="0"/>
              <a:t>delete from fare where keyid=? And subid=?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187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Server startup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initial configuration needed to start the server is provided by BaseServerApplication.</a:t>
            </a:r>
          </a:p>
          <a:p>
            <a:pPr marL="857250" lvl="1" indent="-457200"/>
            <a:r>
              <a:rPr lang="en-US" sz="2400" dirty="0" smtClean="0"/>
              <a:t>Reading config files.</a:t>
            </a:r>
          </a:p>
          <a:p>
            <a:pPr marL="857250" lvl="1" indent="-457200"/>
            <a:r>
              <a:rPr lang="en-US" sz="2400" dirty="0" smtClean="0"/>
              <a:t>Setting Up the server home directory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91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public class ServerApplication extends BaseServerApplication {</a:t>
            </a:r>
          </a:p>
          <a:p>
            <a:pPr marL="0" indent="0">
              <a:buNone/>
            </a:pPr>
            <a:endParaRPr lang="en-US" sz="5600" dirty="0"/>
          </a:p>
          <a:p>
            <a:pPr marL="400050" lvl="1" indent="0">
              <a:buNone/>
            </a:pPr>
            <a:r>
              <a:rPr lang="en-US" sz="5600" dirty="0"/>
              <a:t>public ServerApplication(String dataLocation,String outputLocation) {</a:t>
            </a:r>
          </a:p>
          <a:p>
            <a:pPr marL="400050" lvl="1" indent="0">
              <a:buNone/>
            </a:pPr>
            <a:r>
              <a:rPr lang="en-US" sz="5600" dirty="0"/>
              <a:t>super(dataLocation, outputLocation);</a:t>
            </a:r>
          </a:p>
          <a:p>
            <a:pPr marL="400050" lvl="1" indent="0">
              <a:buNone/>
            </a:pPr>
            <a:r>
              <a:rPr lang="en-US" sz="5600" dirty="0"/>
              <a:t>}</a:t>
            </a:r>
          </a:p>
          <a:p>
            <a:pPr marL="400050" lvl="1" indent="0">
              <a:buNone/>
            </a:pPr>
            <a:endParaRPr lang="en-US" sz="5600" dirty="0"/>
          </a:p>
          <a:p>
            <a:pPr marL="400050" lvl="1" indent="0">
              <a:buNone/>
            </a:pPr>
            <a:r>
              <a:rPr lang="en-US" sz="5600" dirty="0"/>
              <a:t>public void setup() {</a:t>
            </a:r>
          </a:p>
          <a:p>
            <a:pPr marL="400050" lvl="1" indent="0">
              <a:buNone/>
            </a:pPr>
            <a:r>
              <a:rPr lang="en-US" sz="5600" dirty="0"/>
              <a:t>super.setup();</a:t>
            </a:r>
          </a:p>
          <a:p>
            <a:pPr marL="400050" lvl="1" indent="0">
              <a:buNone/>
            </a:pPr>
            <a:r>
              <a:rPr lang="en-US" sz="5600" dirty="0"/>
              <a:t>DbResource dbResource = BaseServerAssistant.</a:t>
            </a:r>
            <a:r>
              <a:rPr lang="en-US" sz="5600" i="1" dirty="0"/>
              <a:t>get().getDbResource();</a:t>
            </a:r>
          </a:p>
          <a:p>
            <a:pPr marL="400050" lvl="1" indent="0">
              <a:buNone/>
            </a:pPr>
            <a:r>
              <a:rPr lang="en-US" sz="5600" dirty="0"/>
              <a:t>this.addModule(new ServerStartUpModule(dbResource));</a:t>
            </a:r>
          </a:p>
          <a:p>
            <a:pPr marL="400050" lvl="1" indent="0">
              <a:buNone/>
            </a:pPr>
            <a:r>
              <a:rPr lang="en-US" sz="5600" dirty="0"/>
              <a:t>}</a:t>
            </a:r>
          </a:p>
          <a:p>
            <a:pPr marL="400050" lvl="1" indent="0">
              <a:buNone/>
            </a:pPr>
            <a:endParaRPr lang="en-US" sz="5600" dirty="0"/>
          </a:p>
          <a:p>
            <a:pPr marL="400050" lvl="1" indent="0">
              <a:buNone/>
            </a:pPr>
            <a:r>
              <a:rPr lang="en-US" sz="5600" dirty="0"/>
              <a:t>public static void main(String[] args)</a:t>
            </a:r>
          </a:p>
          <a:p>
            <a:pPr marL="400050" lvl="1" indent="0">
              <a:buNone/>
            </a:pPr>
            <a:r>
              <a:rPr lang="en-US" sz="5600" dirty="0"/>
              <a:t>{</a:t>
            </a:r>
          </a:p>
          <a:p>
            <a:pPr marL="400050" lvl="1" indent="0">
              <a:buNone/>
            </a:pPr>
            <a:r>
              <a:rPr lang="en-US" sz="5600" dirty="0"/>
              <a:t>if(args.length &lt; 1) {</a:t>
            </a:r>
          </a:p>
          <a:p>
            <a:pPr marL="400050" lvl="1" indent="0">
              <a:buNone/>
            </a:pPr>
            <a:r>
              <a:rPr lang="en-US" sz="5600" dirty="0"/>
              <a:t>System.</a:t>
            </a:r>
            <a:r>
              <a:rPr lang="en-US" sz="5600" i="1" dirty="0"/>
              <a:t>out.println("Usage: CommandServerApplication inputLocation [outputLocation]");</a:t>
            </a:r>
          </a:p>
          <a:p>
            <a:pPr marL="400050" lvl="1" indent="0">
              <a:buNone/>
            </a:pPr>
            <a:r>
              <a:rPr lang="en-US" sz="5600" dirty="0"/>
              <a:t>System.</a:t>
            </a:r>
            <a:r>
              <a:rPr lang="en-US" sz="5600" i="1" dirty="0"/>
              <a:t>out.println("Note: [outputLocation] is optional");</a:t>
            </a:r>
          </a:p>
          <a:p>
            <a:pPr marL="400050" lvl="1" indent="0">
              <a:buNone/>
            </a:pPr>
            <a:r>
              <a:rPr lang="en-US" sz="5600" dirty="0"/>
              <a:t>return;</a:t>
            </a:r>
          </a:p>
          <a:p>
            <a:pPr marL="400050" lvl="1" indent="0">
              <a:buNone/>
            </a:pPr>
            <a:r>
              <a:rPr lang="en-US" sz="5600" dirty="0"/>
              <a:t>}</a:t>
            </a:r>
          </a:p>
          <a:p>
            <a:pPr marL="400050" lvl="1" indent="0">
              <a:buNone/>
            </a:pPr>
            <a:endParaRPr lang="en-US" sz="5600" dirty="0"/>
          </a:p>
          <a:p>
            <a:pPr marL="400050" lvl="1" indent="0">
              <a:buNone/>
            </a:pPr>
            <a:r>
              <a:rPr lang="en-US" sz="5600" dirty="0"/>
              <a:t>String outputLocation = null;</a:t>
            </a:r>
          </a:p>
          <a:p>
            <a:pPr marL="400050" lvl="1" indent="0">
              <a:buNone/>
            </a:pPr>
            <a:r>
              <a:rPr lang="en-US" sz="5600" dirty="0"/>
              <a:t>if(args.length == 2) outputLocation = args[1];</a:t>
            </a:r>
          </a:p>
          <a:p>
            <a:pPr marL="400050" lvl="1" indent="0">
              <a:buNone/>
            </a:pPr>
            <a:endParaRPr lang="en-US" sz="5600" dirty="0"/>
          </a:p>
          <a:p>
            <a:pPr marL="400050" lvl="1" indent="0">
              <a:buNone/>
            </a:pPr>
            <a:r>
              <a:rPr lang="en-US" sz="5600" dirty="0"/>
              <a:t>ServerApplication </a:t>
            </a:r>
            <a:r>
              <a:rPr lang="en-US" sz="5600" dirty="0" smtClean="0"/>
              <a:t>serverApplication </a:t>
            </a:r>
            <a:r>
              <a:rPr lang="en-US" sz="5600" dirty="0"/>
              <a:t>= new ServerApplication(args[0], outputLocation);</a:t>
            </a:r>
          </a:p>
          <a:p>
            <a:pPr marL="400050" lvl="1" indent="0">
              <a:buNone/>
            </a:pPr>
            <a:r>
              <a:rPr lang="en-US" sz="5600" dirty="0"/>
              <a:t>serverApplication.execute();</a:t>
            </a:r>
          </a:p>
          <a:p>
            <a:pPr marL="400050" lvl="1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Key Features of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</a:t>
            </a:r>
            <a:r>
              <a:rPr lang="en-US" sz="2400" dirty="0"/>
              <a:t>below are the Key Features of the </a:t>
            </a:r>
            <a:r>
              <a:rPr lang="en-US" sz="2400" dirty="0" smtClean="0"/>
              <a:t>Server.</a:t>
            </a:r>
          </a:p>
          <a:p>
            <a:r>
              <a:rPr lang="en-US" sz="2400" dirty="0"/>
              <a:t>Versioning of Data.</a:t>
            </a:r>
          </a:p>
          <a:p>
            <a:r>
              <a:rPr lang="en-US" sz="2400" dirty="0"/>
              <a:t>Relationships Between Key-Record </a:t>
            </a:r>
            <a:r>
              <a:rPr lang="en-US" sz="2400" dirty="0" smtClean="0"/>
              <a:t>and Version-Record </a:t>
            </a:r>
            <a:r>
              <a:rPr lang="en-US" sz="2400" dirty="0"/>
              <a:t>are </a:t>
            </a:r>
            <a:r>
              <a:rPr lang="en-US" sz="2400" dirty="0" smtClean="0"/>
              <a:t>established.</a:t>
            </a:r>
          </a:p>
          <a:p>
            <a:r>
              <a:rPr lang="en-US" sz="2400" dirty="0"/>
              <a:t>Ability to Purge objects and their </a:t>
            </a:r>
            <a:r>
              <a:rPr lang="en-US" sz="2400" dirty="0" smtClean="0"/>
              <a:t>Relationships.</a:t>
            </a:r>
          </a:p>
          <a:p>
            <a:r>
              <a:rPr lang="en-US" sz="2400" dirty="0" smtClean="0"/>
              <a:t>Runtime </a:t>
            </a:r>
            <a:r>
              <a:rPr lang="en-US" sz="2400" dirty="0"/>
              <a:t>Update of Properties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2060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169490549"/>
              </p:ext>
            </p:extLst>
          </p:nvPr>
        </p:nvGraphicFramePr>
        <p:xfrm>
          <a:off x="457200" y="274638"/>
          <a:ext cx="8229600" cy="56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Group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632010"/>
              </p:ext>
            </p:extLst>
          </p:nvPr>
        </p:nvGraphicFramePr>
        <p:xfrm>
          <a:off x="457200" y="914400"/>
          <a:ext cx="8229600" cy="582474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74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Traditional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Framework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 is mutable and does not have versions.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State of the Object has to be changed to perform updates.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en-US" sz="14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 Example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Updating FareAmount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Synchronization is required to do updates.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is Immutable and versioned.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update to the object creates a new version.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Synchronization is not required as the objects are immutable and the state of Object never changes.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provides methods to get the record for a given key and version, or get the latest record for a key.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Provides Purge Functionality to remove objects(versions) that are no longer required in the system.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258368" y="1981912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FARE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58368" y="2448370"/>
            <a:ext cx="22098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Carrier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 Rounded MT Bold" pitchFamily="34" charset="0"/>
              </a:rPr>
              <a:t>Market</a:t>
            </a:r>
          </a:p>
          <a:p>
            <a:r>
              <a:rPr lang="en-US" dirty="0" smtClean="0">
                <a:latin typeface="Arial Rounded MT Bold" pitchFamily="34" charset="0"/>
              </a:rPr>
              <a:t>FareAmount</a:t>
            </a:r>
          </a:p>
          <a:p>
            <a:r>
              <a:rPr lang="en-US" dirty="0" smtClean="0">
                <a:latin typeface="Arial Rounded MT Bold" pitchFamily="34" charset="0"/>
              </a:rPr>
              <a:t>Action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1676400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FARE KEY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81600" y="2133600"/>
            <a:ext cx="2209800" cy="629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Carrier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itchFamily="34" charset="0"/>
              </a:rPr>
              <a:t>Market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81600" y="3124200"/>
            <a:ext cx="2209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FARE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81600" y="3581400"/>
            <a:ext cx="2209800" cy="634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 Rounded MT Bold" pitchFamily="34" charset="0"/>
              </a:rPr>
              <a:t>FareAmount</a:t>
            </a:r>
          </a:p>
          <a:p>
            <a:r>
              <a:rPr lang="en-US" dirty="0">
                <a:latin typeface="Arial Rounded MT Bold" pitchFamily="34" charset="0"/>
              </a:rPr>
              <a:t>Action</a:t>
            </a:r>
          </a:p>
        </p:txBody>
      </p:sp>
      <p:sp>
        <p:nvSpPr>
          <p:cNvPr id="32" name="Down Arrow 31"/>
          <p:cNvSpPr/>
          <p:nvPr/>
        </p:nvSpPr>
        <p:spPr>
          <a:xfrm rot="10800000">
            <a:off x="6165342" y="2763137"/>
            <a:ext cx="242316" cy="3610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Communication with Server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15849"/>
              </p:ext>
            </p:extLst>
          </p:nvPr>
        </p:nvGraphicFramePr>
        <p:xfrm>
          <a:off x="461473" y="5691499"/>
          <a:ext cx="8229600" cy="8229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3238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Communication with the server can be established via RMI</a:t>
                      </a:r>
                      <a:r>
                        <a:rPr lang="en-US" sz="2400" baseline="0" dirty="0" smtClean="0">
                          <a:latin typeface="+mn-lt"/>
                        </a:rPr>
                        <a:t> or HTTP/J</a:t>
                      </a:r>
                      <a:r>
                        <a:rPr lang="en-US" sz="2400" dirty="0" smtClean="0">
                          <a:latin typeface="+mn-lt"/>
                        </a:rPr>
                        <a:t>SON</a:t>
                      </a:r>
                      <a:r>
                        <a:rPr lang="en-US" sz="2400" baseline="0" dirty="0" smtClean="0">
                          <a:latin typeface="+mn-lt"/>
                        </a:rPr>
                        <a:t> or Webservice.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934200" y="1371600"/>
            <a:ext cx="1219200" cy="419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SERVER</a:t>
            </a:r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6200" y="1371600"/>
            <a:ext cx="1412905" cy="419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COMMAND CLIENT</a:t>
            </a:r>
            <a:endParaRPr lang="en-US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72321216"/>
              </p:ext>
            </p:extLst>
          </p:nvPr>
        </p:nvGraphicFramePr>
        <p:xfrm>
          <a:off x="5588950" y="2301482"/>
          <a:ext cx="1066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77374155"/>
              </p:ext>
            </p:extLst>
          </p:nvPr>
        </p:nvGraphicFramePr>
        <p:xfrm>
          <a:off x="2344752" y="1524000"/>
          <a:ext cx="990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06402455"/>
              </p:ext>
            </p:extLst>
          </p:nvPr>
        </p:nvGraphicFramePr>
        <p:xfrm>
          <a:off x="1987252" y="3775105"/>
          <a:ext cx="1705599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2" name="Left-Right Arrow 21"/>
          <p:cNvSpPr/>
          <p:nvPr/>
        </p:nvSpPr>
        <p:spPr>
          <a:xfrm>
            <a:off x="1793905" y="2438400"/>
            <a:ext cx="2092295" cy="4846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>
            <a:off x="5299105" y="3186684"/>
            <a:ext cx="1646490" cy="4846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1793905" y="4724400"/>
            <a:ext cx="2092295" cy="4846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1371600"/>
            <a:ext cx="1108105" cy="419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CLIENT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4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457731833"/>
              </p:ext>
            </p:extLst>
          </p:nvPr>
        </p:nvGraphicFramePr>
        <p:xfrm>
          <a:off x="1221158" y="2786640"/>
          <a:ext cx="4381500" cy="64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1343023741"/>
              </p:ext>
            </p:extLst>
          </p:nvPr>
        </p:nvGraphicFramePr>
        <p:xfrm>
          <a:off x="2282276" y="4058255"/>
          <a:ext cx="914400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468159359"/>
              </p:ext>
            </p:extLst>
          </p:nvPr>
        </p:nvGraphicFramePr>
        <p:xfrm>
          <a:off x="3492024" y="4040843"/>
          <a:ext cx="2286000" cy="112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640402577"/>
              </p:ext>
            </p:extLst>
          </p:nvPr>
        </p:nvGraphicFramePr>
        <p:xfrm>
          <a:off x="6123773" y="4040843"/>
          <a:ext cx="2790558" cy="1098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48" name="Straight Arrow Connector 47"/>
          <p:cNvCxnSpPr>
            <a:stCxn id="39" idx="2"/>
            <a:endCxn id="38" idx="0"/>
          </p:cNvCxnSpPr>
          <p:nvPr/>
        </p:nvCxnSpPr>
        <p:spPr>
          <a:xfrm flipH="1">
            <a:off x="2739476" y="3428999"/>
            <a:ext cx="672432" cy="6292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  <a:endCxn id="37" idx="0"/>
          </p:cNvCxnSpPr>
          <p:nvPr/>
        </p:nvCxnSpPr>
        <p:spPr>
          <a:xfrm>
            <a:off x="3411908" y="3428999"/>
            <a:ext cx="4107144" cy="6118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2"/>
            <a:endCxn id="35" idx="0"/>
          </p:cNvCxnSpPr>
          <p:nvPr/>
        </p:nvCxnSpPr>
        <p:spPr>
          <a:xfrm>
            <a:off x="3411908" y="3428999"/>
            <a:ext cx="1223116" cy="61184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Diagram 90"/>
          <p:cNvGraphicFramePr/>
          <p:nvPr>
            <p:extLst>
              <p:ext uri="{D42A27DB-BD31-4B8C-83A1-F6EECF244321}">
                <p14:modId xmlns:p14="http://schemas.microsoft.com/office/powerpoint/2010/main" val="3446871972"/>
              </p:ext>
            </p:extLst>
          </p:nvPr>
        </p:nvGraphicFramePr>
        <p:xfrm>
          <a:off x="763958" y="4058255"/>
          <a:ext cx="1066799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8" name="Diagram 127"/>
          <p:cNvGraphicFramePr/>
          <p:nvPr>
            <p:extLst>
              <p:ext uri="{D42A27DB-BD31-4B8C-83A1-F6EECF244321}">
                <p14:modId xmlns:p14="http://schemas.microsoft.com/office/powerpoint/2010/main" val="2341445114"/>
              </p:ext>
            </p:extLst>
          </p:nvPr>
        </p:nvGraphicFramePr>
        <p:xfrm>
          <a:off x="2333268" y="1524000"/>
          <a:ext cx="2157279" cy="61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30" name="Straight Arrow Connector 129"/>
          <p:cNvCxnSpPr>
            <a:stCxn id="128" idx="2"/>
            <a:endCxn id="39" idx="0"/>
          </p:cNvCxnSpPr>
          <p:nvPr/>
        </p:nvCxnSpPr>
        <p:spPr>
          <a:xfrm>
            <a:off x="3411907" y="2136648"/>
            <a:ext cx="1" cy="64999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157680797"/>
              </p:ext>
            </p:extLst>
          </p:nvPr>
        </p:nvGraphicFramePr>
        <p:xfrm>
          <a:off x="1811238" y="5759865"/>
          <a:ext cx="1543520" cy="86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00963237"/>
              </p:ext>
            </p:extLst>
          </p:nvPr>
        </p:nvGraphicFramePr>
        <p:xfrm>
          <a:off x="3888158" y="5759865"/>
          <a:ext cx="1600200" cy="86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24" name="Straight Arrow Connector 23"/>
          <p:cNvCxnSpPr>
            <a:stCxn id="35" idx="2"/>
            <a:endCxn id="22" idx="0"/>
          </p:cNvCxnSpPr>
          <p:nvPr/>
        </p:nvCxnSpPr>
        <p:spPr>
          <a:xfrm>
            <a:off x="4635024" y="5165527"/>
            <a:ext cx="53234" cy="59433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8" idx="2"/>
            <a:endCxn id="20" idx="0"/>
          </p:cNvCxnSpPr>
          <p:nvPr/>
        </p:nvCxnSpPr>
        <p:spPr>
          <a:xfrm flipH="1">
            <a:off x="2582998" y="4670903"/>
            <a:ext cx="156478" cy="10889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165670440"/>
              </p:ext>
            </p:extLst>
          </p:nvPr>
        </p:nvGraphicFramePr>
        <p:xfrm>
          <a:off x="763958" y="5759865"/>
          <a:ext cx="914400" cy="86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cxnSp>
        <p:nvCxnSpPr>
          <p:cNvPr id="40" name="Straight Arrow Connector 39"/>
          <p:cNvCxnSpPr>
            <a:stCxn id="39" idx="2"/>
            <a:endCxn id="91" idx="0"/>
          </p:cNvCxnSpPr>
          <p:nvPr/>
        </p:nvCxnSpPr>
        <p:spPr>
          <a:xfrm flipH="1">
            <a:off x="1297357" y="3428999"/>
            <a:ext cx="2114551" cy="6292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2"/>
            <a:endCxn id="34" idx="0"/>
          </p:cNvCxnSpPr>
          <p:nvPr/>
        </p:nvCxnSpPr>
        <p:spPr>
          <a:xfrm flipH="1">
            <a:off x="1221158" y="4670903"/>
            <a:ext cx="76199" cy="10889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Snippet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r>
              <a:rPr lang="en-US" sz="1800" dirty="0"/>
              <a:t>public interface FareKey extends IKey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int </a:t>
            </a:r>
            <a:r>
              <a:rPr lang="en-US" sz="1800" dirty="0"/>
              <a:t>getId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Carrier </a:t>
            </a:r>
            <a:r>
              <a:rPr lang="en-US" sz="1800" dirty="0"/>
              <a:t>getCarrier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Market </a:t>
            </a:r>
            <a:r>
              <a:rPr lang="en-US" sz="1800" dirty="0"/>
              <a:t>getMarket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}</a:t>
            </a:r>
            <a:endParaRPr lang="en-US" sz="1800" dirty="0"/>
          </a:p>
          <a:p>
            <a:r>
              <a:rPr lang="en-US" sz="1800" dirty="0"/>
              <a:t>public interface Fare extends IRecord&lt;FareKey, Sub&gt; {</a:t>
            </a:r>
          </a:p>
          <a:p>
            <a:pPr marL="0" indent="0">
              <a:buNone/>
            </a:pPr>
            <a:r>
              <a:rPr lang="en-US" sz="1800" dirty="0" smtClean="0"/>
              <a:t>	Action </a:t>
            </a:r>
            <a:r>
              <a:rPr lang="en-US" sz="1800" dirty="0"/>
              <a:t>getAction();</a:t>
            </a:r>
          </a:p>
          <a:p>
            <a:pPr marL="0" indent="0">
              <a:buNone/>
            </a:pPr>
            <a:r>
              <a:rPr lang="en-US" sz="1800" dirty="0" smtClean="0"/>
              <a:t>	int </a:t>
            </a:r>
            <a:r>
              <a:rPr lang="en-US" sz="1800" dirty="0"/>
              <a:t>getFareAmount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}</a:t>
            </a:r>
          </a:p>
          <a:p>
            <a:r>
              <a:rPr lang="en-US" sz="1800" dirty="0"/>
              <a:t>public interface Sub extends </a:t>
            </a:r>
            <a:r>
              <a:rPr lang="en-US" sz="1800" dirty="0" smtClean="0"/>
              <a:t>IVersion, Index&lt;Integer&gt;{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int getSubNumber();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8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Details of Managers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PurgeableManager provides the purge functionality.</a:t>
            </a:r>
          </a:p>
          <a:p>
            <a:r>
              <a:rPr lang="en-US" sz="2600" dirty="0" smtClean="0"/>
              <a:t>IRecordManager extends </a:t>
            </a:r>
            <a:r>
              <a:rPr lang="en-US" sz="2600" dirty="0"/>
              <a:t>PurgeableManager </a:t>
            </a:r>
            <a:r>
              <a:rPr lang="en-US" sz="2600" dirty="0" smtClean="0"/>
              <a:t>and provides the below Functionality.</a:t>
            </a:r>
          </a:p>
          <a:p>
            <a:pPr marL="857250" lvl="1" indent="-457200"/>
            <a:r>
              <a:rPr lang="en-US" sz="2600" dirty="0" smtClean="0"/>
              <a:t>setting the relationships for record with key and version. </a:t>
            </a:r>
          </a:p>
          <a:p>
            <a:pPr marL="857250" lvl="1" indent="-457200"/>
            <a:r>
              <a:rPr lang="en-US" sz="2600" dirty="0" smtClean="0"/>
              <a:t>purge functionality.</a:t>
            </a:r>
          </a:p>
          <a:p>
            <a:pPr marL="857250" lvl="1" indent="-457200"/>
            <a:r>
              <a:rPr lang="en-US" sz="2600" dirty="0" smtClean="0"/>
              <a:t>Methods to get all Records for a given key and all Records for a given version.</a:t>
            </a:r>
          </a:p>
          <a:p>
            <a:r>
              <a:rPr lang="en-US" sz="2600" dirty="0" smtClean="0"/>
              <a:t>IRSManager also </a:t>
            </a:r>
            <a:r>
              <a:rPr lang="en-US" sz="2600" dirty="0"/>
              <a:t>extends PurgeableManager </a:t>
            </a:r>
            <a:r>
              <a:rPr lang="en-US" sz="2600" dirty="0" smtClean="0"/>
              <a:t>and </a:t>
            </a:r>
            <a:r>
              <a:rPr lang="en-US" sz="2600" dirty="0"/>
              <a:t>provides the below </a:t>
            </a:r>
            <a:r>
              <a:rPr lang="en-US" sz="2600" dirty="0" smtClean="0"/>
              <a:t>Functionality.</a:t>
            </a:r>
          </a:p>
          <a:p>
            <a:pPr marL="857250" lvl="1" indent="-457200"/>
            <a:r>
              <a:rPr lang="en-US" sz="2600" dirty="0"/>
              <a:t>setting the relationships </a:t>
            </a:r>
            <a:r>
              <a:rPr lang="en-US" sz="2600" dirty="0" smtClean="0"/>
              <a:t>for Repeating Segment with </a:t>
            </a:r>
            <a:r>
              <a:rPr lang="en-US" sz="2600" dirty="0"/>
              <a:t>Record. </a:t>
            </a:r>
          </a:p>
          <a:p>
            <a:pPr marL="857250" lvl="1" indent="-457200"/>
            <a:r>
              <a:rPr lang="en-US" sz="2600" dirty="0"/>
              <a:t>purge functionality.</a:t>
            </a:r>
          </a:p>
          <a:p>
            <a:pPr marL="857250" lvl="1" indent="-457200"/>
            <a:r>
              <a:rPr lang="en-US" sz="2600" dirty="0" smtClean="0"/>
              <a:t>Method </a:t>
            </a:r>
            <a:r>
              <a:rPr lang="en-US" sz="2600" dirty="0"/>
              <a:t>to get all Repeating Segments for a Record.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4054" y="1600200"/>
            <a:ext cx="5113946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PurgeableManager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4054" y="3276600"/>
            <a:ext cx="2005413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IRecordManager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268766"/>
            <a:ext cx="2057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IRSManager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44054" y="5169408"/>
            <a:ext cx="1905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FareManager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504444" y="25146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616723" y="25146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504444" y="4191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Code snippet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960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200" dirty="0"/>
              <a:t>public class FareManager extends IRecordManager&lt;FareKey,Sub,Fare&gt; </a:t>
            </a:r>
            <a:r>
              <a:rPr lang="en-US" sz="1200" dirty="0" smtClean="0"/>
              <a:t>{</a:t>
            </a:r>
          </a:p>
          <a:p>
            <a:pPr marL="800100" lvl="2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private </a:t>
            </a:r>
            <a:r>
              <a:rPr lang="en-US" sz="1200" dirty="0"/>
              <a:t>static FareManager itsInstance = new FareManager();</a:t>
            </a:r>
          </a:p>
          <a:p>
            <a:pPr marL="800100" lvl="2" indent="0">
              <a:buNone/>
            </a:pPr>
            <a:r>
              <a:rPr lang="en-US" sz="1200" dirty="0" smtClean="0"/>
              <a:t>	private </a:t>
            </a:r>
            <a:r>
              <a:rPr lang="en-US" sz="1200" dirty="0"/>
              <a:t>static OneToManyInverseRelationship&lt;FareKey, Fare&gt; </a:t>
            </a:r>
            <a:r>
              <a:rPr lang="en-US" sz="1200" b="1" dirty="0"/>
              <a:t>fareKeyfareRel</a:t>
            </a:r>
            <a:r>
              <a:rPr lang="en-US" sz="1200" dirty="0"/>
              <a:t> = </a:t>
            </a:r>
            <a:r>
              <a:rPr lang="en-US" sz="1200" dirty="0" smtClean="0"/>
              <a:t>	RelationshipTypeFactory.get</a:t>
            </a:r>
            <a:r>
              <a:rPr lang="en-US" sz="1200" dirty="0"/>
              <a:t>().createOneToManyInverseRelationship(FareKey.class,Fare.class, "FaresForKey");</a:t>
            </a:r>
          </a:p>
          <a:p>
            <a:pPr marL="800100" lvl="2" indent="0">
              <a:buNone/>
            </a:pPr>
            <a:r>
              <a:rPr lang="en-US" sz="1200" dirty="0" smtClean="0"/>
              <a:t>	private </a:t>
            </a:r>
            <a:r>
              <a:rPr lang="en-US" sz="1200" dirty="0"/>
              <a:t>static OneToManyInverseRelationship&lt;Sub, Fare&gt; </a:t>
            </a:r>
            <a:r>
              <a:rPr lang="en-US" sz="1200" b="1" dirty="0"/>
              <a:t>subFareRel</a:t>
            </a:r>
            <a:r>
              <a:rPr lang="en-US" sz="1200" dirty="0"/>
              <a:t> = </a:t>
            </a:r>
            <a:r>
              <a:rPr lang="en-US" sz="1200" dirty="0" smtClean="0"/>
              <a:t>	RelationshipTypeFactory.get</a:t>
            </a:r>
            <a:r>
              <a:rPr lang="en-US" sz="1200" dirty="0"/>
              <a:t>().createOneToManyInverseRelationship(Sub.class,Fare.class, "FaresForSub");</a:t>
            </a:r>
          </a:p>
          <a:p>
            <a:pPr marL="800100" lvl="2" indent="0">
              <a:buNone/>
            </a:pPr>
            <a:r>
              <a:rPr lang="en-US" sz="1200" dirty="0" smtClean="0"/>
              <a:t>	protected </a:t>
            </a:r>
            <a:r>
              <a:rPr lang="en-US" sz="1200" dirty="0"/>
              <a:t>FareManager() {</a:t>
            </a:r>
          </a:p>
          <a:p>
            <a:pPr marL="800100" lvl="2" indent="0">
              <a:buNone/>
            </a:pPr>
            <a:r>
              <a:rPr lang="en-US" sz="1200" dirty="0"/>
              <a:t>        super();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public </a:t>
            </a:r>
            <a:r>
              <a:rPr lang="en-US" sz="1200" dirty="0"/>
              <a:t>static FareManager get() {</a:t>
            </a:r>
          </a:p>
          <a:p>
            <a:pPr marL="800100" lvl="2" indent="0">
              <a:buNone/>
            </a:pPr>
            <a:r>
              <a:rPr lang="en-US" sz="1200" dirty="0"/>
              <a:t>        return itsInstance;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@</a:t>
            </a:r>
            <a:r>
              <a:rPr lang="en-US" sz="1200" dirty="0"/>
              <a:t>Override</a:t>
            </a:r>
          </a:p>
          <a:p>
            <a:pPr marL="800100" lvl="2" indent="0">
              <a:buNone/>
            </a:pPr>
            <a:r>
              <a:rPr lang="en-US" sz="1200" dirty="0" smtClean="0"/>
              <a:t>	protected </a:t>
            </a:r>
            <a:r>
              <a:rPr lang="en-US" sz="1200" dirty="0"/>
              <a:t>OneToManyInverseRelationship&lt;FareKey, Fare&gt; getKeyToRecordRelationShip() {</a:t>
            </a:r>
          </a:p>
          <a:p>
            <a:pPr marL="800100" lvl="2" indent="0">
              <a:buNone/>
            </a:pPr>
            <a:r>
              <a:rPr lang="en-US" sz="1200" dirty="0"/>
              <a:t>         return fareKeyfareRel;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@</a:t>
            </a:r>
            <a:r>
              <a:rPr lang="en-US" sz="1200" dirty="0"/>
              <a:t>Override</a:t>
            </a:r>
          </a:p>
          <a:p>
            <a:pPr marL="800100" lvl="2" indent="0">
              <a:buNone/>
            </a:pPr>
            <a:r>
              <a:rPr lang="en-US" sz="1200" dirty="0" smtClean="0"/>
              <a:t>	protected </a:t>
            </a:r>
            <a:r>
              <a:rPr lang="en-US" sz="1200" dirty="0"/>
              <a:t>OneToManyInverseRelationship&lt;Sub, Fare&gt; getVersionToRecordRelationShip() {</a:t>
            </a:r>
          </a:p>
          <a:p>
            <a:pPr marL="800100" lvl="2" indent="0">
              <a:buNone/>
            </a:pPr>
            <a:r>
              <a:rPr lang="en-US" sz="1200" dirty="0"/>
              <a:t>         return subFareRel;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@</a:t>
            </a:r>
            <a:r>
              <a:rPr lang="en-US" sz="1200" dirty="0"/>
              <a:t>Override</a:t>
            </a:r>
          </a:p>
          <a:p>
            <a:pPr marL="800100" lvl="2" indent="0">
              <a:buNone/>
            </a:pPr>
            <a:r>
              <a:rPr lang="en-US" sz="1200" dirty="0" smtClean="0"/>
              <a:t>	protected </a:t>
            </a:r>
            <a:r>
              <a:rPr lang="en-US" sz="1200" dirty="0"/>
              <a:t>ImmutableList&lt;Sub&gt; getAllVersions() {</a:t>
            </a:r>
          </a:p>
          <a:p>
            <a:pPr marL="800100" lvl="2" indent="0">
              <a:buNone/>
            </a:pPr>
            <a:r>
              <a:rPr lang="en-US" sz="1200" dirty="0"/>
              <a:t>         return SubManager.get().findAll();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 smtClean="0"/>
              <a:t>	public </a:t>
            </a:r>
            <a:r>
              <a:rPr lang="en-US" sz="1200" dirty="0"/>
              <a:t>void purge() {</a:t>
            </a:r>
          </a:p>
          <a:p>
            <a:pPr marL="800100" lvl="2" indent="0">
              <a:buNone/>
            </a:pPr>
            <a:r>
              <a:rPr lang="en-US" sz="1200" dirty="0"/>
              <a:t>         super.purge(FareKeyManager.get(), FareFactory.get());</a:t>
            </a:r>
          </a:p>
          <a:p>
            <a:pPr marL="800100" lvl="2" indent="0">
              <a:buNone/>
            </a:pPr>
            <a:r>
              <a:rPr lang="en-US" sz="1200" dirty="0" smtClean="0"/>
              <a:t>	}</a:t>
            </a:r>
            <a:endParaRPr lang="en-US" sz="1200" dirty="0"/>
          </a:p>
          <a:p>
            <a:pPr marL="800100" lvl="2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5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677</Words>
  <Application>Microsoft Office PowerPoint</Application>
  <PresentationFormat>On-screen Show (4:3)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Rounded MT Bold</vt:lpstr>
      <vt:lpstr>Calibri</vt:lpstr>
      <vt:lpstr>Office Theme</vt:lpstr>
      <vt:lpstr>YOGI Implementation of Server</vt:lpstr>
      <vt:lpstr>Key Features of Server </vt:lpstr>
      <vt:lpstr>PowerPoint Presentation</vt:lpstr>
      <vt:lpstr>Communication with Server</vt:lpstr>
      <vt:lpstr>Class Hierarchy</vt:lpstr>
      <vt:lpstr>Code Snippet</vt:lpstr>
      <vt:lpstr>Details of Managers</vt:lpstr>
      <vt:lpstr>PowerPoint Presentation</vt:lpstr>
      <vt:lpstr>Code snippet</vt:lpstr>
      <vt:lpstr>Marking for Purge</vt:lpstr>
      <vt:lpstr>Code Snippet</vt:lpstr>
      <vt:lpstr>DELETING RECORDS THAT ARE MARKED FOR PURGE FROM DATABASE</vt:lpstr>
      <vt:lpstr>Code Snippet</vt:lpstr>
      <vt:lpstr>Server startup Application</vt:lpstr>
      <vt:lpstr>Code Snippet</vt:lpstr>
    </vt:vector>
  </TitlesOfParts>
  <Company>AMR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PRICING FARES/RULES USING JAF</dc:title>
  <dc:creator>Vadavala, Vikram</dc:creator>
  <cp:lastModifiedBy>mouli</cp:lastModifiedBy>
  <cp:revision>245</cp:revision>
  <dcterms:created xsi:type="dcterms:W3CDTF">2013-03-11T16:30:29Z</dcterms:created>
  <dcterms:modified xsi:type="dcterms:W3CDTF">2018-12-12T15:47:16Z</dcterms:modified>
</cp:coreProperties>
</file>