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817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B344F-FDCF-46AE-AA91-02471ED5A1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85B0BD-744D-4834-8555-AA80A7A1D067}">
      <dgm:prSet phldrT="[Text]"/>
      <dgm:spPr/>
      <dgm:t>
        <a:bodyPr/>
        <a:lstStyle/>
        <a:p>
          <a:r>
            <a:rPr lang="en-US" dirty="0" smtClean="0"/>
            <a:t>Record Processor</a:t>
          </a:r>
          <a:endParaRPr lang="en-US" dirty="0"/>
        </a:p>
      </dgm:t>
    </dgm:pt>
    <dgm:pt modelId="{048BCFD1-8673-4BF9-86AB-E5A21DBA8149}" type="parTrans" cxnId="{39A64959-3E41-4A1A-B68C-683055727410}">
      <dgm:prSet/>
      <dgm:spPr/>
      <dgm:t>
        <a:bodyPr/>
        <a:lstStyle/>
        <a:p>
          <a:endParaRPr lang="en-US"/>
        </a:p>
      </dgm:t>
    </dgm:pt>
    <dgm:pt modelId="{96255792-D7EA-4FF6-A199-A7F73BD32B4E}" type="sibTrans" cxnId="{39A64959-3E41-4A1A-B68C-683055727410}">
      <dgm:prSet/>
      <dgm:spPr/>
      <dgm:t>
        <a:bodyPr/>
        <a:lstStyle/>
        <a:p>
          <a:endParaRPr lang="en-US"/>
        </a:p>
      </dgm:t>
    </dgm:pt>
    <dgm:pt modelId="{2AEC4AC4-BB36-45CB-BCBF-DA90DF1FCE89}">
      <dgm:prSet phldrT="[Text]"/>
      <dgm:spPr/>
      <dgm:t>
        <a:bodyPr/>
        <a:lstStyle/>
        <a:p>
          <a:r>
            <a:rPr lang="en-US" dirty="0" smtClean="0"/>
            <a:t>Base Record Processor</a:t>
          </a:r>
          <a:endParaRPr lang="en-US" dirty="0"/>
        </a:p>
      </dgm:t>
    </dgm:pt>
    <dgm:pt modelId="{7C4DBE64-32BE-42C8-8C71-1CC0125DEF5C}" type="parTrans" cxnId="{E0407934-74FA-46A1-B27B-586DFB994C30}">
      <dgm:prSet/>
      <dgm:spPr/>
      <dgm:t>
        <a:bodyPr/>
        <a:lstStyle/>
        <a:p>
          <a:endParaRPr lang="en-US"/>
        </a:p>
      </dgm:t>
    </dgm:pt>
    <dgm:pt modelId="{EA360FF1-FE49-4DD7-98B8-2CE4C321898D}" type="sibTrans" cxnId="{E0407934-74FA-46A1-B27B-586DFB994C30}">
      <dgm:prSet/>
      <dgm:spPr/>
      <dgm:t>
        <a:bodyPr/>
        <a:lstStyle/>
        <a:p>
          <a:endParaRPr lang="en-US"/>
        </a:p>
      </dgm:t>
    </dgm:pt>
    <dgm:pt modelId="{3A7D0E05-B386-4388-B035-C0151F5BD4D9}">
      <dgm:prSet phldrT="[Text]"/>
      <dgm:spPr/>
      <dgm:t>
        <a:bodyPr/>
        <a:lstStyle/>
        <a:p>
          <a:r>
            <a:rPr lang="en-US" dirty="0" smtClean="0"/>
            <a:t>Finder Record Processor</a:t>
          </a:r>
          <a:endParaRPr lang="en-US" dirty="0"/>
        </a:p>
      </dgm:t>
    </dgm:pt>
    <dgm:pt modelId="{5934E2B2-20CE-41EC-B6FC-3A8A583D2BD8}" type="parTrans" cxnId="{1EA39CDA-E544-4BFA-B727-2C0E7FC997D1}">
      <dgm:prSet/>
      <dgm:spPr/>
      <dgm:t>
        <a:bodyPr/>
        <a:lstStyle/>
        <a:p>
          <a:endParaRPr lang="en-US"/>
        </a:p>
      </dgm:t>
    </dgm:pt>
    <dgm:pt modelId="{4C3F0164-B8BC-46E0-A7B1-A07135C72FD5}" type="sibTrans" cxnId="{1EA39CDA-E544-4BFA-B727-2C0E7FC997D1}">
      <dgm:prSet/>
      <dgm:spPr/>
      <dgm:t>
        <a:bodyPr/>
        <a:lstStyle/>
        <a:p>
          <a:endParaRPr lang="en-US"/>
        </a:p>
      </dgm:t>
    </dgm:pt>
    <dgm:pt modelId="{2E346602-C2DC-4D95-B3CC-FB62A47F9380}">
      <dgm:prSet phldrT="[Text]"/>
      <dgm:spPr/>
      <dgm:t>
        <a:bodyPr/>
        <a:lstStyle/>
        <a:p>
          <a:r>
            <a:rPr lang="en-US" dirty="0" smtClean="0"/>
            <a:t>Link Record Processor</a:t>
          </a:r>
          <a:endParaRPr lang="en-US" dirty="0"/>
        </a:p>
      </dgm:t>
    </dgm:pt>
    <dgm:pt modelId="{05EC5D2E-03D9-49F9-ADE4-21F9AD53D139}" type="parTrans" cxnId="{F898A70F-778A-46CE-9DEC-8D19ED0F2D54}">
      <dgm:prSet/>
      <dgm:spPr/>
      <dgm:t>
        <a:bodyPr/>
        <a:lstStyle/>
        <a:p>
          <a:endParaRPr lang="en-US"/>
        </a:p>
      </dgm:t>
    </dgm:pt>
    <dgm:pt modelId="{D940CFE3-4DA1-4A67-8FA9-AC7672F41474}" type="sibTrans" cxnId="{F898A70F-778A-46CE-9DEC-8D19ED0F2D54}">
      <dgm:prSet/>
      <dgm:spPr/>
      <dgm:t>
        <a:bodyPr/>
        <a:lstStyle/>
        <a:p>
          <a:endParaRPr lang="en-US"/>
        </a:p>
      </dgm:t>
    </dgm:pt>
    <dgm:pt modelId="{84787FF5-B40C-4DCA-B63C-98C55B01257B}">
      <dgm:prSet phldrT="[Text]"/>
      <dgm:spPr/>
      <dgm:t>
        <a:bodyPr/>
        <a:lstStyle/>
        <a:p>
          <a:r>
            <a:rPr lang="en-US" dirty="0" smtClean="0"/>
            <a:t>Pipe Record Processor</a:t>
          </a:r>
          <a:endParaRPr lang="en-US" dirty="0"/>
        </a:p>
      </dgm:t>
    </dgm:pt>
    <dgm:pt modelId="{212762C3-6674-4358-8488-7E72851169E5}" type="parTrans" cxnId="{DC91F7B9-68B4-4987-AE06-6FC908D9FBC7}">
      <dgm:prSet/>
      <dgm:spPr/>
      <dgm:t>
        <a:bodyPr/>
        <a:lstStyle/>
        <a:p>
          <a:endParaRPr lang="en-US"/>
        </a:p>
      </dgm:t>
    </dgm:pt>
    <dgm:pt modelId="{AAE8344A-FC37-40A4-883D-6229CA101309}" type="sibTrans" cxnId="{DC91F7B9-68B4-4987-AE06-6FC908D9FBC7}">
      <dgm:prSet/>
      <dgm:spPr/>
      <dgm:t>
        <a:bodyPr/>
        <a:lstStyle/>
        <a:p>
          <a:endParaRPr lang="en-US"/>
        </a:p>
      </dgm:t>
    </dgm:pt>
    <dgm:pt modelId="{0AE4C573-70EC-44F6-8228-73C091076774}">
      <dgm:prSet/>
      <dgm:spPr/>
      <dgm:t>
        <a:bodyPr/>
        <a:lstStyle/>
        <a:p>
          <a:r>
            <a:rPr lang="en-US" dirty="0" smtClean="0"/>
            <a:t>Default Record Processor</a:t>
          </a:r>
          <a:endParaRPr lang="en-US" dirty="0"/>
        </a:p>
      </dgm:t>
    </dgm:pt>
    <dgm:pt modelId="{B9837CBE-EDAC-4347-A806-840EC826921C}" type="parTrans" cxnId="{E460C0A7-740F-46E1-8FC4-50842A301494}">
      <dgm:prSet/>
      <dgm:spPr/>
      <dgm:t>
        <a:bodyPr/>
        <a:lstStyle/>
        <a:p>
          <a:endParaRPr lang="en-US"/>
        </a:p>
      </dgm:t>
    </dgm:pt>
    <dgm:pt modelId="{210DC7C5-503C-41C6-884D-054A74A2A947}" type="sibTrans" cxnId="{E460C0A7-740F-46E1-8FC4-50842A301494}">
      <dgm:prSet/>
      <dgm:spPr/>
      <dgm:t>
        <a:bodyPr/>
        <a:lstStyle/>
        <a:p>
          <a:endParaRPr lang="en-US"/>
        </a:p>
      </dgm:t>
    </dgm:pt>
    <dgm:pt modelId="{AD4457D6-A13F-43D7-BDAF-A15E65600ECE}">
      <dgm:prSet/>
      <dgm:spPr/>
      <dgm:t>
        <a:bodyPr/>
        <a:lstStyle/>
        <a:p>
          <a:r>
            <a:rPr lang="en-US" dirty="0" smtClean="0"/>
            <a:t>Delayed Record Processor</a:t>
          </a:r>
          <a:endParaRPr lang="en-US" dirty="0"/>
        </a:p>
      </dgm:t>
    </dgm:pt>
    <dgm:pt modelId="{F35CA66F-B977-4E2F-9406-2B28A6AFEBD3}" type="parTrans" cxnId="{E8884421-5014-464E-97F4-9A7CC4251016}">
      <dgm:prSet/>
      <dgm:spPr/>
      <dgm:t>
        <a:bodyPr/>
        <a:lstStyle/>
        <a:p>
          <a:endParaRPr lang="en-US"/>
        </a:p>
      </dgm:t>
    </dgm:pt>
    <dgm:pt modelId="{91383104-5A9A-4E0C-912D-38A2B7EF6DE0}" type="sibTrans" cxnId="{E8884421-5014-464E-97F4-9A7CC4251016}">
      <dgm:prSet/>
      <dgm:spPr/>
      <dgm:t>
        <a:bodyPr/>
        <a:lstStyle/>
        <a:p>
          <a:endParaRPr lang="en-US"/>
        </a:p>
      </dgm:t>
    </dgm:pt>
    <dgm:pt modelId="{A8976FA6-8F5F-46DD-949B-E114B6BE9863}" type="pres">
      <dgm:prSet presAssocID="{D51B344F-FDCF-46AE-AA91-02471ED5A1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EF7EA54-2268-4586-9B17-5660DB4CF9CF}" type="pres">
      <dgm:prSet presAssocID="{4D85B0BD-744D-4834-8555-AA80A7A1D067}" presName="hierRoot1" presStyleCnt="0"/>
      <dgm:spPr/>
    </dgm:pt>
    <dgm:pt modelId="{CFBF00D0-63C9-4E3B-8027-37C4A1223C9A}" type="pres">
      <dgm:prSet presAssocID="{4D85B0BD-744D-4834-8555-AA80A7A1D067}" presName="composite" presStyleCnt="0"/>
      <dgm:spPr/>
    </dgm:pt>
    <dgm:pt modelId="{9F2F8496-3E62-44A6-A29D-803D6463E195}" type="pres">
      <dgm:prSet presAssocID="{4D85B0BD-744D-4834-8555-AA80A7A1D067}" presName="background" presStyleLbl="node0" presStyleIdx="0" presStyleCnt="1"/>
      <dgm:spPr/>
    </dgm:pt>
    <dgm:pt modelId="{4B3E40DE-CF32-4C86-8419-89867C62E083}" type="pres">
      <dgm:prSet presAssocID="{4D85B0BD-744D-4834-8555-AA80A7A1D067}" presName="text" presStyleLbl="fgAcc0" presStyleIdx="0" presStyleCnt="1" custScaleX="195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1FC0EB-DBCE-4022-A173-07D6AE717F91}" type="pres">
      <dgm:prSet presAssocID="{4D85B0BD-744D-4834-8555-AA80A7A1D067}" presName="hierChild2" presStyleCnt="0"/>
      <dgm:spPr/>
    </dgm:pt>
    <dgm:pt modelId="{481D66D7-34F1-4B39-9F9B-ADF5D6D85341}" type="pres">
      <dgm:prSet presAssocID="{7C4DBE64-32BE-42C8-8C71-1CC0125DEF5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85C6BF2-B659-422E-AEB7-7AB17DE70AEB}" type="pres">
      <dgm:prSet presAssocID="{2AEC4AC4-BB36-45CB-BCBF-DA90DF1FCE89}" presName="hierRoot2" presStyleCnt="0"/>
      <dgm:spPr/>
    </dgm:pt>
    <dgm:pt modelId="{6A10C89C-1F09-49DC-92DA-111792089FAA}" type="pres">
      <dgm:prSet presAssocID="{2AEC4AC4-BB36-45CB-BCBF-DA90DF1FCE89}" presName="composite2" presStyleCnt="0"/>
      <dgm:spPr/>
    </dgm:pt>
    <dgm:pt modelId="{18B7B45A-027C-41CC-AD34-51095A86B33B}" type="pres">
      <dgm:prSet presAssocID="{2AEC4AC4-BB36-45CB-BCBF-DA90DF1FCE89}" presName="background2" presStyleLbl="node2" presStyleIdx="0" presStyleCnt="2"/>
      <dgm:spPr/>
    </dgm:pt>
    <dgm:pt modelId="{CC6C54EE-839B-4F6B-8E41-9DBAB993DB04}" type="pres">
      <dgm:prSet presAssocID="{2AEC4AC4-BB36-45CB-BCBF-DA90DF1FCE89}" presName="text2" presStyleLbl="fgAcc2" presStyleIdx="0" presStyleCnt="2" custScaleX="2244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F133F-A8B9-4B39-B627-B0FBD814F1B0}" type="pres">
      <dgm:prSet presAssocID="{2AEC4AC4-BB36-45CB-BCBF-DA90DF1FCE89}" presName="hierChild3" presStyleCnt="0"/>
      <dgm:spPr/>
    </dgm:pt>
    <dgm:pt modelId="{1479ED2C-D9F0-41C1-8413-6F29FA4D21F8}" type="pres">
      <dgm:prSet presAssocID="{5934E2B2-20CE-41EC-B6FC-3A8A583D2BD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D4CD868-D66F-438A-88C4-6C3A7563C0A3}" type="pres">
      <dgm:prSet presAssocID="{3A7D0E05-B386-4388-B035-C0151F5BD4D9}" presName="hierRoot3" presStyleCnt="0"/>
      <dgm:spPr/>
    </dgm:pt>
    <dgm:pt modelId="{FE0F047D-761F-4614-A38E-F0310986EF77}" type="pres">
      <dgm:prSet presAssocID="{3A7D0E05-B386-4388-B035-C0151F5BD4D9}" presName="composite3" presStyleCnt="0"/>
      <dgm:spPr/>
    </dgm:pt>
    <dgm:pt modelId="{926D31FE-4726-4F8A-B08F-DDC8BE4DE539}" type="pres">
      <dgm:prSet presAssocID="{3A7D0E05-B386-4388-B035-C0151F5BD4D9}" presName="background3" presStyleLbl="node3" presStyleIdx="0" presStyleCnt="2"/>
      <dgm:spPr/>
    </dgm:pt>
    <dgm:pt modelId="{A8E1DE60-9659-47AA-99B9-B36FA74822BC}" type="pres">
      <dgm:prSet presAssocID="{3A7D0E05-B386-4388-B035-C0151F5BD4D9}" presName="text3" presStyleLbl="fgAcc3" presStyleIdx="0" presStyleCnt="2" custScaleX="2313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7962C-481D-4FFB-93F2-58A9D2309EC9}" type="pres">
      <dgm:prSet presAssocID="{3A7D0E05-B386-4388-B035-C0151F5BD4D9}" presName="hierChild4" presStyleCnt="0"/>
      <dgm:spPr/>
    </dgm:pt>
    <dgm:pt modelId="{F8301762-579E-4A42-9D77-6E51323B79AD}" type="pres">
      <dgm:prSet presAssocID="{B9837CBE-EDAC-4347-A806-840EC826921C}" presName="Name23" presStyleLbl="parChTrans1D4" presStyleIdx="0" presStyleCnt="2"/>
      <dgm:spPr/>
      <dgm:t>
        <a:bodyPr/>
        <a:lstStyle/>
        <a:p>
          <a:endParaRPr lang="en-US"/>
        </a:p>
      </dgm:t>
    </dgm:pt>
    <dgm:pt modelId="{5F5C6A9B-DB5B-473E-BCF8-5FDC6DC1ECBA}" type="pres">
      <dgm:prSet presAssocID="{0AE4C573-70EC-44F6-8228-73C091076774}" presName="hierRoot4" presStyleCnt="0"/>
      <dgm:spPr/>
    </dgm:pt>
    <dgm:pt modelId="{6543B5A8-C0FB-47B5-812D-48D743639023}" type="pres">
      <dgm:prSet presAssocID="{0AE4C573-70EC-44F6-8228-73C091076774}" presName="composite4" presStyleCnt="0"/>
      <dgm:spPr/>
    </dgm:pt>
    <dgm:pt modelId="{0A6487BF-EBC4-4B33-B9BA-0163BA27A2EC}" type="pres">
      <dgm:prSet presAssocID="{0AE4C573-70EC-44F6-8228-73C091076774}" presName="background4" presStyleLbl="node4" presStyleIdx="0" presStyleCnt="2"/>
      <dgm:spPr/>
    </dgm:pt>
    <dgm:pt modelId="{AFE2985B-BD5A-4D89-9339-BD2B8F735F66}" type="pres">
      <dgm:prSet presAssocID="{0AE4C573-70EC-44F6-8228-73C091076774}" presName="text4" presStyleLbl="fgAcc4" presStyleIdx="0" presStyleCnt="2" custScaleX="219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759C40-905B-4893-863C-A046A6797D50}" type="pres">
      <dgm:prSet presAssocID="{0AE4C573-70EC-44F6-8228-73C091076774}" presName="hierChild5" presStyleCnt="0"/>
      <dgm:spPr/>
    </dgm:pt>
    <dgm:pt modelId="{55E837D4-55F4-49C4-8112-F6A1C5D39045}" type="pres">
      <dgm:prSet presAssocID="{F35CA66F-B977-4E2F-9406-2B28A6AFEBD3}" presName="Name17" presStyleLbl="parChTrans1D3" presStyleIdx="1" presStyleCnt="2"/>
      <dgm:spPr/>
    </dgm:pt>
    <dgm:pt modelId="{BBBF18F2-A420-4F05-8692-A9CA6B3C7FB7}" type="pres">
      <dgm:prSet presAssocID="{AD4457D6-A13F-43D7-BDAF-A15E65600ECE}" presName="hierRoot3" presStyleCnt="0"/>
      <dgm:spPr/>
    </dgm:pt>
    <dgm:pt modelId="{B90FAC90-7A51-474C-9A88-C8D8FB7FA91C}" type="pres">
      <dgm:prSet presAssocID="{AD4457D6-A13F-43D7-BDAF-A15E65600ECE}" presName="composite3" presStyleCnt="0"/>
      <dgm:spPr/>
    </dgm:pt>
    <dgm:pt modelId="{279A6F87-CC45-4094-AC72-12AAB2F5B205}" type="pres">
      <dgm:prSet presAssocID="{AD4457D6-A13F-43D7-BDAF-A15E65600ECE}" presName="background3" presStyleLbl="node3" presStyleIdx="1" presStyleCnt="2"/>
      <dgm:spPr/>
    </dgm:pt>
    <dgm:pt modelId="{829B0B52-60E1-4218-B8CE-DD3F75D4C2D2}" type="pres">
      <dgm:prSet presAssocID="{AD4457D6-A13F-43D7-BDAF-A15E65600ECE}" presName="text3" presStyleLbl="fgAcc3" presStyleIdx="1" presStyleCnt="2" custScaleX="201980">
        <dgm:presLayoutVars>
          <dgm:chPref val="3"/>
        </dgm:presLayoutVars>
      </dgm:prSet>
      <dgm:spPr/>
    </dgm:pt>
    <dgm:pt modelId="{15771F32-2D2D-4FEE-BDD4-F934450126DE}" type="pres">
      <dgm:prSet presAssocID="{AD4457D6-A13F-43D7-BDAF-A15E65600ECE}" presName="hierChild4" presStyleCnt="0"/>
      <dgm:spPr/>
    </dgm:pt>
    <dgm:pt modelId="{C2F235C1-7DD1-4BF5-930E-5B3F4C8BF4FA}" type="pres">
      <dgm:prSet presAssocID="{05EC5D2E-03D9-49F9-ADE4-21F9AD53D139}" presName="Name23" presStyleLbl="parChTrans1D4" presStyleIdx="1" presStyleCnt="2"/>
      <dgm:spPr/>
      <dgm:t>
        <a:bodyPr/>
        <a:lstStyle/>
        <a:p>
          <a:endParaRPr lang="en-US"/>
        </a:p>
      </dgm:t>
    </dgm:pt>
    <dgm:pt modelId="{EF8A39F8-C969-4128-A789-124177D44C1B}" type="pres">
      <dgm:prSet presAssocID="{2E346602-C2DC-4D95-B3CC-FB62A47F9380}" presName="hierRoot4" presStyleCnt="0"/>
      <dgm:spPr/>
    </dgm:pt>
    <dgm:pt modelId="{D469B185-D994-4220-A292-286BFD025FBF}" type="pres">
      <dgm:prSet presAssocID="{2E346602-C2DC-4D95-B3CC-FB62A47F9380}" presName="composite4" presStyleCnt="0"/>
      <dgm:spPr/>
    </dgm:pt>
    <dgm:pt modelId="{FE0EC689-7CB7-4DF4-832A-9D1719755B14}" type="pres">
      <dgm:prSet presAssocID="{2E346602-C2DC-4D95-B3CC-FB62A47F9380}" presName="background4" presStyleLbl="node4" presStyleIdx="1" presStyleCnt="2"/>
      <dgm:spPr/>
    </dgm:pt>
    <dgm:pt modelId="{E2C0BB93-77FC-45B7-9E24-354E3720506E}" type="pres">
      <dgm:prSet presAssocID="{2E346602-C2DC-4D95-B3CC-FB62A47F9380}" presName="text4" presStyleLbl="fgAcc4" presStyleIdx="1" presStyleCnt="2" custScaleX="223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089E42-1624-4356-867E-5569F1071929}" type="pres">
      <dgm:prSet presAssocID="{2E346602-C2DC-4D95-B3CC-FB62A47F9380}" presName="hierChild5" presStyleCnt="0"/>
      <dgm:spPr/>
    </dgm:pt>
    <dgm:pt modelId="{5FF2473F-7861-416A-A5A1-3BA92C01C666}" type="pres">
      <dgm:prSet presAssocID="{212762C3-6674-4358-8488-7E72851169E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2EB84BF-6452-4E4F-A3F3-A63654780DA7}" type="pres">
      <dgm:prSet presAssocID="{84787FF5-B40C-4DCA-B63C-98C55B01257B}" presName="hierRoot2" presStyleCnt="0"/>
      <dgm:spPr/>
    </dgm:pt>
    <dgm:pt modelId="{521887EB-E78A-405B-8B7E-580CB4E7091D}" type="pres">
      <dgm:prSet presAssocID="{84787FF5-B40C-4DCA-B63C-98C55B01257B}" presName="composite2" presStyleCnt="0"/>
      <dgm:spPr/>
    </dgm:pt>
    <dgm:pt modelId="{457F328A-4EE2-4DD4-BB57-C79A845BED14}" type="pres">
      <dgm:prSet presAssocID="{84787FF5-B40C-4DCA-B63C-98C55B01257B}" presName="background2" presStyleLbl="node2" presStyleIdx="1" presStyleCnt="2"/>
      <dgm:spPr/>
    </dgm:pt>
    <dgm:pt modelId="{5990161E-14A3-4A95-A72A-9EEBFE03C26E}" type="pres">
      <dgm:prSet presAssocID="{84787FF5-B40C-4DCA-B63C-98C55B01257B}" presName="text2" presStyleLbl="fgAcc2" presStyleIdx="1" presStyleCnt="2" custScaleX="200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87FB2-5E9B-42F4-B439-EC1FC3A76962}" type="pres">
      <dgm:prSet presAssocID="{84787FF5-B40C-4DCA-B63C-98C55B01257B}" presName="hierChild3" presStyleCnt="0"/>
      <dgm:spPr/>
    </dgm:pt>
  </dgm:ptLst>
  <dgm:cxnLst>
    <dgm:cxn modelId="{E8884421-5014-464E-97F4-9A7CC4251016}" srcId="{2AEC4AC4-BB36-45CB-BCBF-DA90DF1FCE89}" destId="{AD4457D6-A13F-43D7-BDAF-A15E65600ECE}" srcOrd="1" destOrd="0" parTransId="{F35CA66F-B977-4E2F-9406-2B28A6AFEBD3}" sibTransId="{91383104-5A9A-4E0C-912D-38A2B7EF6DE0}"/>
    <dgm:cxn modelId="{41D14DA4-F87D-44DB-9883-834A70E3D6AA}" type="presOf" srcId="{05EC5D2E-03D9-49F9-ADE4-21F9AD53D139}" destId="{C2F235C1-7DD1-4BF5-930E-5B3F4C8BF4FA}" srcOrd="0" destOrd="0" presId="urn:microsoft.com/office/officeart/2005/8/layout/hierarchy1"/>
    <dgm:cxn modelId="{39A64959-3E41-4A1A-B68C-683055727410}" srcId="{D51B344F-FDCF-46AE-AA91-02471ED5A13E}" destId="{4D85B0BD-744D-4834-8555-AA80A7A1D067}" srcOrd="0" destOrd="0" parTransId="{048BCFD1-8673-4BF9-86AB-E5A21DBA8149}" sibTransId="{96255792-D7EA-4FF6-A199-A7F73BD32B4E}"/>
    <dgm:cxn modelId="{9A13FA77-0D2B-48D8-B5F0-8785E28F48C5}" type="presOf" srcId="{B9837CBE-EDAC-4347-A806-840EC826921C}" destId="{F8301762-579E-4A42-9D77-6E51323B79AD}" srcOrd="0" destOrd="0" presId="urn:microsoft.com/office/officeart/2005/8/layout/hierarchy1"/>
    <dgm:cxn modelId="{553B6C84-A69C-4761-AC5E-F2AF6890AAFB}" type="presOf" srcId="{212762C3-6674-4358-8488-7E72851169E5}" destId="{5FF2473F-7861-416A-A5A1-3BA92C01C666}" srcOrd="0" destOrd="0" presId="urn:microsoft.com/office/officeart/2005/8/layout/hierarchy1"/>
    <dgm:cxn modelId="{3E07BCEB-D34D-4E21-9C2B-4242D6700727}" type="presOf" srcId="{3A7D0E05-B386-4388-B035-C0151F5BD4D9}" destId="{A8E1DE60-9659-47AA-99B9-B36FA74822BC}" srcOrd="0" destOrd="0" presId="urn:microsoft.com/office/officeart/2005/8/layout/hierarchy1"/>
    <dgm:cxn modelId="{56BBC30A-17A5-4EFA-B1F7-C01881866DDD}" type="presOf" srcId="{4D85B0BD-744D-4834-8555-AA80A7A1D067}" destId="{4B3E40DE-CF32-4C86-8419-89867C62E083}" srcOrd="0" destOrd="0" presId="urn:microsoft.com/office/officeart/2005/8/layout/hierarchy1"/>
    <dgm:cxn modelId="{2D652BBE-F7DD-4D83-B611-71172842CE5B}" type="presOf" srcId="{84787FF5-B40C-4DCA-B63C-98C55B01257B}" destId="{5990161E-14A3-4A95-A72A-9EEBFE03C26E}" srcOrd="0" destOrd="0" presId="urn:microsoft.com/office/officeart/2005/8/layout/hierarchy1"/>
    <dgm:cxn modelId="{DC91F7B9-68B4-4987-AE06-6FC908D9FBC7}" srcId="{4D85B0BD-744D-4834-8555-AA80A7A1D067}" destId="{84787FF5-B40C-4DCA-B63C-98C55B01257B}" srcOrd="1" destOrd="0" parTransId="{212762C3-6674-4358-8488-7E72851169E5}" sibTransId="{AAE8344A-FC37-40A4-883D-6229CA101309}"/>
    <dgm:cxn modelId="{F69DE8E2-ABDE-4459-9EEE-C3233D31654B}" type="presOf" srcId="{F35CA66F-B977-4E2F-9406-2B28A6AFEBD3}" destId="{55E837D4-55F4-49C4-8112-F6A1C5D39045}" srcOrd="0" destOrd="0" presId="urn:microsoft.com/office/officeart/2005/8/layout/hierarchy1"/>
    <dgm:cxn modelId="{E0407934-74FA-46A1-B27B-586DFB994C30}" srcId="{4D85B0BD-744D-4834-8555-AA80A7A1D067}" destId="{2AEC4AC4-BB36-45CB-BCBF-DA90DF1FCE89}" srcOrd="0" destOrd="0" parTransId="{7C4DBE64-32BE-42C8-8C71-1CC0125DEF5C}" sibTransId="{EA360FF1-FE49-4DD7-98B8-2CE4C321898D}"/>
    <dgm:cxn modelId="{E460C0A7-740F-46E1-8FC4-50842A301494}" srcId="{3A7D0E05-B386-4388-B035-C0151F5BD4D9}" destId="{0AE4C573-70EC-44F6-8228-73C091076774}" srcOrd="0" destOrd="0" parTransId="{B9837CBE-EDAC-4347-A806-840EC826921C}" sibTransId="{210DC7C5-503C-41C6-884D-054A74A2A947}"/>
    <dgm:cxn modelId="{437792D1-67C3-424E-8366-BA34B2E8C51A}" type="presOf" srcId="{0AE4C573-70EC-44F6-8228-73C091076774}" destId="{AFE2985B-BD5A-4D89-9339-BD2B8F735F66}" srcOrd="0" destOrd="0" presId="urn:microsoft.com/office/officeart/2005/8/layout/hierarchy1"/>
    <dgm:cxn modelId="{1DF298BE-E1EA-4774-B7D8-BC439CDD5445}" type="presOf" srcId="{D51B344F-FDCF-46AE-AA91-02471ED5A13E}" destId="{A8976FA6-8F5F-46DD-949B-E114B6BE9863}" srcOrd="0" destOrd="0" presId="urn:microsoft.com/office/officeart/2005/8/layout/hierarchy1"/>
    <dgm:cxn modelId="{ECAF473C-519B-4511-895D-BD675A30C004}" type="presOf" srcId="{2AEC4AC4-BB36-45CB-BCBF-DA90DF1FCE89}" destId="{CC6C54EE-839B-4F6B-8E41-9DBAB993DB04}" srcOrd="0" destOrd="0" presId="urn:microsoft.com/office/officeart/2005/8/layout/hierarchy1"/>
    <dgm:cxn modelId="{B570BDC8-6746-4ACB-BE9E-0AA6DA434E99}" type="presOf" srcId="{AD4457D6-A13F-43D7-BDAF-A15E65600ECE}" destId="{829B0B52-60E1-4218-B8CE-DD3F75D4C2D2}" srcOrd="0" destOrd="0" presId="urn:microsoft.com/office/officeart/2005/8/layout/hierarchy1"/>
    <dgm:cxn modelId="{1EA39CDA-E544-4BFA-B727-2C0E7FC997D1}" srcId="{2AEC4AC4-BB36-45CB-BCBF-DA90DF1FCE89}" destId="{3A7D0E05-B386-4388-B035-C0151F5BD4D9}" srcOrd="0" destOrd="0" parTransId="{5934E2B2-20CE-41EC-B6FC-3A8A583D2BD8}" sibTransId="{4C3F0164-B8BC-46E0-A7B1-A07135C72FD5}"/>
    <dgm:cxn modelId="{0A4D94FB-0D80-4A53-BB4C-1C121520D92F}" type="presOf" srcId="{7C4DBE64-32BE-42C8-8C71-1CC0125DEF5C}" destId="{481D66D7-34F1-4B39-9F9B-ADF5D6D85341}" srcOrd="0" destOrd="0" presId="urn:microsoft.com/office/officeart/2005/8/layout/hierarchy1"/>
    <dgm:cxn modelId="{E383DAF0-7567-450D-811E-3050152DD02A}" type="presOf" srcId="{2E346602-C2DC-4D95-B3CC-FB62A47F9380}" destId="{E2C0BB93-77FC-45B7-9E24-354E3720506E}" srcOrd="0" destOrd="0" presId="urn:microsoft.com/office/officeart/2005/8/layout/hierarchy1"/>
    <dgm:cxn modelId="{9ABC7C1B-4ADA-456C-9312-0FE73B9C0C74}" type="presOf" srcId="{5934E2B2-20CE-41EC-B6FC-3A8A583D2BD8}" destId="{1479ED2C-D9F0-41C1-8413-6F29FA4D21F8}" srcOrd="0" destOrd="0" presId="urn:microsoft.com/office/officeart/2005/8/layout/hierarchy1"/>
    <dgm:cxn modelId="{F898A70F-778A-46CE-9DEC-8D19ED0F2D54}" srcId="{AD4457D6-A13F-43D7-BDAF-A15E65600ECE}" destId="{2E346602-C2DC-4D95-B3CC-FB62A47F9380}" srcOrd="0" destOrd="0" parTransId="{05EC5D2E-03D9-49F9-ADE4-21F9AD53D139}" sibTransId="{D940CFE3-4DA1-4A67-8FA9-AC7672F41474}"/>
    <dgm:cxn modelId="{D3BE1E15-070C-47CC-93A5-1C2A91A587E8}" type="presParOf" srcId="{A8976FA6-8F5F-46DD-949B-E114B6BE9863}" destId="{FEF7EA54-2268-4586-9B17-5660DB4CF9CF}" srcOrd="0" destOrd="0" presId="urn:microsoft.com/office/officeart/2005/8/layout/hierarchy1"/>
    <dgm:cxn modelId="{2B4913FC-35CF-4826-A485-83C56F4AB6B3}" type="presParOf" srcId="{FEF7EA54-2268-4586-9B17-5660DB4CF9CF}" destId="{CFBF00D0-63C9-4E3B-8027-37C4A1223C9A}" srcOrd="0" destOrd="0" presId="urn:microsoft.com/office/officeart/2005/8/layout/hierarchy1"/>
    <dgm:cxn modelId="{53888BF2-E9A8-42D2-95DF-D52FE971EAD2}" type="presParOf" srcId="{CFBF00D0-63C9-4E3B-8027-37C4A1223C9A}" destId="{9F2F8496-3E62-44A6-A29D-803D6463E195}" srcOrd="0" destOrd="0" presId="urn:microsoft.com/office/officeart/2005/8/layout/hierarchy1"/>
    <dgm:cxn modelId="{8916A3A8-6B9D-4689-B0AB-E22F0622B4AB}" type="presParOf" srcId="{CFBF00D0-63C9-4E3B-8027-37C4A1223C9A}" destId="{4B3E40DE-CF32-4C86-8419-89867C62E083}" srcOrd="1" destOrd="0" presId="urn:microsoft.com/office/officeart/2005/8/layout/hierarchy1"/>
    <dgm:cxn modelId="{1432099A-155E-4353-836D-6303E41B41F1}" type="presParOf" srcId="{FEF7EA54-2268-4586-9B17-5660DB4CF9CF}" destId="{A11FC0EB-DBCE-4022-A173-07D6AE717F91}" srcOrd="1" destOrd="0" presId="urn:microsoft.com/office/officeart/2005/8/layout/hierarchy1"/>
    <dgm:cxn modelId="{196C8FC9-5814-42C1-A169-457D74223D99}" type="presParOf" srcId="{A11FC0EB-DBCE-4022-A173-07D6AE717F91}" destId="{481D66D7-34F1-4B39-9F9B-ADF5D6D85341}" srcOrd="0" destOrd="0" presId="urn:microsoft.com/office/officeart/2005/8/layout/hierarchy1"/>
    <dgm:cxn modelId="{A3F6443F-C61D-45BF-A846-D488FC7F2F54}" type="presParOf" srcId="{A11FC0EB-DBCE-4022-A173-07D6AE717F91}" destId="{685C6BF2-B659-422E-AEB7-7AB17DE70AEB}" srcOrd="1" destOrd="0" presId="urn:microsoft.com/office/officeart/2005/8/layout/hierarchy1"/>
    <dgm:cxn modelId="{E8637BA9-D5AD-4874-9683-7495C83E3F76}" type="presParOf" srcId="{685C6BF2-B659-422E-AEB7-7AB17DE70AEB}" destId="{6A10C89C-1F09-49DC-92DA-111792089FAA}" srcOrd="0" destOrd="0" presId="urn:microsoft.com/office/officeart/2005/8/layout/hierarchy1"/>
    <dgm:cxn modelId="{DC057732-6220-4FAD-B63E-E4B501CEAB93}" type="presParOf" srcId="{6A10C89C-1F09-49DC-92DA-111792089FAA}" destId="{18B7B45A-027C-41CC-AD34-51095A86B33B}" srcOrd="0" destOrd="0" presId="urn:microsoft.com/office/officeart/2005/8/layout/hierarchy1"/>
    <dgm:cxn modelId="{1912B175-D9CA-41BF-99AC-B65B4DF676EE}" type="presParOf" srcId="{6A10C89C-1F09-49DC-92DA-111792089FAA}" destId="{CC6C54EE-839B-4F6B-8E41-9DBAB993DB04}" srcOrd="1" destOrd="0" presId="urn:microsoft.com/office/officeart/2005/8/layout/hierarchy1"/>
    <dgm:cxn modelId="{746A0AE8-99C3-450C-89C7-667CEC0704F6}" type="presParOf" srcId="{685C6BF2-B659-422E-AEB7-7AB17DE70AEB}" destId="{960F133F-A8B9-4B39-B627-B0FBD814F1B0}" srcOrd="1" destOrd="0" presId="urn:microsoft.com/office/officeart/2005/8/layout/hierarchy1"/>
    <dgm:cxn modelId="{62940600-0AB8-4BC5-861C-1F1AE65E07A7}" type="presParOf" srcId="{960F133F-A8B9-4B39-B627-B0FBD814F1B0}" destId="{1479ED2C-D9F0-41C1-8413-6F29FA4D21F8}" srcOrd="0" destOrd="0" presId="urn:microsoft.com/office/officeart/2005/8/layout/hierarchy1"/>
    <dgm:cxn modelId="{ABF979FC-EB67-4018-84B3-A3E812C955A1}" type="presParOf" srcId="{960F133F-A8B9-4B39-B627-B0FBD814F1B0}" destId="{AD4CD868-D66F-438A-88C4-6C3A7563C0A3}" srcOrd="1" destOrd="0" presId="urn:microsoft.com/office/officeart/2005/8/layout/hierarchy1"/>
    <dgm:cxn modelId="{8E302B18-CEFE-4679-8E49-535C633CD9AE}" type="presParOf" srcId="{AD4CD868-D66F-438A-88C4-6C3A7563C0A3}" destId="{FE0F047D-761F-4614-A38E-F0310986EF77}" srcOrd="0" destOrd="0" presId="urn:microsoft.com/office/officeart/2005/8/layout/hierarchy1"/>
    <dgm:cxn modelId="{F88E6A7B-530D-4227-BD59-40E121C65521}" type="presParOf" srcId="{FE0F047D-761F-4614-A38E-F0310986EF77}" destId="{926D31FE-4726-4F8A-B08F-DDC8BE4DE539}" srcOrd="0" destOrd="0" presId="urn:microsoft.com/office/officeart/2005/8/layout/hierarchy1"/>
    <dgm:cxn modelId="{7D570D96-0E77-4429-9454-C62EA4ECA410}" type="presParOf" srcId="{FE0F047D-761F-4614-A38E-F0310986EF77}" destId="{A8E1DE60-9659-47AA-99B9-B36FA74822BC}" srcOrd="1" destOrd="0" presId="urn:microsoft.com/office/officeart/2005/8/layout/hierarchy1"/>
    <dgm:cxn modelId="{AD82E836-61A3-4D08-B239-D1FDAD5449B3}" type="presParOf" srcId="{AD4CD868-D66F-438A-88C4-6C3A7563C0A3}" destId="{8347962C-481D-4FFB-93F2-58A9D2309EC9}" srcOrd="1" destOrd="0" presId="urn:microsoft.com/office/officeart/2005/8/layout/hierarchy1"/>
    <dgm:cxn modelId="{C9155D8E-9D5C-4140-9469-C43E931CB0E1}" type="presParOf" srcId="{8347962C-481D-4FFB-93F2-58A9D2309EC9}" destId="{F8301762-579E-4A42-9D77-6E51323B79AD}" srcOrd="0" destOrd="0" presId="urn:microsoft.com/office/officeart/2005/8/layout/hierarchy1"/>
    <dgm:cxn modelId="{B0905C38-1A2F-4007-BD4D-5DA6686BD594}" type="presParOf" srcId="{8347962C-481D-4FFB-93F2-58A9D2309EC9}" destId="{5F5C6A9B-DB5B-473E-BCF8-5FDC6DC1ECBA}" srcOrd="1" destOrd="0" presId="urn:microsoft.com/office/officeart/2005/8/layout/hierarchy1"/>
    <dgm:cxn modelId="{0E57AEB2-67D2-43A4-B742-061209CFEB82}" type="presParOf" srcId="{5F5C6A9B-DB5B-473E-BCF8-5FDC6DC1ECBA}" destId="{6543B5A8-C0FB-47B5-812D-48D743639023}" srcOrd="0" destOrd="0" presId="urn:microsoft.com/office/officeart/2005/8/layout/hierarchy1"/>
    <dgm:cxn modelId="{79B9EA46-1172-4DD1-AB07-33D20DE62BBE}" type="presParOf" srcId="{6543B5A8-C0FB-47B5-812D-48D743639023}" destId="{0A6487BF-EBC4-4B33-B9BA-0163BA27A2EC}" srcOrd="0" destOrd="0" presId="urn:microsoft.com/office/officeart/2005/8/layout/hierarchy1"/>
    <dgm:cxn modelId="{CCC2DC6F-F8E9-4A5A-B835-D62F9AA240B6}" type="presParOf" srcId="{6543B5A8-C0FB-47B5-812D-48D743639023}" destId="{AFE2985B-BD5A-4D89-9339-BD2B8F735F66}" srcOrd="1" destOrd="0" presId="urn:microsoft.com/office/officeart/2005/8/layout/hierarchy1"/>
    <dgm:cxn modelId="{0150AECF-0AD5-4D29-BC7A-828F780236D1}" type="presParOf" srcId="{5F5C6A9B-DB5B-473E-BCF8-5FDC6DC1ECBA}" destId="{72759C40-905B-4893-863C-A046A6797D50}" srcOrd="1" destOrd="0" presId="urn:microsoft.com/office/officeart/2005/8/layout/hierarchy1"/>
    <dgm:cxn modelId="{7CA34EE3-5E1E-41A1-AA36-5B547F21CD4B}" type="presParOf" srcId="{960F133F-A8B9-4B39-B627-B0FBD814F1B0}" destId="{55E837D4-55F4-49C4-8112-F6A1C5D39045}" srcOrd="2" destOrd="0" presId="urn:microsoft.com/office/officeart/2005/8/layout/hierarchy1"/>
    <dgm:cxn modelId="{FDF25345-053F-4326-B3BD-6142D797F99F}" type="presParOf" srcId="{960F133F-A8B9-4B39-B627-B0FBD814F1B0}" destId="{BBBF18F2-A420-4F05-8692-A9CA6B3C7FB7}" srcOrd="3" destOrd="0" presId="urn:microsoft.com/office/officeart/2005/8/layout/hierarchy1"/>
    <dgm:cxn modelId="{567F7AB4-1B88-49B8-94CF-7F03F55F44F7}" type="presParOf" srcId="{BBBF18F2-A420-4F05-8692-A9CA6B3C7FB7}" destId="{B90FAC90-7A51-474C-9A88-C8D8FB7FA91C}" srcOrd="0" destOrd="0" presId="urn:microsoft.com/office/officeart/2005/8/layout/hierarchy1"/>
    <dgm:cxn modelId="{03A9D752-EA57-4978-90C1-81E75E37ED2B}" type="presParOf" srcId="{B90FAC90-7A51-474C-9A88-C8D8FB7FA91C}" destId="{279A6F87-CC45-4094-AC72-12AAB2F5B205}" srcOrd="0" destOrd="0" presId="urn:microsoft.com/office/officeart/2005/8/layout/hierarchy1"/>
    <dgm:cxn modelId="{63B98882-D63F-4A9B-8ED2-CC2DFF9453A5}" type="presParOf" srcId="{B90FAC90-7A51-474C-9A88-C8D8FB7FA91C}" destId="{829B0B52-60E1-4218-B8CE-DD3F75D4C2D2}" srcOrd="1" destOrd="0" presId="urn:microsoft.com/office/officeart/2005/8/layout/hierarchy1"/>
    <dgm:cxn modelId="{76F8DD1E-CC3C-4BEB-B1D4-D0611BA6FEF6}" type="presParOf" srcId="{BBBF18F2-A420-4F05-8692-A9CA6B3C7FB7}" destId="{15771F32-2D2D-4FEE-BDD4-F934450126DE}" srcOrd="1" destOrd="0" presId="urn:microsoft.com/office/officeart/2005/8/layout/hierarchy1"/>
    <dgm:cxn modelId="{78C21342-BEB5-413D-8BDE-125A20367D08}" type="presParOf" srcId="{15771F32-2D2D-4FEE-BDD4-F934450126DE}" destId="{C2F235C1-7DD1-4BF5-930E-5B3F4C8BF4FA}" srcOrd="0" destOrd="0" presId="urn:microsoft.com/office/officeart/2005/8/layout/hierarchy1"/>
    <dgm:cxn modelId="{8A43CDB7-C24C-43D3-99B6-B8A64C2BAA9F}" type="presParOf" srcId="{15771F32-2D2D-4FEE-BDD4-F934450126DE}" destId="{EF8A39F8-C969-4128-A789-124177D44C1B}" srcOrd="1" destOrd="0" presId="urn:microsoft.com/office/officeart/2005/8/layout/hierarchy1"/>
    <dgm:cxn modelId="{FB703F45-29C8-4D8F-8233-22DB6353574A}" type="presParOf" srcId="{EF8A39F8-C969-4128-A789-124177D44C1B}" destId="{D469B185-D994-4220-A292-286BFD025FBF}" srcOrd="0" destOrd="0" presId="urn:microsoft.com/office/officeart/2005/8/layout/hierarchy1"/>
    <dgm:cxn modelId="{38276807-16B7-4E88-94DD-C596D3E43545}" type="presParOf" srcId="{D469B185-D994-4220-A292-286BFD025FBF}" destId="{FE0EC689-7CB7-4DF4-832A-9D1719755B14}" srcOrd="0" destOrd="0" presId="urn:microsoft.com/office/officeart/2005/8/layout/hierarchy1"/>
    <dgm:cxn modelId="{B9A0D8A5-D282-42CB-BA80-F05AEDF077E9}" type="presParOf" srcId="{D469B185-D994-4220-A292-286BFD025FBF}" destId="{E2C0BB93-77FC-45B7-9E24-354E3720506E}" srcOrd="1" destOrd="0" presId="urn:microsoft.com/office/officeart/2005/8/layout/hierarchy1"/>
    <dgm:cxn modelId="{722B99A0-3DB9-4A53-8A2E-F01525B0464C}" type="presParOf" srcId="{EF8A39F8-C969-4128-A789-124177D44C1B}" destId="{FC089E42-1624-4356-867E-5569F1071929}" srcOrd="1" destOrd="0" presId="urn:microsoft.com/office/officeart/2005/8/layout/hierarchy1"/>
    <dgm:cxn modelId="{E7FB2BB1-D67D-45B7-AECB-477DBB9D291C}" type="presParOf" srcId="{A11FC0EB-DBCE-4022-A173-07D6AE717F91}" destId="{5FF2473F-7861-416A-A5A1-3BA92C01C666}" srcOrd="2" destOrd="0" presId="urn:microsoft.com/office/officeart/2005/8/layout/hierarchy1"/>
    <dgm:cxn modelId="{C9B126C3-8D64-4B80-8F8C-0B6E4ED32D8A}" type="presParOf" srcId="{A11FC0EB-DBCE-4022-A173-07D6AE717F91}" destId="{22EB84BF-6452-4E4F-A3F3-A63654780DA7}" srcOrd="3" destOrd="0" presId="urn:microsoft.com/office/officeart/2005/8/layout/hierarchy1"/>
    <dgm:cxn modelId="{477CAA82-A18A-454D-BF10-2DCE8F9CB2A8}" type="presParOf" srcId="{22EB84BF-6452-4E4F-A3F3-A63654780DA7}" destId="{521887EB-E78A-405B-8B7E-580CB4E7091D}" srcOrd="0" destOrd="0" presId="urn:microsoft.com/office/officeart/2005/8/layout/hierarchy1"/>
    <dgm:cxn modelId="{0C33A23E-068C-4B44-9325-479C7298B669}" type="presParOf" srcId="{521887EB-E78A-405B-8B7E-580CB4E7091D}" destId="{457F328A-4EE2-4DD4-BB57-C79A845BED14}" srcOrd="0" destOrd="0" presId="urn:microsoft.com/office/officeart/2005/8/layout/hierarchy1"/>
    <dgm:cxn modelId="{36B3A8FD-7736-4714-835B-7FA2BBF25C1B}" type="presParOf" srcId="{521887EB-E78A-405B-8B7E-580CB4E7091D}" destId="{5990161E-14A3-4A95-A72A-9EEBFE03C26E}" srcOrd="1" destOrd="0" presId="urn:microsoft.com/office/officeart/2005/8/layout/hierarchy1"/>
    <dgm:cxn modelId="{EA0BA753-38F9-4D64-AF01-69C102AFFFB0}" type="presParOf" srcId="{22EB84BF-6452-4E4F-A3F3-A63654780DA7}" destId="{1E387FB2-5E9B-42F4-B439-EC1FC3A769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F2473F-7861-416A-A5A1-3BA92C01C666}">
      <dsp:nvSpPr>
        <dsp:cNvPr id="0" name=""/>
        <dsp:cNvSpPr/>
      </dsp:nvSpPr>
      <dsp:spPr>
        <a:xfrm>
          <a:off x="4820686" y="840348"/>
          <a:ext cx="1628259" cy="383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22"/>
              </a:lnTo>
              <a:lnTo>
                <a:pt x="1628259" y="261622"/>
              </a:lnTo>
              <a:lnTo>
                <a:pt x="1628259" y="383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235C1-7DD1-4BF5-930E-5B3F4C8BF4FA}">
      <dsp:nvSpPr>
        <dsp:cNvPr id="0" name=""/>
        <dsp:cNvSpPr/>
      </dsp:nvSpPr>
      <dsp:spPr>
        <a:xfrm>
          <a:off x="5009932" y="3284605"/>
          <a:ext cx="91440" cy="383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837D4-55F4-49C4-8112-F6A1C5D39045}">
      <dsp:nvSpPr>
        <dsp:cNvPr id="0" name=""/>
        <dsp:cNvSpPr/>
      </dsp:nvSpPr>
      <dsp:spPr>
        <a:xfrm>
          <a:off x="3348718" y="2062477"/>
          <a:ext cx="1706933" cy="383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622"/>
              </a:lnTo>
              <a:lnTo>
                <a:pt x="1706933" y="261622"/>
              </a:lnTo>
              <a:lnTo>
                <a:pt x="1706933" y="383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01762-579E-4A42-9D77-6E51323B79AD}">
      <dsp:nvSpPr>
        <dsp:cNvPr id="0" name=""/>
        <dsp:cNvSpPr/>
      </dsp:nvSpPr>
      <dsp:spPr>
        <a:xfrm>
          <a:off x="1789937" y="3284605"/>
          <a:ext cx="91440" cy="383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9ED2C-D9F0-41C1-8413-6F29FA4D21F8}">
      <dsp:nvSpPr>
        <dsp:cNvPr id="0" name=""/>
        <dsp:cNvSpPr/>
      </dsp:nvSpPr>
      <dsp:spPr>
        <a:xfrm>
          <a:off x="1835657" y="2062477"/>
          <a:ext cx="1513060" cy="383909"/>
        </a:xfrm>
        <a:custGeom>
          <a:avLst/>
          <a:gdLst/>
          <a:ahLst/>
          <a:cxnLst/>
          <a:rect l="0" t="0" r="0" b="0"/>
          <a:pathLst>
            <a:path>
              <a:moveTo>
                <a:pt x="1513060" y="0"/>
              </a:moveTo>
              <a:lnTo>
                <a:pt x="1513060" y="261622"/>
              </a:lnTo>
              <a:lnTo>
                <a:pt x="0" y="261622"/>
              </a:lnTo>
              <a:lnTo>
                <a:pt x="0" y="3839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D66D7-34F1-4B39-9F9B-ADF5D6D85341}">
      <dsp:nvSpPr>
        <dsp:cNvPr id="0" name=""/>
        <dsp:cNvSpPr/>
      </dsp:nvSpPr>
      <dsp:spPr>
        <a:xfrm>
          <a:off x="3348718" y="840348"/>
          <a:ext cx="1471968" cy="383909"/>
        </a:xfrm>
        <a:custGeom>
          <a:avLst/>
          <a:gdLst/>
          <a:ahLst/>
          <a:cxnLst/>
          <a:rect l="0" t="0" r="0" b="0"/>
          <a:pathLst>
            <a:path>
              <a:moveTo>
                <a:pt x="1471968" y="0"/>
              </a:moveTo>
              <a:lnTo>
                <a:pt x="1471968" y="261622"/>
              </a:lnTo>
              <a:lnTo>
                <a:pt x="0" y="261622"/>
              </a:lnTo>
              <a:lnTo>
                <a:pt x="0" y="383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F8496-3E62-44A6-A29D-803D6463E195}">
      <dsp:nvSpPr>
        <dsp:cNvPr id="0" name=""/>
        <dsp:cNvSpPr/>
      </dsp:nvSpPr>
      <dsp:spPr>
        <a:xfrm>
          <a:off x="3529788" y="2128"/>
          <a:ext cx="2581795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40DE-CF32-4C86-8419-89867C62E083}">
      <dsp:nvSpPr>
        <dsp:cNvPr id="0" name=""/>
        <dsp:cNvSpPr/>
      </dsp:nvSpPr>
      <dsp:spPr>
        <a:xfrm>
          <a:off x="3676458" y="141465"/>
          <a:ext cx="2581795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Record Processor</a:t>
          </a:r>
          <a:endParaRPr lang="en-US" sz="2300" kern="1200" dirty="0"/>
        </a:p>
      </dsp:txBody>
      <dsp:txXfrm>
        <a:off x="3676458" y="141465"/>
        <a:ext cx="2581795" cy="838219"/>
      </dsp:txXfrm>
    </dsp:sp>
    <dsp:sp modelId="{18B7B45A-027C-41CC-AD34-51095A86B33B}">
      <dsp:nvSpPr>
        <dsp:cNvPr id="0" name=""/>
        <dsp:cNvSpPr/>
      </dsp:nvSpPr>
      <dsp:spPr>
        <a:xfrm>
          <a:off x="1867128" y="1224257"/>
          <a:ext cx="2963179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54EE-839B-4F6B-8E41-9DBAB993DB04}">
      <dsp:nvSpPr>
        <dsp:cNvPr id="0" name=""/>
        <dsp:cNvSpPr/>
      </dsp:nvSpPr>
      <dsp:spPr>
        <a:xfrm>
          <a:off x="2013798" y="1363594"/>
          <a:ext cx="2963179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Base Record Processor</a:t>
          </a:r>
          <a:endParaRPr lang="en-US" sz="2300" kern="1200" dirty="0"/>
        </a:p>
      </dsp:txBody>
      <dsp:txXfrm>
        <a:off x="2013798" y="1363594"/>
        <a:ext cx="2963179" cy="838219"/>
      </dsp:txXfrm>
    </dsp:sp>
    <dsp:sp modelId="{926D31FE-4726-4F8A-B08F-DDC8BE4DE539}">
      <dsp:nvSpPr>
        <dsp:cNvPr id="0" name=""/>
        <dsp:cNvSpPr/>
      </dsp:nvSpPr>
      <dsp:spPr>
        <a:xfrm>
          <a:off x="308685" y="2446386"/>
          <a:ext cx="3053944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DE60-9659-47AA-99B9-B36FA74822BC}">
      <dsp:nvSpPr>
        <dsp:cNvPr id="0" name=""/>
        <dsp:cNvSpPr/>
      </dsp:nvSpPr>
      <dsp:spPr>
        <a:xfrm>
          <a:off x="455355" y="2585722"/>
          <a:ext cx="3053944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Finder Record Processor</a:t>
          </a:r>
          <a:endParaRPr lang="en-US" sz="2300" kern="1200" dirty="0"/>
        </a:p>
      </dsp:txBody>
      <dsp:txXfrm>
        <a:off x="455355" y="2585722"/>
        <a:ext cx="3053944" cy="838219"/>
      </dsp:txXfrm>
    </dsp:sp>
    <dsp:sp modelId="{0A6487BF-EBC4-4B33-B9BA-0163BA27A2EC}">
      <dsp:nvSpPr>
        <dsp:cNvPr id="0" name=""/>
        <dsp:cNvSpPr/>
      </dsp:nvSpPr>
      <dsp:spPr>
        <a:xfrm>
          <a:off x="386019" y="3668514"/>
          <a:ext cx="2899276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2985B-BD5A-4D89-9339-BD2B8F735F66}">
      <dsp:nvSpPr>
        <dsp:cNvPr id="0" name=""/>
        <dsp:cNvSpPr/>
      </dsp:nvSpPr>
      <dsp:spPr>
        <a:xfrm>
          <a:off x="532689" y="3807851"/>
          <a:ext cx="2899276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Default Record Processor</a:t>
          </a:r>
          <a:endParaRPr lang="en-US" sz="2300" kern="1200" dirty="0"/>
        </a:p>
      </dsp:txBody>
      <dsp:txXfrm>
        <a:off x="532689" y="3807851"/>
        <a:ext cx="2899276" cy="838219"/>
      </dsp:txXfrm>
    </dsp:sp>
    <dsp:sp modelId="{279A6F87-CC45-4094-AC72-12AAB2F5B205}">
      <dsp:nvSpPr>
        <dsp:cNvPr id="0" name=""/>
        <dsp:cNvSpPr/>
      </dsp:nvSpPr>
      <dsp:spPr>
        <a:xfrm>
          <a:off x="3722552" y="2446386"/>
          <a:ext cx="2666198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B0B52-60E1-4218-B8CE-DD3F75D4C2D2}">
      <dsp:nvSpPr>
        <dsp:cNvPr id="0" name=""/>
        <dsp:cNvSpPr/>
      </dsp:nvSpPr>
      <dsp:spPr>
        <a:xfrm>
          <a:off x="3869222" y="2585722"/>
          <a:ext cx="2666198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Delayed Record Processor</a:t>
          </a:r>
          <a:endParaRPr lang="en-US" sz="2300" kern="1200" dirty="0"/>
        </a:p>
      </dsp:txBody>
      <dsp:txXfrm>
        <a:off x="3869222" y="2585722"/>
        <a:ext cx="2666198" cy="838219"/>
      </dsp:txXfrm>
    </dsp:sp>
    <dsp:sp modelId="{FE0EC689-7CB7-4DF4-832A-9D1719755B14}">
      <dsp:nvSpPr>
        <dsp:cNvPr id="0" name=""/>
        <dsp:cNvSpPr/>
      </dsp:nvSpPr>
      <dsp:spPr>
        <a:xfrm>
          <a:off x="3578636" y="3668514"/>
          <a:ext cx="2954031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0BB93-77FC-45B7-9E24-354E3720506E}">
      <dsp:nvSpPr>
        <dsp:cNvPr id="0" name=""/>
        <dsp:cNvSpPr/>
      </dsp:nvSpPr>
      <dsp:spPr>
        <a:xfrm>
          <a:off x="3725306" y="3807851"/>
          <a:ext cx="2954031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Link Record Processor</a:t>
          </a:r>
          <a:endParaRPr lang="en-US" sz="2300" kern="1200" dirty="0"/>
        </a:p>
      </dsp:txBody>
      <dsp:txXfrm>
        <a:off x="3725306" y="3807851"/>
        <a:ext cx="2954031" cy="838219"/>
      </dsp:txXfrm>
    </dsp:sp>
    <dsp:sp modelId="{457F328A-4EE2-4DD4-BB57-C79A845BED14}">
      <dsp:nvSpPr>
        <dsp:cNvPr id="0" name=""/>
        <dsp:cNvSpPr/>
      </dsp:nvSpPr>
      <dsp:spPr>
        <a:xfrm>
          <a:off x="5123648" y="1224257"/>
          <a:ext cx="2650595" cy="838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0161E-14A3-4A95-A72A-9EEBFE03C26E}">
      <dsp:nvSpPr>
        <dsp:cNvPr id="0" name=""/>
        <dsp:cNvSpPr/>
      </dsp:nvSpPr>
      <dsp:spPr>
        <a:xfrm>
          <a:off x="5270318" y="1363594"/>
          <a:ext cx="2650595" cy="838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Pipe Record Processor</a:t>
          </a:r>
          <a:endParaRPr lang="en-US" sz="2300" kern="1200" dirty="0"/>
        </a:p>
      </dsp:txBody>
      <dsp:txXfrm>
        <a:off x="5270318" y="1363594"/>
        <a:ext cx="2650595" cy="83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B2B32-6BDC-4B34-B71B-461CA4FE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611AB-9704-4EE7-86E5-A87479B12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A61BD-2336-48D5-8193-3A56BA492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B93DA-839B-43CF-87D2-89A2A96AD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143D9-7B34-4B27-A9F4-54206323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1E0A1-E1B9-45E5-BE96-597DDAEB3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8524-4304-49F0-9DF6-41B527782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C664B-1E12-4CE8-B9BC-7410EE24F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BB53B-25D8-4B06-9F60-519281509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8037D-691F-4707-8753-2989CC7F4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093E8-705A-47DB-8806-9F47B7D5A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39DFCAF-308C-4B86-BAB5-62BDC0B98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1143000" y="12192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Reader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00400" y="4572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Record Reader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1752600" y="5029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Factory</a:t>
            </a: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205740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Scanner</a:t>
            </a: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3352800" y="50292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Validator</a:t>
            </a: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1752600" y="26670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Record Selector</a:t>
            </a:r>
          </a:p>
        </p:txBody>
      </p:sp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29718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Finder</a:t>
            </a:r>
          </a:p>
        </p:txBody>
      </p:sp>
      <p:sp>
        <p:nvSpPr>
          <p:cNvPr id="2057" name="Line 13"/>
          <p:cNvSpPr>
            <a:spLocks noChangeShapeType="1"/>
          </p:cNvSpPr>
          <p:nvPr/>
        </p:nvSpPr>
        <p:spPr bwMode="auto">
          <a:xfrm flipV="1">
            <a:off x="2514600" y="685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auto">
          <a:xfrm>
            <a:off x="2514600" y="1524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15"/>
          <p:cNvSpPr>
            <a:spLocks noChangeShapeType="1"/>
          </p:cNvSpPr>
          <p:nvPr/>
        </p:nvSpPr>
        <p:spPr bwMode="auto">
          <a:xfrm>
            <a:off x="3352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16"/>
          <p:cNvSpPr>
            <a:spLocks noChangeShapeType="1"/>
          </p:cNvSpPr>
          <p:nvPr/>
        </p:nvSpPr>
        <p:spPr bwMode="auto">
          <a:xfrm>
            <a:off x="2667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Line 17"/>
          <p:cNvSpPr>
            <a:spLocks noChangeShapeType="1"/>
          </p:cNvSpPr>
          <p:nvPr/>
        </p:nvSpPr>
        <p:spPr bwMode="auto">
          <a:xfrm>
            <a:off x="2667000" y="3810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18"/>
          <p:cNvSpPr>
            <a:spLocks noChangeShapeType="1"/>
          </p:cNvSpPr>
          <p:nvPr/>
        </p:nvSpPr>
        <p:spPr bwMode="auto">
          <a:xfrm>
            <a:off x="26670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>
            <a:off x="2209800" y="4724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4" name="Line 20"/>
          <p:cNvSpPr>
            <a:spLocks noChangeShapeType="1"/>
          </p:cNvSpPr>
          <p:nvPr/>
        </p:nvSpPr>
        <p:spPr bwMode="auto">
          <a:xfrm>
            <a:off x="38862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21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Rectangle 22"/>
          <p:cNvSpPr>
            <a:spLocks noChangeArrowheads="1"/>
          </p:cNvSpPr>
          <p:nvPr/>
        </p:nvSpPr>
        <p:spPr bwMode="auto">
          <a:xfrm>
            <a:off x="304800" y="381000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Default Reader</a:t>
            </a:r>
          </a:p>
        </p:txBody>
      </p:sp>
      <p:sp>
        <p:nvSpPr>
          <p:cNvPr id="2067" name="Rectangle 23"/>
          <p:cNvSpPr>
            <a:spLocks noChangeArrowheads="1"/>
          </p:cNvSpPr>
          <p:nvPr/>
        </p:nvSpPr>
        <p:spPr bwMode="auto">
          <a:xfrm>
            <a:off x="5943600" y="152400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 Record Reader</a:t>
            </a:r>
          </a:p>
        </p:txBody>
      </p:sp>
      <p:sp>
        <p:nvSpPr>
          <p:cNvPr id="2068" name="Rectangle 24"/>
          <p:cNvSpPr>
            <a:spLocks noChangeArrowheads="1"/>
          </p:cNvSpPr>
          <p:nvPr/>
        </p:nvSpPr>
        <p:spPr bwMode="auto">
          <a:xfrm>
            <a:off x="5943600" y="762000"/>
            <a:ext cx="1981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Db Record Reader</a:t>
            </a:r>
          </a:p>
        </p:txBody>
      </p:sp>
      <p:sp>
        <p:nvSpPr>
          <p:cNvPr id="2069" name="Rectangle 25"/>
          <p:cNvSpPr>
            <a:spLocks noChangeArrowheads="1"/>
          </p:cNvSpPr>
          <p:nvPr/>
        </p:nvSpPr>
        <p:spPr bwMode="auto">
          <a:xfrm>
            <a:off x="5943600" y="1600200"/>
            <a:ext cx="2667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Default Record Processor</a:t>
            </a:r>
          </a:p>
        </p:txBody>
      </p:sp>
      <p:sp>
        <p:nvSpPr>
          <p:cNvPr id="2070" name="Rectangle 26"/>
          <p:cNvSpPr>
            <a:spLocks noChangeArrowheads="1"/>
          </p:cNvSpPr>
          <p:nvPr/>
        </p:nvSpPr>
        <p:spPr bwMode="auto">
          <a:xfrm>
            <a:off x="5943600" y="2362200"/>
            <a:ext cx="2667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Link Record Processor</a:t>
            </a:r>
          </a:p>
        </p:txBody>
      </p:sp>
      <p:sp>
        <p:nvSpPr>
          <p:cNvPr id="2071" name="Line 27"/>
          <p:cNvSpPr>
            <a:spLocks noChangeShapeType="1"/>
          </p:cNvSpPr>
          <p:nvPr/>
        </p:nvSpPr>
        <p:spPr bwMode="auto">
          <a:xfrm>
            <a:off x="12954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8"/>
          <p:cNvSpPr>
            <a:spLocks noChangeShapeType="1"/>
          </p:cNvSpPr>
          <p:nvPr/>
        </p:nvSpPr>
        <p:spPr bwMode="auto">
          <a:xfrm flipV="1">
            <a:off x="5181600" y="381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29"/>
          <p:cNvSpPr>
            <a:spLocks noChangeShapeType="1"/>
          </p:cNvSpPr>
          <p:nvPr/>
        </p:nvSpPr>
        <p:spPr bwMode="auto">
          <a:xfrm>
            <a:off x="5181600" y="685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4" name="Line 30"/>
          <p:cNvSpPr>
            <a:spLocks noChangeShapeType="1"/>
          </p:cNvSpPr>
          <p:nvPr/>
        </p:nvSpPr>
        <p:spPr bwMode="auto">
          <a:xfrm flipV="1">
            <a:off x="5181600" y="1752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31"/>
          <p:cNvSpPr>
            <a:spLocks noChangeShapeType="1"/>
          </p:cNvSpPr>
          <p:nvPr/>
        </p:nvSpPr>
        <p:spPr bwMode="auto">
          <a:xfrm>
            <a:off x="5181600" y="2057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6" name="Text Box 32"/>
          <p:cNvSpPr txBox="1">
            <a:spLocks noChangeArrowheads="1"/>
          </p:cNvSpPr>
          <p:nvPr/>
        </p:nvSpPr>
        <p:spPr bwMode="auto">
          <a:xfrm>
            <a:off x="2667000" y="838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2077" name="Text Box 33"/>
          <p:cNvSpPr txBox="1">
            <a:spLocks noChangeArrowheads="1"/>
          </p:cNvSpPr>
          <p:nvPr/>
        </p:nvSpPr>
        <p:spPr bwMode="auto">
          <a:xfrm>
            <a:off x="2819400" y="1600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2</a:t>
            </a:r>
          </a:p>
        </p:txBody>
      </p:sp>
      <p:sp>
        <p:nvSpPr>
          <p:cNvPr id="2078" name="Text Box 34"/>
          <p:cNvSpPr txBox="1">
            <a:spLocks noChangeArrowheads="1"/>
          </p:cNvSpPr>
          <p:nvPr/>
        </p:nvSpPr>
        <p:spPr bwMode="auto">
          <a:xfrm>
            <a:off x="3352800" y="2362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2079" name="Text Box 35"/>
          <p:cNvSpPr txBox="1">
            <a:spLocks noChangeArrowheads="1"/>
          </p:cNvSpPr>
          <p:nvPr/>
        </p:nvSpPr>
        <p:spPr bwMode="auto">
          <a:xfrm>
            <a:off x="2438400" y="31242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4</a:t>
            </a:r>
          </a:p>
        </p:txBody>
      </p:sp>
      <p:sp>
        <p:nvSpPr>
          <p:cNvPr id="2080" name="Text Box 36"/>
          <p:cNvSpPr txBox="1">
            <a:spLocks noChangeArrowheads="1"/>
          </p:cNvSpPr>
          <p:nvPr/>
        </p:nvSpPr>
        <p:spPr bwMode="auto">
          <a:xfrm>
            <a:off x="2667000" y="4114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5</a:t>
            </a:r>
          </a:p>
        </p:txBody>
      </p:sp>
      <p:sp>
        <p:nvSpPr>
          <p:cNvPr id="2081" name="Text Box 37"/>
          <p:cNvSpPr txBox="1">
            <a:spLocks noChangeArrowheads="1"/>
          </p:cNvSpPr>
          <p:nvPr/>
        </p:nvSpPr>
        <p:spPr bwMode="auto">
          <a:xfrm>
            <a:off x="2590800" y="4572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6</a:t>
            </a:r>
          </a:p>
        </p:txBody>
      </p:sp>
      <p:sp>
        <p:nvSpPr>
          <p:cNvPr id="2082" name="Rectangle 38"/>
          <p:cNvSpPr>
            <a:spLocks noChangeArrowheads="1"/>
          </p:cNvSpPr>
          <p:nvPr/>
        </p:nvSpPr>
        <p:spPr bwMode="auto">
          <a:xfrm>
            <a:off x="3276600" y="17526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Record Processor</a:t>
            </a:r>
          </a:p>
        </p:txBody>
      </p:sp>
      <p:sp>
        <p:nvSpPr>
          <p:cNvPr id="2083" name="Rectangle 7"/>
          <p:cNvSpPr>
            <a:spLocks noChangeArrowheads="1"/>
          </p:cNvSpPr>
          <p:nvPr/>
        </p:nvSpPr>
        <p:spPr bwMode="auto">
          <a:xfrm>
            <a:off x="3200400" y="1828800"/>
            <a:ext cx="1981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Record Processor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Record Processors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381000" y="30480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Creator Object Processor</a:t>
            </a:r>
            <a:endParaRPr lang="en-US" sz="1200" dirty="0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2209800" y="3276598"/>
            <a:ext cx="4572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7391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Modifier</a:t>
            </a:r>
            <a:endParaRPr lang="en-US" sz="1200" dirty="0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010400" y="4572000"/>
            <a:ext cx="3810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7467600" y="44196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Creator </a:t>
            </a:r>
          </a:p>
          <a:p>
            <a:pPr algn="ctr"/>
            <a:r>
              <a:rPr lang="en-US" sz="1200" dirty="0" smtClean="0"/>
              <a:t>Modifier</a:t>
            </a:r>
            <a:endParaRPr lang="en-US" sz="1200" dirty="0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457200" y="31242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Creator Object Processor</a:t>
            </a:r>
            <a:endParaRPr lang="en-US" sz="1200" dirty="0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7010400" y="4800601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7239000" y="5029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Creator </a:t>
            </a:r>
          </a:p>
          <a:p>
            <a:pPr algn="ctr"/>
            <a:r>
              <a:rPr lang="en-US" sz="1200" dirty="0" smtClean="0"/>
              <a:t>Comparator</a:t>
            </a:r>
            <a:endParaRPr lang="en-US" sz="1200" dirty="0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7543800" y="5791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Modifier</a:t>
            </a:r>
            <a:endParaRPr lang="en-US" sz="1200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7162800" y="6019800"/>
            <a:ext cx="3810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7620000" y="5867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 smtClean="0"/>
              <a:t>Link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Generator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70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Slide 1</vt:lpstr>
      <vt:lpstr>Different Record Processors</vt:lpstr>
    </vt:vector>
  </TitlesOfParts>
  <Company>American Airlines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Giri Padmasolala</dc:creator>
  <cp:lastModifiedBy>Giri Padmasolala</cp:lastModifiedBy>
  <cp:revision>11</cp:revision>
  <dcterms:created xsi:type="dcterms:W3CDTF">2007-09-19T18:53:22Z</dcterms:created>
  <dcterms:modified xsi:type="dcterms:W3CDTF">2010-07-12T18:46:15Z</dcterms:modified>
</cp:coreProperties>
</file>