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4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F2CFD8-0662-46D3-B60D-4BC0D21E639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343633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2CFD8-0662-46D3-B60D-4BC0D21E639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26462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2CFD8-0662-46D3-B60D-4BC0D21E639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275450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2CFD8-0662-46D3-B60D-4BC0D21E639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110950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F2CFD8-0662-46D3-B60D-4BC0D21E639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384086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F2CFD8-0662-46D3-B60D-4BC0D21E6395}"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105937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F2CFD8-0662-46D3-B60D-4BC0D21E6395}"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376741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F2CFD8-0662-46D3-B60D-4BC0D21E6395}"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161290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2CFD8-0662-46D3-B60D-4BC0D21E6395}"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414826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2CFD8-0662-46D3-B60D-4BC0D21E6395}"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424013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2CFD8-0662-46D3-B60D-4BC0D21E6395}"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325D-5798-4EE3-A97E-4AF15B89EFA0}" type="slidenum">
              <a:rPr lang="en-US" smtClean="0"/>
              <a:t>‹#›</a:t>
            </a:fld>
            <a:endParaRPr lang="en-US"/>
          </a:p>
        </p:txBody>
      </p:sp>
    </p:spTree>
    <p:extLst>
      <p:ext uri="{BB962C8B-B14F-4D97-AF65-F5344CB8AC3E}">
        <p14:creationId xmlns:p14="http://schemas.microsoft.com/office/powerpoint/2010/main" val="277696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2CFD8-0662-46D3-B60D-4BC0D21E6395}" type="datetimeFigureOut">
              <a:rPr lang="en-US" smtClean="0"/>
              <a:t>12/12/2018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D325D-5798-4EE3-A97E-4AF15B89EFA0}" type="slidenum">
              <a:rPr lang="en-US" smtClean="0"/>
              <a:t>‹#›</a:t>
            </a:fld>
            <a:endParaRPr lang="en-US"/>
          </a:p>
        </p:txBody>
      </p:sp>
    </p:spTree>
    <p:extLst>
      <p:ext uri="{BB962C8B-B14F-4D97-AF65-F5344CB8AC3E}">
        <p14:creationId xmlns:p14="http://schemas.microsoft.com/office/powerpoint/2010/main" val="249896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YOGI</a:t>
            </a:r>
            <a:endParaRPr lang="en-US" dirty="0"/>
          </a:p>
        </p:txBody>
      </p:sp>
      <p:sp>
        <p:nvSpPr>
          <p:cNvPr id="3" name="Subtitle 2"/>
          <p:cNvSpPr>
            <a:spLocks noGrp="1"/>
          </p:cNvSpPr>
          <p:nvPr>
            <p:ph type="subTitle" idx="1"/>
          </p:nvPr>
        </p:nvSpPr>
        <p:spPr/>
        <p:txBody>
          <a:bodyPr/>
          <a:lstStyle/>
          <a:p>
            <a:r>
              <a:rPr lang="en-US" dirty="0" smtClean="0"/>
              <a:t>Remoting &amp; Load Testing</a:t>
            </a:r>
            <a:endParaRPr lang="en-US" dirty="0"/>
          </a:p>
        </p:txBody>
      </p:sp>
    </p:spTree>
    <p:extLst>
      <p:ext uri="{BB962C8B-B14F-4D97-AF65-F5344CB8AC3E}">
        <p14:creationId xmlns:p14="http://schemas.microsoft.com/office/powerpoint/2010/main" val="37811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 Remote server</a:t>
            </a:r>
            <a:endParaRPr lang="en-US" dirty="0"/>
          </a:p>
        </p:txBody>
      </p:sp>
      <p:sp>
        <p:nvSpPr>
          <p:cNvPr id="4" name="Rectangle 3"/>
          <p:cNvSpPr/>
          <p:nvPr/>
        </p:nvSpPr>
        <p:spPr>
          <a:xfrm>
            <a:off x="6223475" y="2092788"/>
            <a:ext cx="1371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Remote server</a:t>
            </a:r>
          </a:p>
          <a:p>
            <a:pPr algn="ctr"/>
            <a:r>
              <a:rPr lang="en-US" dirty="0" smtClean="0"/>
              <a:t>(JVM)</a:t>
            </a:r>
            <a:endParaRPr lang="en-US" dirty="0"/>
          </a:p>
        </p:txBody>
      </p:sp>
      <p:cxnSp>
        <p:nvCxnSpPr>
          <p:cNvPr id="6" name="Straight Arrow Connector 5"/>
          <p:cNvCxnSpPr>
            <a:stCxn id="13" idx="3"/>
          </p:cNvCxnSpPr>
          <p:nvPr/>
        </p:nvCxnSpPr>
        <p:spPr>
          <a:xfrm>
            <a:off x="2971800" y="2498467"/>
            <a:ext cx="32516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03121" y="2092788"/>
            <a:ext cx="1371600" cy="369332"/>
          </a:xfrm>
          <a:prstGeom prst="rect">
            <a:avLst/>
          </a:prstGeom>
          <a:noFill/>
        </p:spPr>
        <p:txBody>
          <a:bodyPr wrap="square" rtlCol="0">
            <a:spAutoFit/>
          </a:bodyPr>
          <a:lstStyle/>
          <a:p>
            <a:r>
              <a:rPr lang="en-US" dirty="0" smtClean="0"/>
              <a:t>Command</a:t>
            </a:r>
            <a:endParaRPr lang="en-US" dirty="0"/>
          </a:p>
        </p:txBody>
      </p:sp>
      <p:sp>
        <p:nvSpPr>
          <p:cNvPr id="9" name="TextBox 8"/>
          <p:cNvSpPr txBox="1"/>
          <p:nvPr/>
        </p:nvSpPr>
        <p:spPr>
          <a:xfrm>
            <a:off x="4258832" y="3576415"/>
            <a:ext cx="1828800" cy="369332"/>
          </a:xfrm>
          <a:prstGeom prst="rect">
            <a:avLst/>
          </a:prstGeom>
          <a:noFill/>
        </p:spPr>
        <p:txBody>
          <a:bodyPr wrap="square" rtlCol="0">
            <a:spAutoFit/>
          </a:bodyPr>
          <a:lstStyle/>
          <a:p>
            <a:r>
              <a:rPr lang="en-US" dirty="0" smtClean="0"/>
              <a:t>GsonCommand</a:t>
            </a:r>
            <a:endParaRPr lang="en-US" dirty="0"/>
          </a:p>
        </p:txBody>
      </p:sp>
      <p:sp>
        <p:nvSpPr>
          <p:cNvPr id="10" name="TextBox 9"/>
          <p:cNvSpPr txBox="1"/>
          <p:nvPr/>
        </p:nvSpPr>
        <p:spPr>
          <a:xfrm>
            <a:off x="3559679" y="2536485"/>
            <a:ext cx="1447800" cy="369332"/>
          </a:xfrm>
          <a:prstGeom prst="rect">
            <a:avLst/>
          </a:prstGeom>
          <a:noFill/>
        </p:spPr>
        <p:txBody>
          <a:bodyPr wrap="square" rtlCol="0">
            <a:spAutoFit/>
          </a:bodyPr>
          <a:lstStyle/>
          <a:p>
            <a:r>
              <a:rPr lang="en-US" dirty="0" smtClean="0"/>
              <a:t>RMI</a:t>
            </a:r>
            <a:endParaRPr lang="en-US" dirty="0"/>
          </a:p>
        </p:txBody>
      </p:sp>
      <p:sp>
        <p:nvSpPr>
          <p:cNvPr id="11" name="TextBox 10"/>
          <p:cNvSpPr txBox="1"/>
          <p:nvPr/>
        </p:nvSpPr>
        <p:spPr>
          <a:xfrm>
            <a:off x="1463289" y="4102474"/>
            <a:ext cx="2226179" cy="369332"/>
          </a:xfrm>
          <a:prstGeom prst="rect">
            <a:avLst/>
          </a:prstGeom>
          <a:noFill/>
        </p:spPr>
        <p:txBody>
          <a:bodyPr wrap="square" rtlCol="0">
            <a:spAutoFit/>
          </a:bodyPr>
          <a:lstStyle/>
          <a:p>
            <a:r>
              <a:rPr lang="en-US" dirty="0" smtClean="0"/>
              <a:t>HTTP (JSON-REST) </a:t>
            </a:r>
            <a:endParaRPr lang="en-US" dirty="0"/>
          </a:p>
        </p:txBody>
      </p:sp>
      <p:cxnSp>
        <p:nvCxnSpPr>
          <p:cNvPr id="12" name="Straight Arrow Connector 11"/>
          <p:cNvCxnSpPr/>
          <p:nvPr/>
        </p:nvCxnSpPr>
        <p:spPr>
          <a:xfrm>
            <a:off x="1532190" y="4014606"/>
            <a:ext cx="17444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05000" y="1948934"/>
            <a:ext cx="1066800" cy="109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Client</a:t>
            </a:r>
            <a:endParaRPr lang="en-US" dirty="0"/>
          </a:p>
        </p:txBody>
      </p:sp>
      <p:sp>
        <p:nvSpPr>
          <p:cNvPr id="17" name="Rectangle 16"/>
          <p:cNvSpPr/>
          <p:nvPr/>
        </p:nvSpPr>
        <p:spPr>
          <a:xfrm>
            <a:off x="609600" y="3396214"/>
            <a:ext cx="914400" cy="109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Any Other Client</a:t>
            </a:r>
            <a:endParaRPr lang="en-US" dirty="0"/>
          </a:p>
        </p:txBody>
      </p:sp>
      <p:sp>
        <p:nvSpPr>
          <p:cNvPr id="18" name="Rectangle 17"/>
          <p:cNvSpPr/>
          <p:nvPr/>
        </p:nvSpPr>
        <p:spPr>
          <a:xfrm>
            <a:off x="3276600" y="3465073"/>
            <a:ext cx="825737" cy="1099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en-US" dirty="0"/>
          </a:p>
        </p:txBody>
      </p:sp>
      <p:cxnSp>
        <p:nvCxnSpPr>
          <p:cNvPr id="20" name="Straight Arrow Connector 19"/>
          <p:cNvCxnSpPr/>
          <p:nvPr/>
        </p:nvCxnSpPr>
        <p:spPr>
          <a:xfrm flipV="1">
            <a:off x="4122990" y="3945747"/>
            <a:ext cx="2100485" cy="3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35979" y="4014606"/>
            <a:ext cx="1447800" cy="369332"/>
          </a:xfrm>
          <a:prstGeom prst="rect">
            <a:avLst/>
          </a:prstGeom>
          <a:noFill/>
        </p:spPr>
        <p:txBody>
          <a:bodyPr wrap="square" rtlCol="0">
            <a:spAutoFit/>
          </a:bodyPr>
          <a:lstStyle/>
          <a:p>
            <a:r>
              <a:rPr lang="en-US" dirty="0" smtClean="0"/>
              <a:t>RMI</a:t>
            </a:r>
            <a:endParaRPr lang="en-US" dirty="0"/>
          </a:p>
        </p:txBody>
      </p:sp>
      <p:sp>
        <p:nvSpPr>
          <p:cNvPr id="25" name="TextBox 24"/>
          <p:cNvSpPr txBox="1"/>
          <p:nvPr/>
        </p:nvSpPr>
        <p:spPr>
          <a:xfrm>
            <a:off x="1642395" y="3167530"/>
            <a:ext cx="1524000" cy="923330"/>
          </a:xfrm>
          <a:prstGeom prst="rect">
            <a:avLst/>
          </a:prstGeom>
          <a:noFill/>
        </p:spPr>
        <p:txBody>
          <a:bodyPr wrap="square" rtlCol="0">
            <a:spAutoFit/>
          </a:bodyPr>
          <a:lstStyle/>
          <a:p>
            <a:r>
              <a:rPr lang="en-US" dirty="0" smtClean="0"/>
              <a:t>Key=</a:t>
            </a:r>
            <a:r>
              <a:rPr lang="en-US" dirty="0" err="1" smtClean="0"/>
              <a:t>CommandClassName</a:t>
            </a:r>
            <a:r>
              <a:rPr lang="en-US" dirty="0" smtClean="0"/>
              <a:t> Value=“JSON”</a:t>
            </a:r>
            <a:endParaRPr lang="en-US" dirty="0"/>
          </a:p>
        </p:txBody>
      </p:sp>
    </p:spTree>
    <p:extLst>
      <p:ext uri="{BB962C8B-B14F-4D97-AF65-F5344CB8AC3E}">
        <p14:creationId xmlns:p14="http://schemas.microsoft.com/office/powerpoint/2010/main" val="297976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Interface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package </a:t>
            </a:r>
            <a:r>
              <a:rPr lang="en-US" b="1" dirty="0" err="1" smtClean="0"/>
              <a:t>yogi.base.app</a:t>
            </a:r>
            <a:r>
              <a:rPr lang="en-US" b="1" dirty="0"/>
              <a:t>;</a:t>
            </a:r>
          </a:p>
          <a:p>
            <a:endParaRPr lang="en-US" dirty="0"/>
          </a:p>
          <a:p>
            <a:r>
              <a:rPr lang="en-US" b="1" dirty="0"/>
              <a:t>import </a:t>
            </a:r>
            <a:r>
              <a:rPr lang="en-US" b="1" dirty="0" err="1"/>
              <a:t>java.io.Serializable</a:t>
            </a:r>
            <a:r>
              <a:rPr lang="en-US" b="1" dirty="0"/>
              <a:t>;</a:t>
            </a:r>
          </a:p>
          <a:p>
            <a:endParaRPr lang="en-US" dirty="0"/>
          </a:p>
          <a:p>
            <a:endParaRPr lang="en-US" dirty="0"/>
          </a:p>
          <a:p>
            <a:r>
              <a:rPr lang="en-US" b="1" dirty="0"/>
              <a:t>public interface Command&lt;R&gt; extends </a:t>
            </a:r>
            <a:r>
              <a:rPr lang="en-US" b="1" dirty="0" err="1"/>
              <a:t>Serializable</a:t>
            </a:r>
            <a:r>
              <a:rPr lang="en-US" b="1" dirty="0"/>
              <a:t>{</a:t>
            </a:r>
          </a:p>
          <a:p>
            <a:r>
              <a:rPr lang="en-US" dirty="0"/>
              <a:t>R execute();</a:t>
            </a:r>
          </a:p>
          <a:p>
            <a:r>
              <a:rPr lang="en-US" dirty="0"/>
              <a:t>String </a:t>
            </a:r>
            <a:r>
              <a:rPr lang="en-US" dirty="0" err="1"/>
              <a:t>getID</a:t>
            </a:r>
            <a:r>
              <a:rPr lang="en-US" dirty="0"/>
              <a:t>();</a:t>
            </a:r>
          </a:p>
          <a:p>
            <a:r>
              <a:rPr lang="en-US" dirty="0"/>
              <a:t>String </a:t>
            </a:r>
            <a:r>
              <a:rPr lang="en-US" dirty="0" err="1"/>
              <a:t>getUserId</a:t>
            </a:r>
            <a:r>
              <a:rPr lang="en-US" dirty="0"/>
              <a:t>();</a:t>
            </a:r>
          </a:p>
          <a:p>
            <a:r>
              <a:rPr lang="en-US" dirty="0"/>
              <a:t>}</a:t>
            </a:r>
          </a:p>
        </p:txBody>
      </p:sp>
    </p:spTree>
    <p:extLst>
      <p:ext uri="{BB962C8B-B14F-4D97-AF65-F5344CB8AC3E}">
        <p14:creationId xmlns:p14="http://schemas.microsoft.com/office/powerpoint/2010/main" val="306770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Command</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package </a:t>
            </a:r>
            <a:r>
              <a:rPr lang="en-US" dirty="0" err="1" smtClean="0"/>
              <a:t>yogi.remote.client.app.test</a:t>
            </a:r>
            <a:r>
              <a:rPr lang="en-US" dirty="0" smtClean="0"/>
              <a:t>;</a:t>
            </a:r>
          </a:p>
          <a:p>
            <a:pPr marL="0" indent="0">
              <a:buNone/>
            </a:pPr>
            <a:endParaRPr lang="en-US" dirty="0" smtClean="0"/>
          </a:p>
          <a:p>
            <a:pPr marL="0" indent="0">
              <a:buNone/>
            </a:pPr>
            <a:r>
              <a:rPr lang="en-US" dirty="0" smtClean="0"/>
              <a:t>import </a:t>
            </a:r>
            <a:r>
              <a:rPr lang="en-US" dirty="0" err="1" smtClean="0"/>
              <a:t>yogi.remote.client.app.CommandAdapter</a:t>
            </a:r>
            <a:r>
              <a:rPr lang="en-US" dirty="0" smtClean="0"/>
              <a:t>;</a:t>
            </a:r>
          </a:p>
          <a:p>
            <a:pPr marL="0" indent="0">
              <a:buNone/>
            </a:pPr>
            <a:endParaRPr lang="en-US" dirty="0" smtClean="0"/>
          </a:p>
          <a:p>
            <a:pPr marL="0" indent="0">
              <a:buNone/>
            </a:pPr>
            <a:r>
              <a:rPr lang="en-US" dirty="0" smtClean="0"/>
              <a:t>public class SquareCommand extends CommandAdapter&lt;Integer&gt; {</a:t>
            </a:r>
          </a:p>
          <a:p>
            <a:pPr marL="0" indent="0">
              <a:buNone/>
            </a:pPr>
            <a:r>
              <a:rPr lang="en-US" dirty="0" smtClean="0"/>
              <a:t>	private static final long serialVersionUID = -1638181189543474056L;</a:t>
            </a:r>
          </a:p>
          <a:p>
            <a:pPr marL="0" indent="0">
              <a:buNone/>
            </a:pPr>
            <a:r>
              <a:rPr lang="en-US" dirty="0" smtClean="0"/>
              <a:t>	private int number;</a:t>
            </a:r>
          </a:p>
          <a:p>
            <a:pPr marL="0" indent="0">
              <a:buNone/>
            </a:pPr>
            <a:r>
              <a:rPr lang="en-US" dirty="0" smtClean="0"/>
              <a:t>	</a:t>
            </a:r>
          </a:p>
          <a:p>
            <a:pPr marL="0" indent="0">
              <a:buNone/>
            </a:pPr>
            <a:r>
              <a:rPr lang="en-US" dirty="0" smtClean="0"/>
              <a:t>	public TestCommand(int number) {</a:t>
            </a:r>
          </a:p>
          <a:p>
            <a:pPr marL="0" indent="0">
              <a:buNone/>
            </a:pPr>
            <a:r>
              <a:rPr lang="en-US" dirty="0" smtClean="0"/>
              <a:t>		super("testUser");</a:t>
            </a:r>
          </a:p>
          <a:p>
            <a:pPr marL="0" indent="0">
              <a:buNone/>
            </a:pPr>
            <a:r>
              <a:rPr lang="en-US" dirty="0" smtClean="0"/>
              <a:t>		this.number = number;</a:t>
            </a:r>
          </a:p>
          <a:p>
            <a:pPr marL="0" indent="0">
              <a:buNone/>
            </a:pPr>
            <a:r>
              <a:rPr lang="en-US" dirty="0" smtClean="0"/>
              <a:t>	}</a:t>
            </a:r>
          </a:p>
          <a:p>
            <a:pPr marL="0" indent="0">
              <a:buNone/>
            </a:pPr>
            <a:endParaRPr lang="en-US" dirty="0" smtClean="0"/>
          </a:p>
          <a:p>
            <a:pPr marL="0" indent="0">
              <a:buNone/>
            </a:pPr>
            <a:r>
              <a:rPr lang="en-US" dirty="0" smtClean="0"/>
              <a:t>	public Integer execute() {</a:t>
            </a:r>
          </a:p>
          <a:p>
            <a:pPr marL="0" indent="0">
              <a:buNone/>
            </a:pPr>
            <a:r>
              <a:rPr lang="en-US" dirty="0" smtClean="0"/>
              <a:t>		return number*number;</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69632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Http request</a:t>
            </a:r>
            <a:endParaRPr lang="en-US" dirty="0"/>
          </a:p>
        </p:txBody>
      </p:sp>
      <p:sp>
        <p:nvSpPr>
          <p:cNvPr id="3" name="Content Placeholder 2"/>
          <p:cNvSpPr>
            <a:spLocks noGrp="1"/>
          </p:cNvSpPr>
          <p:nvPr>
            <p:ph idx="1"/>
          </p:nvPr>
        </p:nvSpPr>
        <p:spPr/>
        <p:txBody>
          <a:bodyPr/>
          <a:lstStyle/>
          <a:p>
            <a:pPr marL="0" indent="0">
              <a:buNone/>
            </a:pPr>
            <a:r>
              <a:rPr lang="en-US" dirty="0"/>
              <a:t>String </a:t>
            </a:r>
            <a:r>
              <a:rPr lang="en-US" dirty="0" err="1"/>
              <a:t>url</a:t>
            </a:r>
            <a:r>
              <a:rPr lang="en-US" dirty="0"/>
              <a:t> = </a:t>
            </a:r>
            <a:r>
              <a:rPr lang="en-US" dirty="0" err="1"/>
              <a:t>String.</a:t>
            </a:r>
            <a:r>
              <a:rPr lang="en-US" i="1" dirty="0" err="1"/>
              <a:t>format</a:t>
            </a:r>
            <a:r>
              <a:rPr lang="en-US" i="1" dirty="0"/>
              <a:t>("http://%s/</a:t>
            </a:r>
            <a:r>
              <a:rPr lang="en-US" i="1" dirty="0" err="1"/>
              <a:t>JAFWebApp</a:t>
            </a:r>
            <a:r>
              <a:rPr lang="en-US" i="1" dirty="0"/>
              <a:t>/</a:t>
            </a:r>
            <a:r>
              <a:rPr lang="en-US" i="1" dirty="0" err="1"/>
              <a:t>CommandServlet?ServerType</a:t>
            </a:r>
            <a:r>
              <a:rPr lang="en-US" i="1" dirty="0"/>
              <a:t>=%</a:t>
            </a:r>
            <a:r>
              <a:rPr lang="en-US" i="1" dirty="0" err="1"/>
              <a:t>s&amp;Key</a:t>
            </a:r>
            <a:r>
              <a:rPr lang="en-US" i="1" dirty="0"/>
              <a:t>=%</a:t>
            </a:r>
            <a:r>
              <a:rPr lang="en-US" i="1" dirty="0" err="1"/>
              <a:t>s&amp;Value</a:t>
            </a:r>
            <a:r>
              <a:rPr lang="en-US" i="1" dirty="0"/>
              <a:t>=%s", server, </a:t>
            </a:r>
            <a:r>
              <a:rPr lang="en-US" i="1" dirty="0" err="1"/>
              <a:t>serverType</a:t>
            </a:r>
            <a:r>
              <a:rPr lang="en-US" i="1" dirty="0"/>
              <a:t>, </a:t>
            </a:r>
            <a:r>
              <a:rPr lang="en-US" i="1" dirty="0" err="1"/>
              <a:t>commandName</a:t>
            </a:r>
            <a:r>
              <a:rPr lang="en-US" i="1" dirty="0"/>
              <a:t>, value)</a:t>
            </a:r>
            <a:endParaRPr lang="en-US" dirty="0"/>
          </a:p>
        </p:txBody>
      </p:sp>
    </p:spTree>
    <p:extLst>
      <p:ext uri="{BB962C8B-B14F-4D97-AF65-F5344CB8AC3E}">
        <p14:creationId xmlns:p14="http://schemas.microsoft.com/office/powerpoint/2010/main" val="106377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JAF sever can be load testing by turning on Command logging, by which the required command activity can be captured in the log and than the captured log can be multiplied to simulate load and replayed using GsonCommandApplication.</a:t>
            </a:r>
          </a:p>
          <a:p>
            <a:r>
              <a:rPr lang="fr-FR" dirty="0"/>
              <a:t>"Usage: GsonCommandApplication  server serverType GsonCommandLogFile [commandOutputDirectoryName</a:t>
            </a:r>
            <a:r>
              <a:rPr lang="fr-FR" dirty="0" smtClean="0"/>
              <a:t>]« </a:t>
            </a:r>
          </a:p>
          <a:p>
            <a:r>
              <a:rPr lang="fr-FR" dirty="0" smtClean="0"/>
              <a:t>This way load can be simulated and applied were easily to test the servers.</a:t>
            </a:r>
            <a:endParaRPr lang="en-US" dirty="0"/>
          </a:p>
        </p:txBody>
      </p:sp>
    </p:spTree>
    <p:extLst>
      <p:ext uri="{BB962C8B-B14F-4D97-AF65-F5344CB8AC3E}">
        <p14:creationId xmlns:p14="http://schemas.microsoft.com/office/powerpoint/2010/main" val="246668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log</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Aug 31, 2015 9:26:24 AM </a:t>
            </a:r>
            <a:r>
              <a:rPr lang="en-US" dirty="0" err="1" smtClean="0"/>
              <a:t>yogi.remote.gson.GsonCommand</a:t>
            </a:r>
            <a:r>
              <a:rPr lang="en-US" dirty="0" smtClean="0"/>
              <a:t> </a:t>
            </a:r>
            <a:r>
              <a:rPr lang="en-US" dirty="0" smtClean="0"/>
              <a:t>logFINE: GsonCommand: </a:t>
            </a:r>
            <a:r>
              <a:rPr lang="en-US" dirty="0" smtClean="0"/>
              <a:t>Key=</a:t>
            </a:r>
            <a:r>
              <a:rPr lang="en-US" dirty="0" err="1" smtClean="0"/>
              <a:t>yogi.report.server.command.GenerateReportPagingCommand</a:t>
            </a:r>
            <a:r>
              <a:rPr lang="en-US" dirty="0" smtClean="0"/>
              <a:t>, Value={"query":{"object":[29813],"reportName":"DomesticFareChanges","serverType":"DomesticPRE","singleGrouping":false,"groupReport":true,"columns":[{"name":"Sub","</a:t>
            </a:r>
            <a:r>
              <a:rPr lang="en-US" dirty="0" err="1" smtClean="0"/>
              <a:t>functionName</a:t>
            </a:r>
            <a:r>
              <a:rPr lang="en-US" dirty="0" smtClean="0"/>
              <a:t>":"","</a:t>
            </a:r>
            <a:r>
              <a:rPr lang="en-US" dirty="0" err="1" smtClean="0"/>
              <a:t>groupBy</a:t>
            </a:r>
            <a:r>
              <a:rPr lang="en-US" dirty="0" smtClean="0"/>
              <a:t>":false,"</a:t>
            </a:r>
            <a:r>
              <a:rPr lang="en-US" dirty="0" err="1" smtClean="0"/>
              <a:t>sortOrder</a:t>
            </a:r>
            <a:r>
              <a:rPr lang="en-US" dirty="0" smtClean="0"/>
              <a:t>":-1,"groupSortOrder":0,"hidden":false,"compareFunctionNames":[]},{"name":"BatchNumber","functionName":"","groupBy":false,"sortOrder":0,"groupSortOrder":0,"hidden":false,"compareFunctionNames":[]},{"name":"Market","functionName":"","groupBy":false,"sortOrder":0,"groupSortOrder":0,"hidden":false,"compareFunctionNames":[]},{"name":"Origin","functionName":"","groupBy":false,"sortOrder":0,"groupSortOrder":0,"hidden":false,"compareFunctionNames":[]},{"name":"Destination","functionName":"","groupBy":false,"sortOrder":0,"groupSortOrder":0,"hidden":false,"compareFunctionNames":[]},{"name":"Carrier","functionName":"","groupBy":false,"sortOrder":0,"groupSortOrder":0,"hidden":false,"compareFunctionNames":[]},{"name":"FareBasis","functionName":"","groupBy":false,"sortOrder":0,"groupSortOrder":0,"hidden":false,"compareFunctionNames":[]},{"name":"Action","functionName":"","groupBy":false,"sortOrder":0,"groupSortOrder":0,"hidden":false,"compareFunctionNames":[]},{"name":"FootNote","functionName":"","groupBy":false,"sortOrder":0,"groupSortOrder":0,"hidden":false,"compareFunctionNames":[]},{"name":"OWRT","functionName":"","groupBy":false,"sortOrder":0,"groupSortOrder":0,"hidden":false,"compareFunctionNames":[]},{"name":"FareAmount","functionName":"","groupBy":false,"sortOrder":0,"groupSortOrder":0,"hidden":false,"compareFunctionNames":[]},{"name":"FareChangeAmount","functionName":"","groupBy":false,"sortOrder":0,"groupSortOrder":0,"hidden":false,"compareFunctionNames":[]},{"name":"TicketLastDate","functionName":"","groupBy":false,"sortOrder":0,"groupSortOrder":0,"hidden":false,"compareFunctionNames":[]},{"name":"Cat5-AdvPurchase","functionName":"","groupBy":false,"sortOrder":0,"groupSortOrder":0,"hidden":false,"compareFunctionNames":[]},{"name":"TariffNumber","functionName":"","groupBy":false,"sortOrder":0,"groupSortOrder":0,"hidden":false,"compareFunctionNames":[]},{"name":"TariffName","functionName":"","groupBy":false,"sortOrder":0,"groupSortOrder":0,"hidden":false,"compareFunctionNames":[]}],"filters":[{"columnName":"TariffName","condition":"In","value":"VPD","alias":""},{"columnName":"Carrier","condition":"In","value":"B6,WN,UA,DL,BW,NK,SY,BB","alias":""},{"</a:t>
            </a:r>
            <a:r>
              <a:rPr lang="en-US" dirty="0" err="1" smtClean="0"/>
              <a:t>columnName</a:t>
            </a:r>
            <a:r>
              <a:rPr lang="en-US" dirty="0" smtClean="0"/>
              <a:t>":"</a:t>
            </a:r>
            <a:r>
              <a:rPr lang="en-US" dirty="0" err="1" smtClean="0"/>
              <a:t>Destination","condition":"Location</a:t>
            </a:r>
            <a:r>
              <a:rPr lang="en-US" dirty="0" smtClean="0"/>
              <a:t> </a:t>
            </a:r>
            <a:r>
              <a:rPr lang="en-US" dirty="0" err="1" smtClean="0"/>
              <a:t>In","value":"SJU,STT,STX","alias</a:t>
            </a:r>
            <a:r>
              <a:rPr lang="en-US" dirty="0" smtClean="0"/>
              <a:t>":""}],"</a:t>
            </a:r>
            <a:r>
              <a:rPr lang="en-US" dirty="0" err="1" smtClean="0"/>
              <a:t>groupFilters</a:t>
            </a:r>
            <a:r>
              <a:rPr lang="en-US" dirty="0" smtClean="0"/>
              <a:t>":[]},"</a:t>
            </a:r>
            <a:r>
              <a:rPr lang="en-US" dirty="0" err="1" smtClean="0"/>
              <a:t>tableDataSetId</a:t>
            </a:r>
            <a:r>
              <a:rPr lang="en-US" dirty="0" smtClean="0"/>
              <a:t>":-1,"userId":"AA758789"}</a:t>
            </a:r>
            <a:endParaRPr lang="en-US" dirty="0"/>
          </a:p>
        </p:txBody>
      </p:sp>
    </p:spTree>
    <p:extLst>
      <p:ext uri="{BB962C8B-B14F-4D97-AF65-F5344CB8AC3E}">
        <p14:creationId xmlns:p14="http://schemas.microsoft.com/office/powerpoint/2010/main" val="3263656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633</Words>
  <Application>Microsoft Office PowerPoint</Application>
  <PresentationFormat>On-screen Show (4:3)</PresentationFormat>
  <Paragraphs>51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YOGI</vt:lpstr>
      <vt:lpstr>Interacting with a Remote server</vt:lpstr>
      <vt:lpstr>Command Interface</vt:lpstr>
      <vt:lpstr>Sample Command</vt:lpstr>
      <vt:lpstr>Sample Http request</vt:lpstr>
      <vt:lpstr>Load Testing</vt:lpstr>
      <vt:lpstr>Sample log</vt:lpstr>
    </vt:vector>
  </TitlesOfParts>
  <Company>AMR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JAF</dc:title>
  <dc:creator>Padmasolala, Giri</dc:creator>
  <cp:lastModifiedBy>mouli</cp:lastModifiedBy>
  <cp:revision>6</cp:revision>
  <dcterms:created xsi:type="dcterms:W3CDTF">2015-09-25T14:17:47Z</dcterms:created>
  <dcterms:modified xsi:type="dcterms:W3CDTF">2018-12-12T15:40:36Z</dcterms:modified>
</cp:coreProperties>
</file>