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D7AF-245A-4D02-B148-36BF403A328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38B9-DA32-47BC-8158-B7C40102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YOGI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(Resilient Distributed Computing)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YOGI </a:t>
            </a:r>
            <a:r>
              <a:rPr lang="en-US" dirty="0" smtClean="0"/>
              <a:t>RDC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Resilient Distributed Computing (RDC) module allows splitting a big job into multiple smaller jobs or tasks and executing them across multiple servers simultaneously and seamlessly.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1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considerations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48501"/>
              </p:ext>
            </p:extLst>
          </p:nvPr>
        </p:nvGraphicFramePr>
        <p:xfrm>
          <a:off x="457200" y="1318260"/>
          <a:ext cx="8229600" cy="553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209800"/>
                <a:gridCol w="1905000"/>
              </a:tblGrid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Threaded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 overhead other</a:t>
                      </a:r>
                      <a:r>
                        <a:rPr lang="en-US" sz="1600" baseline="0" dirty="0" smtClean="0"/>
                        <a:t> than the actual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Linear so takes what</a:t>
                      </a:r>
                      <a:r>
                        <a:rPr lang="en-US" sz="1600" baseline="0" dirty="0" smtClean="0"/>
                        <a:t>ever time it takes to do the job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Anytime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time is less</a:t>
                      </a:r>
                      <a:endParaRPr lang="en-US" dirty="0"/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Threaded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Makes use of</a:t>
                      </a:r>
                      <a:r>
                        <a:rPr lang="en-US" sz="1600" baseline="0" dirty="0" smtClean="0"/>
                        <a:t> the multi core processors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Completes in less amount of time 1/.8*n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Job needs to</a:t>
                      </a:r>
                      <a:r>
                        <a:rPr lang="en-US" sz="1600" baseline="0" dirty="0" smtClean="0"/>
                        <a:t> be broken up into independent chunks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Adds some overhead due to threads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Computation time is more and</a:t>
                      </a:r>
                      <a:r>
                        <a:rPr lang="en-US" baseline="0" dirty="0" smtClean="0"/>
                        <a:t> the multi core machine is underutilized</a:t>
                      </a:r>
                      <a:endParaRPr lang="en-US" dirty="0"/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Makes</a:t>
                      </a:r>
                      <a:r>
                        <a:rPr lang="en-US" sz="1600" baseline="0" dirty="0" smtClean="0"/>
                        <a:t> use of multiple machines and multiple cores on each machine also so improves performance 1/.7*n*m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Needs proper</a:t>
                      </a:r>
                      <a:r>
                        <a:rPr lang="en-US" sz="1600" baseline="0" dirty="0" smtClean="0"/>
                        <a:t> design for the tasks to execute across boxes with minimal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There will be some data transfer across the network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Problem is huge and needs to be handled</a:t>
                      </a:r>
                      <a:r>
                        <a:rPr lang="en-US" baseline="0" dirty="0" smtClean="0"/>
                        <a:t> quickly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RDCCallable</a:t>
            </a:r>
            <a:r>
              <a:rPr lang="en-US" dirty="0"/>
              <a:t>&lt;T, R&gt; {</a:t>
            </a:r>
          </a:p>
          <a:p>
            <a:pPr marL="0" indent="0">
              <a:buNone/>
            </a:pPr>
            <a:r>
              <a:rPr lang="en-US" dirty="0" smtClean="0"/>
              <a:t>	boolean </a:t>
            </a:r>
            <a:r>
              <a:rPr lang="en-US" dirty="0"/>
              <a:t>open();</a:t>
            </a:r>
          </a:p>
          <a:p>
            <a:pPr marL="0" indent="0">
              <a:buNone/>
            </a:pPr>
            <a:r>
              <a:rPr lang="en-US" dirty="0" smtClean="0"/>
              <a:t>	R </a:t>
            </a:r>
            <a:r>
              <a:rPr lang="en-US" dirty="0"/>
              <a:t>call(T item);</a:t>
            </a:r>
          </a:p>
          <a:p>
            <a:pPr marL="0" indent="0">
              <a:buNone/>
            </a:pPr>
            <a:r>
              <a:rPr lang="en-US" dirty="0" smtClean="0"/>
              <a:t>	boolean </a:t>
            </a:r>
            <a:r>
              <a:rPr lang="en-US" dirty="0"/>
              <a:t>close();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1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The job to be executed needs to be implemented in the call method of the class extending </a:t>
            </a:r>
            <a:r>
              <a:rPr lang="en-US" sz="2400" dirty="0" err="1" smtClean="0"/>
              <a:t>RDCCallable</a:t>
            </a:r>
            <a:r>
              <a:rPr lang="en-US" sz="2400" dirty="0" smtClean="0"/>
              <a:t> interface. The open and close methods are called at the beginning and end of the job respectively. The call method is called for each part (item) of the job.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0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RDC Callable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/>
              <a:t>public static class </a:t>
            </a:r>
            <a:r>
              <a:rPr lang="en-US" sz="800" b="1" dirty="0" err="1"/>
              <a:t>MyRDCCallable</a:t>
            </a:r>
            <a:r>
              <a:rPr lang="en-US" sz="800" b="1" dirty="0"/>
              <a:t> implements </a:t>
            </a:r>
            <a:r>
              <a:rPr lang="en-US" sz="800" b="1" dirty="0" err="1"/>
              <a:t>RDCCallable</a:t>
            </a:r>
            <a:r>
              <a:rPr lang="en-US" sz="800" b="1" dirty="0"/>
              <a:t>&lt;Integer, String&gt;{</a:t>
            </a:r>
          </a:p>
          <a:p>
            <a:pPr marL="400050" lvl="1" indent="0">
              <a:buNone/>
            </a:pPr>
            <a:r>
              <a:rPr lang="en-US" sz="800" b="1" dirty="0"/>
              <a:t>private String name;</a:t>
            </a:r>
          </a:p>
          <a:p>
            <a:pPr marL="400050" lvl="1" indent="0">
              <a:buNone/>
            </a:pPr>
            <a:r>
              <a:rPr lang="en-US" sz="800" b="1" dirty="0"/>
              <a:t>public </a:t>
            </a:r>
            <a:r>
              <a:rPr lang="en-US" sz="800" b="1" dirty="0" err="1"/>
              <a:t>MyRDCCallable</a:t>
            </a:r>
            <a:r>
              <a:rPr lang="en-US" sz="800" b="1" dirty="0"/>
              <a:t>(Object name) {</a:t>
            </a:r>
          </a:p>
          <a:p>
            <a:pPr marL="400050" lvl="1" indent="0">
              <a:buNone/>
            </a:pPr>
            <a:r>
              <a:rPr lang="en-US" sz="800" b="1" dirty="0"/>
              <a:t>super();</a:t>
            </a:r>
          </a:p>
          <a:p>
            <a:pPr marL="400050" lvl="1" indent="0">
              <a:buNone/>
            </a:pPr>
            <a:r>
              <a:rPr lang="en-US" sz="800" b="1" dirty="0" smtClean="0"/>
              <a:t>	this.name </a:t>
            </a:r>
            <a:r>
              <a:rPr lang="en-US" sz="800" b="1" dirty="0"/>
              <a:t>= (String) name;</a:t>
            </a:r>
          </a:p>
          <a:p>
            <a:pPr marL="400050" lvl="1" indent="0">
              <a:buNone/>
            </a:pPr>
            <a:r>
              <a:rPr lang="en-US" sz="800" dirty="0"/>
              <a:t>}</a:t>
            </a:r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r>
              <a:rPr lang="en-US" sz="800" dirty="0"/>
              <a:t>@Override</a:t>
            </a:r>
          </a:p>
          <a:p>
            <a:pPr marL="400050" lvl="1" indent="0">
              <a:buNone/>
            </a:pPr>
            <a:r>
              <a:rPr lang="en-US" sz="800" b="1" dirty="0"/>
              <a:t>public boolean open() {</a:t>
            </a:r>
          </a:p>
          <a:p>
            <a:pPr marL="400050" lvl="1" indent="0">
              <a:buNone/>
            </a:pPr>
            <a:r>
              <a:rPr lang="en-US" sz="800" b="1" dirty="0" smtClean="0"/>
              <a:t>	return </a:t>
            </a:r>
            <a:r>
              <a:rPr lang="en-US" sz="800" b="1" dirty="0"/>
              <a:t>true;</a:t>
            </a:r>
          </a:p>
          <a:p>
            <a:pPr marL="400050" lvl="1" indent="0">
              <a:buNone/>
            </a:pPr>
            <a:r>
              <a:rPr lang="en-US" sz="800" dirty="0"/>
              <a:t>}</a:t>
            </a:r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r>
              <a:rPr lang="en-US" sz="800" dirty="0"/>
              <a:t>@Override</a:t>
            </a:r>
          </a:p>
          <a:p>
            <a:pPr marL="400050" lvl="1" indent="0">
              <a:buNone/>
            </a:pPr>
            <a:r>
              <a:rPr lang="en-US" sz="800" b="1" dirty="0"/>
              <a:t>public String call(Integer item) {</a:t>
            </a:r>
          </a:p>
          <a:p>
            <a:pPr marL="800100" lvl="2" indent="0">
              <a:buNone/>
            </a:pPr>
            <a:r>
              <a:rPr lang="en-US" sz="800" dirty="0" err="1"/>
              <a:t>System.</a:t>
            </a:r>
            <a:r>
              <a:rPr lang="en-US" sz="800" i="1" dirty="0" err="1"/>
              <a:t>out.println</a:t>
            </a:r>
            <a:r>
              <a:rPr lang="en-US" sz="800" i="1" dirty="0"/>
              <a:t>("working on " + name + " :"+ item);</a:t>
            </a:r>
          </a:p>
          <a:p>
            <a:pPr marL="800100" lvl="2" indent="0">
              <a:buNone/>
            </a:pPr>
            <a:r>
              <a:rPr lang="en-US" sz="800" b="1" dirty="0"/>
              <a:t>try {</a:t>
            </a:r>
          </a:p>
          <a:p>
            <a:pPr marL="1257300" lvl="3" indent="0">
              <a:buNone/>
            </a:pPr>
            <a:r>
              <a:rPr lang="en-US" sz="800" dirty="0" err="1"/>
              <a:t>Thread.</a:t>
            </a:r>
            <a:r>
              <a:rPr lang="en-US" sz="800" i="1" dirty="0" err="1"/>
              <a:t>sleep</a:t>
            </a:r>
            <a:r>
              <a:rPr lang="en-US" sz="800" i="1" dirty="0"/>
              <a:t>(1000);</a:t>
            </a:r>
          </a:p>
          <a:p>
            <a:pPr marL="800100" lvl="2" indent="0">
              <a:buNone/>
            </a:pPr>
            <a:r>
              <a:rPr lang="en-US" sz="800" dirty="0"/>
              <a:t>} </a:t>
            </a:r>
            <a:r>
              <a:rPr lang="en-US" sz="800" b="1" dirty="0"/>
              <a:t>catch (</a:t>
            </a:r>
            <a:r>
              <a:rPr lang="en-US" sz="800" b="1" dirty="0" err="1"/>
              <a:t>InterruptedException</a:t>
            </a:r>
            <a:r>
              <a:rPr lang="en-US" sz="800" b="1" dirty="0"/>
              <a:t> e) {</a:t>
            </a:r>
          </a:p>
          <a:p>
            <a:pPr marL="800100" lvl="2" indent="0">
              <a:buNone/>
            </a:pPr>
            <a:r>
              <a:rPr lang="en-US" sz="800" dirty="0" smtClean="0"/>
              <a:t>	</a:t>
            </a:r>
            <a:r>
              <a:rPr lang="en-US" sz="800" dirty="0" err="1" smtClean="0"/>
              <a:t>e.printStackTrace</a:t>
            </a:r>
            <a:r>
              <a:rPr lang="en-US" sz="800" dirty="0"/>
              <a:t>();</a:t>
            </a:r>
          </a:p>
          <a:p>
            <a:pPr marL="800100" lvl="2" indent="0">
              <a:buNone/>
            </a:pPr>
            <a:r>
              <a:rPr lang="en-US" sz="800" dirty="0"/>
              <a:t>}</a:t>
            </a:r>
          </a:p>
          <a:p>
            <a:pPr marL="800100" lvl="2" indent="0">
              <a:buNone/>
            </a:pPr>
            <a:r>
              <a:rPr lang="en-US" sz="800" b="1" dirty="0"/>
              <a:t>return </a:t>
            </a:r>
            <a:r>
              <a:rPr lang="en-US" sz="800" b="1" dirty="0" err="1"/>
              <a:t>String.</a:t>
            </a:r>
            <a:r>
              <a:rPr lang="en-US" sz="800" b="1" i="1" dirty="0" err="1"/>
              <a:t>valueOf</a:t>
            </a:r>
            <a:r>
              <a:rPr lang="en-US" sz="800" b="1" i="1" dirty="0"/>
              <a:t>(item*2)+ "-"+</a:t>
            </a:r>
            <a:r>
              <a:rPr lang="en-US" sz="800" b="1" i="1" dirty="0" err="1"/>
              <a:t>PropertyManager.getPropertyValue</a:t>
            </a:r>
            <a:r>
              <a:rPr lang="en-US" sz="800" b="1" i="1" dirty="0" smtClean="0"/>
              <a:t>("</a:t>
            </a:r>
            <a:r>
              <a:rPr lang="en-US" sz="800" b="1" i="1" dirty="0" err="1" smtClean="0"/>
              <a:t>yogi.remote.server.app.CommandServerProcessor:RegistryPort</a:t>
            </a:r>
            <a:r>
              <a:rPr lang="en-US" sz="800" b="1" i="1" dirty="0"/>
              <a:t>");</a:t>
            </a:r>
          </a:p>
          <a:p>
            <a:pPr marL="400050" lvl="1" indent="0">
              <a:buNone/>
            </a:pPr>
            <a:r>
              <a:rPr lang="en-US" sz="800" dirty="0"/>
              <a:t>}</a:t>
            </a:r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r>
              <a:rPr lang="en-US" sz="800" dirty="0"/>
              <a:t>@Override</a:t>
            </a:r>
          </a:p>
          <a:p>
            <a:pPr marL="400050" lvl="1" indent="0">
              <a:buNone/>
            </a:pPr>
            <a:r>
              <a:rPr lang="en-US" sz="800" b="1" dirty="0"/>
              <a:t>public boolean close() {</a:t>
            </a:r>
          </a:p>
          <a:p>
            <a:pPr marL="400050" lvl="1" indent="0">
              <a:buNone/>
            </a:pPr>
            <a:r>
              <a:rPr lang="en-US" sz="800" b="1" dirty="0" smtClean="0"/>
              <a:t>	return </a:t>
            </a:r>
            <a:r>
              <a:rPr lang="en-US" sz="800" b="1" dirty="0"/>
              <a:t>true;</a:t>
            </a:r>
          </a:p>
          <a:p>
            <a:pPr marL="400050" lvl="1" indent="0">
              <a:buNone/>
            </a:pPr>
            <a:r>
              <a:rPr lang="en-US" sz="800" dirty="0" smtClean="0"/>
              <a:t>}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MyRDCCallable</a:t>
            </a:r>
            <a:r>
              <a:rPr lang="en-US" dirty="0" smtClean="0"/>
              <a:t> gets an item which is an integer, it sleeps for a second and return twice the item and the port of the server where it got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9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RDCCaller</a:t>
            </a:r>
            <a:r>
              <a:rPr lang="en-US" sz="2000" dirty="0"/>
              <a:t>&lt;T, R, C extends </a:t>
            </a:r>
            <a:r>
              <a:rPr lang="en-US" sz="2000" dirty="0" err="1"/>
              <a:t>RDCCallable</a:t>
            </a:r>
            <a:r>
              <a:rPr lang="en-US" sz="2000" dirty="0"/>
              <a:t>&lt;T, R</a:t>
            </a:r>
            <a:r>
              <a:rPr lang="en-US" sz="2000" dirty="0" smtClean="0"/>
              <a:t>&gt;&gt;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/* Use for single or multi threaded execution*/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Collection&lt;R&gt; call(Collection&lt;T&gt; items, Class&lt;C&gt; </a:t>
            </a:r>
            <a:r>
              <a:rPr lang="en-US" sz="2000" dirty="0" err="1"/>
              <a:t>klass</a:t>
            </a:r>
            <a:r>
              <a:rPr lang="en-US" sz="2000" dirty="0"/>
              <a:t>, Object... parameters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/*Use for distributed execution*/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RDCList</a:t>
            </a:r>
            <a:r>
              <a:rPr lang="en-US" sz="2000" dirty="0"/>
              <a:t>&lt;T, R&gt; call(String </a:t>
            </a:r>
            <a:r>
              <a:rPr lang="en-US" sz="2000" dirty="0" err="1"/>
              <a:t>userId</a:t>
            </a:r>
            <a:r>
              <a:rPr lang="en-US" sz="2000" dirty="0"/>
              <a:t>, Collection&lt;T&gt; items, Class&lt;C&gt; </a:t>
            </a:r>
            <a:r>
              <a:rPr lang="en-US" sz="2000" dirty="0" err="1"/>
              <a:t>klass</a:t>
            </a:r>
            <a:r>
              <a:rPr lang="en-US" sz="2000" dirty="0"/>
              <a:t>, Object... </a:t>
            </a:r>
            <a:r>
              <a:rPr lang="en-US" sz="2000" dirty="0" smtClean="0"/>
              <a:t>Parameters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298731"/>
              </p:ext>
            </p:extLst>
          </p:nvPr>
        </p:nvGraphicFramePr>
        <p:xfrm>
          <a:off x="457200" y="2895600"/>
          <a:ext cx="815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Threaded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RDCCaller.</a:t>
                      </a:r>
                      <a:r>
                        <a:rPr lang="en-US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NumberOfThreads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Collection&lt;String&gt;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returnValues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rdcCaller.call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(items, class1, "Name");</a:t>
                      </a:r>
                      <a:endParaRPr lang="en-US" sz="12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 Threaded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RDCMultiCaller.</a:t>
                      </a:r>
                      <a:r>
                        <a:rPr lang="en-US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NumberOfThreads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2;</a:t>
                      </a:r>
                    </a:p>
                    <a:p>
                      <a:endParaRPr lang="en-US" sz="1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Collection&lt;String&gt;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returnValues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rdcCaller.call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(items, class1, "Name");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RDCMultiCaller.</a:t>
                      </a:r>
                      <a:r>
                        <a:rPr lang="en-US" sz="12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NumberOfThreads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2;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RDCList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&lt;Integer, String&gt;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rlist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rdcCaller.call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("test", items, class1, "Name");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371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ArrayList</a:t>
            </a:r>
            <a:r>
              <a:rPr lang="en-US" sz="1200" dirty="0"/>
              <a:t>&lt;Integer&gt; items = </a:t>
            </a:r>
            <a:r>
              <a:rPr lang="en-US" sz="1200" b="1" dirty="0"/>
              <a:t>new </a:t>
            </a:r>
            <a:r>
              <a:rPr lang="en-US" sz="1200" b="1" dirty="0" err="1"/>
              <a:t>ArrayList</a:t>
            </a:r>
            <a:r>
              <a:rPr lang="en-US" sz="1200" b="1" dirty="0"/>
              <a:t>&lt;Integer&gt;();</a:t>
            </a:r>
          </a:p>
          <a:p>
            <a:r>
              <a:rPr lang="nn-NO" sz="1200" b="1" dirty="0"/>
              <a:t>for(int i = 0; i &lt; 10; i ++){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items.add</a:t>
            </a:r>
            <a:r>
              <a:rPr lang="en-US" sz="1200" dirty="0" smtClean="0"/>
              <a:t>(i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Class&lt;</a:t>
            </a:r>
            <a:r>
              <a:rPr lang="en-US" sz="1200" dirty="0" err="1"/>
              <a:t>MyRDCCallable</a:t>
            </a:r>
            <a:r>
              <a:rPr lang="en-US" sz="1200" dirty="0"/>
              <a:t>&gt; class1 = </a:t>
            </a:r>
            <a:r>
              <a:rPr lang="en-US" sz="1200" dirty="0" err="1"/>
              <a:t>MyRDCCallable.</a:t>
            </a:r>
            <a:r>
              <a:rPr lang="en-US" sz="1200" b="1" dirty="0" err="1"/>
              <a:t>class</a:t>
            </a:r>
            <a:r>
              <a:rPr lang="en-US" sz="1200" b="1" dirty="0"/>
              <a:t>;</a:t>
            </a:r>
          </a:p>
          <a:p>
            <a:r>
              <a:rPr lang="en-US" sz="1200" dirty="0" err="1" smtClean="0"/>
              <a:t>RDCCaller</a:t>
            </a:r>
            <a:r>
              <a:rPr lang="en-US" sz="1200" dirty="0" smtClean="0"/>
              <a:t>&lt;Integer</a:t>
            </a:r>
            <a:r>
              <a:rPr lang="en-US" sz="1200" dirty="0"/>
              <a:t>, String, </a:t>
            </a:r>
            <a:r>
              <a:rPr lang="en-US" sz="1200" dirty="0" err="1"/>
              <a:t>MyRDCCallable</a:t>
            </a:r>
            <a:r>
              <a:rPr lang="en-US" sz="1200" dirty="0"/>
              <a:t>&gt; </a:t>
            </a:r>
            <a:r>
              <a:rPr lang="en-US" sz="1200" dirty="0" err="1" smtClean="0"/>
              <a:t>rdcCaller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b="1" dirty="0"/>
              <a:t>new </a:t>
            </a:r>
            <a:r>
              <a:rPr lang="en-US" sz="1200" b="1" dirty="0" err="1" smtClean="0"/>
              <a:t>RDCCaller</a:t>
            </a:r>
            <a:r>
              <a:rPr lang="en-US" sz="1200" b="1" dirty="0" smtClean="0"/>
              <a:t>&lt;Integer</a:t>
            </a:r>
            <a:r>
              <a:rPr lang="en-US" sz="1200" b="1" dirty="0"/>
              <a:t>, String, </a:t>
            </a:r>
            <a:r>
              <a:rPr lang="en-US" sz="1200" b="1" dirty="0" err="1"/>
              <a:t>MyRDCCallable</a:t>
            </a:r>
            <a:r>
              <a:rPr lang="en-US" sz="1200" b="1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869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124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RDCCallerTest</a:t>
            </a:r>
            <a:r>
              <a:rPr lang="en-US" dirty="0" smtClean="0"/>
              <a:t> has the different test cases for 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421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YOGI  (Resilient Distributed Computing)</vt:lpstr>
      <vt:lpstr>What is YOGI RDC</vt:lpstr>
      <vt:lpstr>Computing considerations</vt:lpstr>
      <vt:lpstr>How</vt:lpstr>
      <vt:lpstr>Sample RDC Callable</vt:lpstr>
      <vt:lpstr>API</vt:lpstr>
      <vt:lpstr>Execution</vt:lpstr>
      <vt:lpstr>Demo</vt:lpstr>
    </vt:vector>
  </TitlesOfParts>
  <Company>AMR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JAF  (Clustering &amp; Map-Reduce)</dc:title>
  <dc:creator>Padmasolala, Giri</dc:creator>
  <cp:lastModifiedBy>mouli</cp:lastModifiedBy>
  <cp:revision>17</cp:revision>
  <dcterms:created xsi:type="dcterms:W3CDTF">2015-09-24T18:31:31Z</dcterms:created>
  <dcterms:modified xsi:type="dcterms:W3CDTF">2018-12-12T15:44:15Z</dcterms:modified>
</cp:coreProperties>
</file>