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A5EAE-71C0-47EF-851C-FDDA79D12A4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3AB99-CB6F-43F7-952E-66B14F7A8F3E}">
      <dgm:prSet/>
      <dgm:spPr/>
      <dgm:t>
        <a:bodyPr/>
        <a:lstStyle/>
        <a:p>
          <a:endParaRPr lang="en-US"/>
        </a:p>
      </dgm:t>
    </dgm:pt>
    <dgm:pt modelId="{C4798342-D467-449E-87F2-1A76BAEECF3E}" type="parTrans" cxnId="{B1EC9D98-45A0-402E-9AD8-94EF78EA83B2}">
      <dgm:prSet/>
      <dgm:spPr/>
      <dgm:t>
        <a:bodyPr/>
        <a:lstStyle/>
        <a:p>
          <a:endParaRPr lang="en-US"/>
        </a:p>
      </dgm:t>
    </dgm:pt>
    <dgm:pt modelId="{AAF2BDA7-61B3-4352-8C2B-DD3ADB0B2E4C}" type="sibTrans" cxnId="{B1EC9D98-45A0-402E-9AD8-94EF78EA83B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DCBD9D53-B138-4FC1-BAE9-1F9F38758FFF}">
      <dgm:prSet phldrT="[Text]"/>
      <dgm:spPr/>
      <dgm:t>
        <a:bodyPr/>
        <a:lstStyle/>
        <a:p>
          <a:endParaRPr lang="en-US" dirty="0"/>
        </a:p>
      </dgm:t>
    </dgm:pt>
    <dgm:pt modelId="{B6BCDC9F-C48F-4C6C-8468-A5F50FCA52D0}" type="parTrans" cxnId="{8F720B89-AED7-4371-AF4A-2BCCD49826B1}">
      <dgm:prSet/>
      <dgm:spPr/>
      <dgm:t>
        <a:bodyPr/>
        <a:lstStyle/>
        <a:p>
          <a:endParaRPr lang="en-US"/>
        </a:p>
      </dgm:t>
    </dgm:pt>
    <dgm:pt modelId="{C335F29D-4F59-44DB-AD19-CA28F4DE7810}" type="sibTrans" cxnId="{8F720B89-AED7-4371-AF4A-2BCCD49826B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635B8B65-8732-4C28-B179-83B14E36DC0B}">
      <dgm:prSet phldrT="[Text]"/>
      <dgm:spPr/>
      <dgm:t>
        <a:bodyPr/>
        <a:lstStyle/>
        <a:p>
          <a:endParaRPr lang="en-US" dirty="0"/>
        </a:p>
      </dgm:t>
    </dgm:pt>
    <dgm:pt modelId="{ACF8024B-31FC-46D6-AB62-0A5487FD527C}" type="parTrans" cxnId="{2F276DB6-EF67-4A19-A1B1-90A361DC3A85}">
      <dgm:prSet/>
      <dgm:spPr/>
      <dgm:t>
        <a:bodyPr/>
        <a:lstStyle/>
        <a:p>
          <a:endParaRPr lang="en-US"/>
        </a:p>
      </dgm:t>
    </dgm:pt>
    <dgm:pt modelId="{82B537DB-BCF1-4752-8361-0F9FDA72A97F}" type="sibTrans" cxnId="{2F276DB6-EF67-4A19-A1B1-90A361DC3A8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BE413EB-BCFF-4806-A288-621347579A5D}">
      <dgm:prSet/>
      <dgm:spPr/>
      <dgm:t>
        <a:bodyPr/>
        <a:lstStyle/>
        <a:p>
          <a:endParaRPr lang="en-US"/>
        </a:p>
      </dgm:t>
    </dgm:pt>
    <dgm:pt modelId="{5F064FE3-DCB2-484E-859C-97D0FF5B64D7}" type="parTrans" cxnId="{D3E3F96B-EF7C-48D1-9ABE-32A79DC857A7}">
      <dgm:prSet/>
      <dgm:spPr/>
      <dgm:t>
        <a:bodyPr/>
        <a:lstStyle/>
        <a:p>
          <a:endParaRPr lang="en-US"/>
        </a:p>
      </dgm:t>
    </dgm:pt>
    <dgm:pt modelId="{885BB47C-8CFF-415F-9846-81AD953F3127}" type="sibTrans" cxnId="{D3E3F96B-EF7C-48D1-9ABE-32A79DC857A7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E7B631F7-098C-4D3F-A29F-93DA392D5627}" type="pres">
      <dgm:prSet presAssocID="{A0EA5EAE-71C0-47EF-851C-FDDA79D12A4C}" presName="Name0" presStyleCnt="0">
        <dgm:presLayoutVars>
          <dgm:chMax val="7"/>
          <dgm:chPref val="7"/>
          <dgm:dir/>
        </dgm:presLayoutVars>
      </dgm:prSet>
      <dgm:spPr/>
    </dgm:pt>
    <dgm:pt modelId="{CEF1EE71-2342-42E1-A658-EF9651A48978}" type="pres">
      <dgm:prSet presAssocID="{A0EA5EAE-71C0-47EF-851C-FDDA79D12A4C}" presName="Name1" presStyleCnt="0"/>
      <dgm:spPr/>
    </dgm:pt>
    <dgm:pt modelId="{CF7B5BF3-C0C5-442B-94A9-F8AC94753613}" type="pres">
      <dgm:prSet presAssocID="{885BB47C-8CFF-415F-9846-81AD953F3127}" presName="picture_1" presStyleCnt="0"/>
      <dgm:spPr/>
    </dgm:pt>
    <dgm:pt modelId="{53D2612E-E696-402C-8045-9C5F2803B66C}" type="pres">
      <dgm:prSet presAssocID="{885BB47C-8CFF-415F-9846-81AD953F3127}" presName="pictureRepeatNode" presStyleLbl="alignImgPlace1" presStyleIdx="0" presStyleCnt="4"/>
      <dgm:spPr/>
    </dgm:pt>
    <dgm:pt modelId="{3659982D-B896-4B34-87E7-543BC4364955}" type="pres">
      <dgm:prSet presAssocID="{CBE413EB-BCFF-4806-A288-621347579A5D}" presName="text_1" presStyleLbl="node1" presStyleIdx="0" presStyleCnt="0">
        <dgm:presLayoutVars>
          <dgm:bulletEnabled val="1"/>
        </dgm:presLayoutVars>
      </dgm:prSet>
      <dgm:spPr/>
    </dgm:pt>
    <dgm:pt modelId="{DDCC3EAD-F241-476F-ACE2-6013808DABD8}" type="pres">
      <dgm:prSet presAssocID="{AAF2BDA7-61B3-4352-8C2B-DD3ADB0B2E4C}" presName="picture_2" presStyleCnt="0"/>
      <dgm:spPr/>
    </dgm:pt>
    <dgm:pt modelId="{C0C891F8-AA67-45A5-B4BE-86C3BE713C68}" type="pres">
      <dgm:prSet presAssocID="{AAF2BDA7-61B3-4352-8C2B-DD3ADB0B2E4C}" presName="pictureRepeatNode" presStyleLbl="alignImgPlace1" presStyleIdx="1" presStyleCnt="4"/>
      <dgm:spPr/>
    </dgm:pt>
    <dgm:pt modelId="{5004C6C5-DD22-4CB1-B120-E84732879CCB}" type="pres">
      <dgm:prSet presAssocID="{1D93AB99-CB6F-43F7-952E-66B14F7A8F3E}" presName="line_2" presStyleLbl="parChTrans1D1" presStyleIdx="0" presStyleCnt="3"/>
      <dgm:spPr/>
    </dgm:pt>
    <dgm:pt modelId="{9FBE30D6-FB67-4CDC-B376-C92D1F63F289}" type="pres">
      <dgm:prSet presAssocID="{1D93AB99-CB6F-43F7-952E-66B14F7A8F3E}" presName="textparent_2" presStyleLbl="node1" presStyleIdx="0" presStyleCnt="0"/>
      <dgm:spPr/>
    </dgm:pt>
    <dgm:pt modelId="{20A4C365-B560-4AE8-892D-77996B8BD82A}" type="pres">
      <dgm:prSet presAssocID="{1D93AB99-CB6F-43F7-952E-66B14F7A8F3E}" presName="text_2" presStyleLbl="revTx" presStyleIdx="0" presStyleCnt="3">
        <dgm:presLayoutVars>
          <dgm:bulletEnabled val="1"/>
        </dgm:presLayoutVars>
      </dgm:prSet>
      <dgm:spPr/>
    </dgm:pt>
    <dgm:pt modelId="{AD98D81B-5D06-48B6-8A8A-7EF8E165C40D}" type="pres">
      <dgm:prSet presAssocID="{82B537DB-BCF1-4752-8361-0F9FDA72A97F}" presName="picture_3" presStyleCnt="0"/>
      <dgm:spPr/>
    </dgm:pt>
    <dgm:pt modelId="{130120D8-5789-41CB-A40D-2CCBACBD3936}" type="pres">
      <dgm:prSet presAssocID="{82B537DB-BCF1-4752-8361-0F9FDA72A97F}" presName="pictureRepeatNode" presStyleLbl="alignImgPlace1" presStyleIdx="2" presStyleCnt="4"/>
      <dgm:spPr/>
    </dgm:pt>
    <dgm:pt modelId="{FA6F97B4-22E5-4917-BDCE-43B36C84BB1D}" type="pres">
      <dgm:prSet presAssocID="{635B8B65-8732-4C28-B179-83B14E36DC0B}" presName="line_3" presStyleLbl="parChTrans1D1" presStyleIdx="1" presStyleCnt="3"/>
      <dgm:spPr/>
    </dgm:pt>
    <dgm:pt modelId="{229DE421-CCE5-4224-ACB2-F6F6668F2DA7}" type="pres">
      <dgm:prSet presAssocID="{635B8B65-8732-4C28-B179-83B14E36DC0B}" presName="textparent_3" presStyleLbl="node1" presStyleIdx="0" presStyleCnt="0"/>
      <dgm:spPr/>
    </dgm:pt>
    <dgm:pt modelId="{CFF1252C-0595-4E07-A11A-7A8932D50945}" type="pres">
      <dgm:prSet presAssocID="{635B8B65-8732-4C28-B179-83B14E36DC0B}" presName="text_3" presStyleLbl="revTx" presStyleIdx="1" presStyleCnt="3">
        <dgm:presLayoutVars>
          <dgm:bulletEnabled val="1"/>
        </dgm:presLayoutVars>
      </dgm:prSet>
      <dgm:spPr/>
    </dgm:pt>
    <dgm:pt modelId="{99121CE4-3277-422C-AA24-9FD111E0C5D2}" type="pres">
      <dgm:prSet presAssocID="{C335F29D-4F59-44DB-AD19-CA28F4DE7810}" presName="picture_4" presStyleCnt="0"/>
      <dgm:spPr/>
    </dgm:pt>
    <dgm:pt modelId="{258D60C0-CE4B-4973-8587-98AB6755BC7B}" type="pres">
      <dgm:prSet presAssocID="{C335F29D-4F59-44DB-AD19-CA28F4DE7810}" presName="pictureRepeatNode" presStyleLbl="alignImgPlace1" presStyleIdx="3" presStyleCnt="4"/>
      <dgm:spPr/>
    </dgm:pt>
    <dgm:pt modelId="{E4865CA1-7852-4817-9F46-AB262D72133B}" type="pres">
      <dgm:prSet presAssocID="{DCBD9D53-B138-4FC1-BAE9-1F9F38758FFF}" presName="line_4" presStyleLbl="parChTrans1D1" presStyleIdx="2" presStyleCnt="3"/>
      <dgm:spPr/>
    </dgm:pt>
    <dgm:pt modelId="{779C3E09-C9A2-417F-BB2F-F35096FC9E2A}" type="pres">
      <dgm:prSet presAssocID="{DCBD9D53-B138-4FC1-BAE9-1F9F38758FFF}" presName="textparent_4" presStyleLbl="node1" presStyleIdx="0" presStyleCnt="0"/>
      <dgm:spPr/>
    </dgm:pt>
    <dgm:pt modelId="{DC46B4C0-D0AE-4479-B88F-8EC35620DCBE}" type="pres">
      <dgm:prSet presAssocID="{DCBD9D53-B138-4FC1-BAE9-1F9F38758FFF}" presName="text_4" presStyleLbl="revTx" presStyleIdx="2" presStyleCnt="3">
        <dgm:presLayoutVars>
          <dgm:bulletEnabled val="1"/>
        </dgm:presLayoutVars>
      </dgm:prSet>
      <dgm:spPr/>
    </dgm:pt>
  </dgm:ptLst>
  <dgm:cxnLst>
    <dgm:cxn modelId="{2F276DB6-EF67-4A19-A1B1-90A361DC3A85}" srcId="{A0EA5EAE-71C0-47EF-851C-FDDA79D12A4C}" destId="{635B8B65-8732-4C28-B179-83B14E36DC0B}" srcOrd="2" destOrd="0" parTransId="{ACF8024B-31FC-46D6-AB62-0A5487FD527C}" sibTransId="{82B537DB-BCF1-4752-8361-0F9FDA72A97F}"/>
    <dgm:cxn modelId="{B1EC9D98-45A0-402E-9AD8-94EF78EA83B2}" srcId="{A0EA5EAE-71C0-47EF-851C-FDDA79D12A4C}" destId="{1D93AB99-CB6F-43F7-952E-66B14F7A8F3E}" srcOrd="1" destOrd="0" parTransId="{C4798342-D467-449E-87F2-1A76BAEECF3E}" sibTransId="{AAF2BDA7-61B3-4352-8C2B-DD3ADB0B2E4C}"/>
    <dgm:cxn modelId="{46AEAEB7-DCCA-41CE-BC87-3188B5BDE1D5}" type="presOf" srcId="{DCBD9D53-B138-4FC1-BAE9-1F9F38758FFF}" destId="{DC46B4C0-D0AE-4479-B88F-8EC35620DCBE}" srcOrd="0" destOrd="0" presId="urn:microsoft.com/office/officeart/2008/layout/CircularPictureCallout"/>
    <dgm:cxn modelId="{19EB2252-F4FC-42C4-BC7D-E763D5B2105F}" type="presOf" srcId="{C335F29D-4F59-44DB-AD19-CA28F4DE7810}" destId="{258D60C0-CE4B-4973-8587-98AB6755BC7B}" srcOrd="0" destOrd="0" presId="urn:microsoft.com/office/officeart/2008/layout/CircularPictureCallout"/>
    <dgm:cxn modelId="{11140A65-1CD4-49FD-87F8-F7BE93B8DC0C}" type="presOf" srcId="{635B8B65-8732-4C28-B179-83B14E36DC0B}" destId="{CFF1252C-0595-4E07-A11A-7A8932D50945}" srcOrd="0" destOrd="0" presId="urn:microsoft.com/office/officeart/2008/layout/CircularPictureCallout"/>
    <dgm:cxn modelId="{9B7C022C-1383-46C6-A515-56D829146B2A}" type="presOf" srcId="{A0EA5EAE-71C0-47EF-851C-FDDA79D12A4C}" destId="{E7B631F7-098C-4D3F-A29F-93DA392D5627}" srcOrd="0" destOrd="0" presId="urn:microsoft.com/office/officeart/2008/layout/CircularPictureCallout"/>
    <dgm:cxn modelId="{8F720B89-AED7-4371-AF4A-2BCCD49826B1}" srcId="{A0EA5EAE-71C0-47EF-851C-FDDA79D12A4C}" destId="{DCBD9D53-B138-4FC1-BAE9-1F9F38758FFF}" srcOrd="3" destOrd="0" parTransId="{B6BCDC9F-C48F-4C6C-8468-A5F50FCA52D0}" sibTransId="{C335F29D-4F59-44DB-AD19-CA28F4DE7810}"/>
    <dgm:cxn modelId="{D3E3F96B-EF7C-48D1-9ABE-32A79DC857A7}" srcId="{A0EA5EAE-71C0-47EF-851C-FDDA79D12A4C}" destId="{CBE413EB-BCFF-4806-A288-621347579A5D}" srcOrd="0" destOrd="0" parTransId="{5F064FE3-DCB2-484E-859C-97D0FF5B64D7}" sibTransId="{885BB47C-8CFF-415F-9846-81AD953F3127}"/>
    <dgm:cxn modelId="{82D71554-C59A-4C49-A3F4-F6C110C40FF4}" type="presOf" srcId="{885BB47C-8CFF-415F-9846-81AD953F3127}" destId="{53D2612E-E696-402C-8045-9C5F2803B66C}" srcOrd="0" destOrd="0" presId="urn:microsoft.com/office/officeart/2008/layout/CircularPictureCallout"/>
    <dgm:cxn modelId="{42437868-0E90-4D8D-A68A-D558457FAE6D}" type="presOf" srcId="{82B537DB-BCF1-4752-8361-0F9FDA72A97F}" destId="{130120D8-5789-41CB-A40D-2CCBACBD3936}" srcOrd="0" destOrd="0" presId="urn:microsoft.com/office/officeart/2008/layout/CircularPictureCallout"/>
    <dgm:cxn modelId="{3F977E3F-960E-4E35-8CEC-A5FC8FC0A269}" type="presOf" srcId="{1D93AB99-CB6F-43F7-952E-66B14F7A8F3E}" destId="{20A4C365-B560-4AE8-892D-77996B8BD82A}" srcOrd="0" destOrd="0" presId="urn:microsoft.com/office/officeart/2008/layout/CircularPictureCallout"/>
    <dgm:cxn modelId="{531449FF-8E13-4F0A-81D8-9D80A04F1061}" type="presOf" srcId="{CBE413EB-BCFF-4806-A288-621347579A5D}" destId="{3659982D-B896-4B34-87E7-543BC4364955}" srcOrd="0" destOrd="0" presId="urn:microsoft.com/office/officeart/2008/layout/CircularPictureCallout"/>
    <dgm:cxn modelId="{61C7054B-CB70-4354-9FEA-1973766774DB}" type="presOf" srcId="{AAF2BDA7-61B3-4352-8C2B-DD3ADB0B2E4C}" destId="{C0C891F8-AA67-45A5-B4BE-86C3BE713C68}" srcOrd="0" destOrd="0" presId="urn:microsoft.com/office/officeart/2008/layout/CircularPictureCallout"/>
    <dgm:cxn modelId="{5B210F9D-D539-4185-8954-5D2CDDCCDE6D}" type="presParOf" srcId="{E7B631F7-098C-4D3F-A29F-93DA392D5627}" destId="{CEF1EE71-2342-42E1-A658-EF9651A48978}" srcOrd="0" destOrd="0" presId="urn:microsoft.com/office/officeart/2008/layout/CircularPictureCallout"/>
    <dgm:cxn modelId="{27FBDC42-D5BE-4AB9-9266-04F6C76538E1}" type="presParOf" srcId="{CEF1EE71-2342-42E1-A658-EF9651A48978}" destId="{CF7B5BF3-C0C5-442B-94A9-F8AC94753613}" srcOrd="0" destOrd="0" presId="urn:microsoft.com/office/officeart/2008/layout/CircularPictureCallout"/>
    <dgm:cxn modelId="{5CACF113-5AD9-42F2-BC78-32030CEF66D2}" type="presParOf" srcId="{CF7B5BF3-C0C5-442B-94A9-F8AC94753613}" destId="{53D2612E-E696-402C-8045-9C5F2803B66C}" srcOrd="0" destOrd="0" presId="urn:microsoft.com/office/officeart/2008/layout/CircularPictureCallout"/>
    <dgm:cxn modelId="{4F012095-3601-422E-B3EA-869F9C755F94}" type="presParOf" srcId="{CEF1EE71-2342-42E1-A658-EF9651A48978}" destId="{3659982D-B896-4B34-87E7-543BC4364955}" srcOrd="1" destOrd="0" presId="urn:microsoft.com/office/officeart/2008/layout/CircularPictureCallout"/>
    <dgm:cxn modelId="{6329D438-185C-4A51-AFBB-E6908D4E08FF}" type="presParOf" srcId="{CEF1EE71-2342-42E1-A658-EF9651A48978}" destId="{DDCC3EAD-F241-476F-ACE2-6013808DABD8}" srcOrd="2" destOrd="0" presId="urn:microsoft.com/office/officeart/2008/layout/CircularPictureCallout"/>
    <dgm:cxn modelId="{CF611AC0-AF22-414F-87E4-21ECA3BDBAC1}" type="presParOf" srcId="{DDCC3EAD-F241-476F-ACE2-6013808DABD8}" destId="{C0C891F8-AA67-45A5-B4BE-86C3BE713C68}" srcOrd="0" destOrd="0" presId="urn:microsoft.com/office/officeart/2008/layout/CircularPictureCallout"/>
    <dgm:cxn modelId="{9E4D5543-E342-4E5C-9025-0D0C12199571}" type="presParOf" srcId="{CEF1EE71-2342-42E1-A658-EF9651A48978}" destId="{5004C6C5-DD22-4CB1-B120-E84732879CCB}" srcOrd="3" destOrd="0" presId="urn:microsoft.com/office/officeart/2008/layout/CircularPictureCallout"/>
    <dgm:cxn modelId="{9FD402C8-BCF3-423B-925E-B2946D142ACE}" type="presParOf" srcId="{CEF1EE71-2342-42E1-A658-EF9651A48978}" destId="{9FBE30D6-FB67-4CDC-B376-C92D1F63F289}" srcOrd="4" destOrd="0" presId="urn:microsoft.com/office/officeart/2008/layout/CircularPictureCallout"/>
    <dgm:cxn modelId="{DC8F15AC-FD6B-4C41-AA3D-6BA88554B710}" type="presParOf" srcId="{9FBE30D6-FB67-4CDC-B376-C92D1F63F289}" destId="{20A4C365-B560-4AE8-892D-77996B8BD82A}" srcOrd="0" destOrd="0" presId="urn:microsoft.com/office/officeart/2008/layout/CircularPictureCallout"/>
    <dgm:cxn modelId="{711F8817-B507-47F1-AAC1-CD88AA0FA4C1}" type="presParOf" srcId="{CEF1EE71-2342-42E1-A658-EF9651A48978}" destId="{AD98D81B-5D06-48B6-8A8A-7EF8E165C40D}" srcOrd="5" destOrd="0" presId="urn:microsoft.com/office/officeart/2008/layout/CircularPictureCallout"/>
    <dgm:cxn modelId="{3241F51D-3F23-429A-93BF-728FD8F94D77}" type="presParOf" srcId="{AD98D81B-5D06-48B6-8A8A-7EF8E165C40D}" destId="{130120D8-5789-41CB-A40D-2CCBACBD3936}" srcOrd="0" destOrd="0" presId="urn:microsoft.com/office/officeart/2008/layout/CircularPictureCallout"/>
    <dgm:cxn modelId="{08231C16-3C8E-43C3-9668-4DE0CA519BFC}" type="presParOf" srcId="{CEF1EE71-2342-42E1-A658-EF9651A48978}" destId="{FA6F97B4-22E5-4917-BDCE-43B36C84BB1D}" srcOrd="6" destOrd="0" presId="urn:microsoft.com/office/officeart/2008/layout/CircularPictureCallout"/>
    <dgm:cxn modelId="{526D7575-FEBD-435F-84B1-91A239309131}" type="presParOf" srcId="{CEF1EE71-2342-42E1-A658-EF9651A48978}" destId="{229DE421-CCE5-4224-ACB2-F6F6668F2DA7}" srcOrd="7" destOrd="0" presId="urn:microsoft.com/office/officeart/2008/layout/CircularPictureCallout"/>
    <dgm:cxn modelId="{6C924E4C-4F21-4395-BCC5-70D3DF26C79A}" type="presParOf" srcId="{229DE421-CCE5-4224-ACB2-F6F6668F2DA7}" destId="{CFF1252C-0595-4E07-A11A-7A8932D50945}" srcOrd="0" destOrd="0" presId="urn:microsoft.com/office/officeart/2008/layout/CircularPictureCallout"/>
    <dgm:cxn modelId="{B92977F3-C5C5-4F90-B26E-C02971B97921}" type="presParOf" srcId="{CEF1EE71-2342-42E1-A658-EF9651A48978}" destId="{99121CE4-3277-422C-AA24-9FD111E0C5D2}" srcOrd="8" destOrd="0" presId="urn:microsoft.com/office/officeart/2008/layout/CircularPictureCallout"/>
    <dgm:cxn modelId="{8CA4C2ED-A412-44A7-BB51-95E6AC707121}" type="presParOf" srcId="{99121CE4-3277-422C-AA24-9FD111E0C5D2}" destId="{258D60C0-CE4B-4973-8587-98AB6755BC7B}" srcOrd="0" destOrd="0" presId="urn:microsoft.com/office/officeart/2008/layout/CircularPictureCallout"/>
    <dgm:cxn modelId="{B622BADE-1C3A-4F2D-9F33-00F9CB973320}" type="presParOf" srcId="{CEF1EE71-2342-42E1-A658-EF9651A48978}" destId="{E4865CA1-7852-4817-9F46-AB262D72133B}" srcOrd="9" destOrd="0" presId="urn:microsoft.com/office/officeart/2008/layout/CircularPictureCallout"/>
    <dgm:cxn modelId="{85E41F10-97B6-42C1-9E4A-C70E540443C2}" type="presParOf" srcId="{CEF1EE71-2342-42E1-A658-EF9651A48978}" destId="{779C3E09-C9A2-417F-BB2F-F35096FC9E2A}" srcOrd="10" destOrd="0" presId="urn:microsoft.com/office/officeart/2008/layout/CircularPictureCallout"/>
    <dgm:cxn modelId="{0FFDFEC7-B025-419C-A1BE-310733187DF4}" type="presParOf" srcId="{779C3E09-C9A2-417F-BB2F-F35096FC9E2A}" destId="{DC46B4C0-D0AE-4479-B88F-8EC35620DCB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BDD8B-2EB8-45B0-8553-0872E004F45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A53EA8-201A-4FF6-92D2-6A6160CC4D49}">
      <dgm:prSet custT="1"/>
      <dgm:spPr/>
      <dgm:t>
        <a:bodyPr/>
        <a:lstStyle/>
        <a:p>
          <a:pPr rtl="0"/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Eclipse Neon (http://www.eclipse.org/downloads/eclipse-packages/)</a:t>
          </a:r>
        </a:p>
      </dgm:t>
    </dgm:pt>
    <dgm:pt modelId="{62164395-3C34-4BA8-98AB-FC61046AE22C}" type="parTrans" cxnId="{D733B992-66F8-4A10-93CF-F648C747BC64}">
      <dgm:prSet/>
      <dgm:spPr/>
      <dgm:t>
        <a:bodyPr/>
        <a:lstStyle/>
        <a:p>
          <a:endParaRPr lang="en-US"/>
        </a:p>
      </dgm:t>
    </dgm:pt>
    <dgm:pt modelId="{17B5AD51-8055-4635-A4B1-A00E27F3209E}" type="sibTrans" cxnId="{D733B992-66F8-4A10-93CF-F648C747BC64}">
      <dgm:prSet/>
      <dgm:spPr/>
      <dgm:t>
        <a:bodyPr/>
        <a:lstStyle/>
        <a:p>
          <a:endParaRPr lang="en-US"/>
        </a:p>
      </dgm:t>
    </dgm:pt>
    <dgm:pt modelId="{1B21E0B9-5FBB-4533-86C9-D5D316871038}">
      <dgm:prSet custT="1"/>
      <dgm:spPr/>
      <dgm:t>
        <a:bodyPr/>
        <a:lstStyle/>
        <a:p>
          <a:pPr rtl="0"/>
          <a:r>
            <a:rPr lang="en-US" sz="1050" b="1" dirty="0" err="1">
              <a:latin typeface="Calibri" panose="020F0502020204030204" pitchFamily="34" charset="0"/>
              <a:cs typeface="Calibri" panose="020F0502020204030204" pitchFamily="34" charset="0"/>
            </a:rPr>
            <a:t>Git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 (https://git-scm.com/)</a:t>
          </a:r>
        </a:p>
      </dgm:t>
    </dgm:pt>
    <dgm:pt modelId="{11CA38A6-E82D-493E-9390-4A19929A6C8C}" type="parTrans" cxnId="{8B294B3B-C0D7-41C0-92BF-70209C12FA73}">
      <dgm:prSet/>
      <dgm:spPr/>
      <dgm:t>
        <a:bodyPr/>
        <a:lstStyle/>
        <a:p>
          <a:endParaRPr lang="en-US"/>
        </a:p>
      </dgm:t>
    </dgm:pt>
    <dgm:pt modelId="{C805CCB3-B4ED-4F03-B6AD-1246C7B69FEB}" type="sibTrans" cxnId="{8B294B3B-C0D7-41C0-92BF-70209C12FA73}">
      <dgm:prSet/>
      <dgm:spPr/>
      <dgm:t>
        <a:bodyPr/>
        <a:lstStyle/>
        <a:p>
          <a:endParaRPr lang="en-US"/>
        </a:p>
      </dgm:t>
    </dgm:pt>
    <dgm:pt modelId="{4BA236A0-5F9D-4167-8830-174A277D9F16}">
      <dgm:prSet custT="1"/>
      <dgm:spPr/>
      <dgm:t>
        <a:bodyPr/>
        <a:lstStyle/>
        <a:p>
          <a:pPr rtl="0"/>
          <a:r>
            <a:rPr lang="en-US" sz="1050" b="1" dirty="0" err="1">
              <a:latin typeface="Calibri" panose="020F0502020204030204" pitchFamily="34" charset="0"/>
              <a:cs typeface="Calibri" panose="020F0502020204030204" pitchFamily="34" charset="0"/>
            </a:rPr>
            <a:t>EGit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 (http://www.eclipse.org/egit/)</a:t>
          </a:r>
        </a:p>
      </dgm:t>
    </dgm:pt>
    <dgm:pt modelId="{2152D3E9-222E-41F0-8FFC-09AA15A099D7}" type="parTrans" cxnId="{63EDA421-AFCD-42E6-9A1D-A838D7C72EE0}">
      <dgm:prSet/>
      <dgm:spPr/>
      <dgm:t>
        <a:bodyPr/>
        <a:lstStyle/>
        <a:p>
          <a:endParaRPr lang="en-US"/>
        </a:p>
      </dgm:t>
    </dgm:pt>
    <dgm:pt modelId="{B54C02EB-DD16-47C4-B8BB-1EFB5B1B53FC}" type="sibTrans" cxnId="{63EDA421-AFCD-42E6-9A1D-A838D7C72EE0}">
      <dgm:prSet/>
      <dgm:spPr/>
      <dgm:t>
        <a:bodyPr/>
        <a:lstStyle/>
        <a:p>
          <a:endParaRPr lang="en-US"/>
        </a:p>
      </dgm:t>
    </dgm:pt>
    <dgm:pt modelId="{BFE8C835-4FAD-4531-AF8D-6B654DDC20BB}">
      <dgm:prSet custT="1"/>
      <dgm:spPr/>
      <dgm:t>
        <a:bodyPr/>
        <a:lstStyle/>
        <a:p>
          <a:pPr rtl="0"/>
          <a:r>
            <a:rPr lang="en-US" sz="1050" b="1" dirty="0" err="1">
              <a:latin typeface="Calibri" panose="020F0502020204030204" pitchFamily="34" charset="0"/>
              <a:cs typeface="Calibri" panose="020F0502020204030204" pitchFamily="34" charset="0"/>
            </a:rPr>
            <a:t>Bitbucket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s-BO" sz="1050" b="1" dirty="0">
              <a:latin typeface="Calibri" panose="020F0502020204030204" pitchFamily="34" charset="0"/>
              <a:cs typeface="Calibri" panose="020F0502020204030204" pitchFamily="34" charset="0"/>
            </a:rPr>
            <a:t>https://bitbucket.org/)</a:t>
          </a:r>
          <a:endParaRPr lang="en-US" sz="105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90EEF5-38D7-48B5-812C-179396EE72D2}" type="parTrans" cxnId="{44F0702C-AF59-4E22-B61A-2265629302F7}">
      <dgm:prSet/>
      <dgm:spPr/>
      <dgm:t>
        <a:bodyPr/>
        <a:lstStyle/>
        <a:p>
          <a:endParaRPr lang="en-US"/>
        </a:p>
      </dgm:t>
    </dgm:pt>
    <dgm:pt modelId="{DE2C9B5E-47A4-465F-9782-691AD43E7FB3}" type="sibTrans" cxnId="{44F0702C-AF59-4E22-B61A-2265629302F7}">
      <dgm:prSet/>
      <dgm:spPr/>
      <dgm:t>
        <a:bodyPr/>
        <a:lstStyle/>
        <a:p>
          <a:endParaRPr lang="en-US"/>
        </a:p>
      </dgm:t>
    </dgm:pt>
    <dgm:pt modelId="{3A2CB6C2-D87D-42F7-AD63-0DF7F7DD543F}">
      <dgm:prSet custT="1"/>
      <dgm:spPr/>
      <dgm:t>
        <a:bodyPr/>
        <a:lstStyle/>
        <a:p>
          <a:pPr rtl="0"/>
          <a:r>
            <a:rPr lang="en-US" sz="1050" b="1" dirty="0" err="1">
              <a:latin typeface="Calibri" panose="020F0502020204030204" pitchFamily="34" charset="0"/>
              <a:cs typeface="Calibri" panose="020F0502020204030204" pitchFamily="34" charset="0"/>
            </a:rPr>
            <a:t>Nodeclipse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 (http://www.nodeclipse.org/) </a:t>
          </a:r>
        </a:p>
      </dgm:t>
    </dgm:pt>
    <dgm:pt modelId="{9895580E-2B77-4BEB-AAC7-3A100A4E58E6}" type="parTrans" cxnId="{B108D158-233B-4112-9564-E3DA926F494A}">
      <dgm:prSet/>
      <dgm:spPr/>
      <dgm:t>
        <a:bodyPr/>
        <a:lstStyle/>
        <a:p>
          <a:endParaRPr lang="en-US"/>
        </a:p>
      </dgm:t>
    </dgm:pt>
    <dgm:pt modelId="{5F7EADA9-123E-4BBA-A3C7-A2E270B7F522}" type="sibTrans" cxnId="{B108D158-233B-4112-9564-E3DA926F494A}">
      <dgm:prSet/>
      <dgm:spPr/>
      <dgm:t>
        <a:bodyPr/>
        <a:lstStyle/>
        <a:p>
          <a:endParaRPr lang="en-US"/>
        </a:p>
      </dgm:t>
    </dgm:pt>
    <dgm:pt modelId="{D445E43E-6ED4-4A6A-9201-EF0300701F46}">
      <dgm:prSet custT="1"/>
      <dgm:spPr/>
      <dgm:t>
        <a:bodyPr/>
        <a:lstStyle/>
        <a:p>
          <a:pPr rtl="0"/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MongoDB (https://www.mongodb.com/)</a:t>
          </a:r>
        </a:p>
      </dgm:t>
    </dgm:pt>
    <dgm:pt modelId="{92D10451-2666-424C-BD5E-9BA2039AB9F8}" type="parTrans" cxnId="{C066AE78-846B-4A52-B378-65C49F4449AA}">
      <dgm:prSet/>
      <dgm:spPr/>
      <dgm:t>
        <a:bodyPr/>
        <a:lstStyle/>
        <a:p>
          <a:endParaRPr lang="en-US"/>
        </a:p>
      </dgm:t>
    </dgm:pt>
    <dgm:pt modelId="{F67A0FAF-4142-410A-8CE5-7A527920B0BB}" type="sibTrans" cxnId="{C066AE78-846B-4A52-B378-65C49F4449AA}">
      <dgm:prSet/>
      <dgm:spPr/>
      <dgm:t>
        <a:bodyPr/>
        <a:lstStyle/>
        <a:p>
          <a:endParaRPr lang="en-US"/>
        </a:p>
      </dgm:t>
    </dgm:pt>
    <dgm:pt modelId="{D6F7F8B9-A4A1-4569-91AD-C26C9129AFAC}">
      <dgm:prSet custT="1"/>
      <dgm:spPr/>
      <dgm:t>
        <a:bodyPr/>
        <a:lstStyle/>
        <a:p>
          <a:r>
            <a:rPr lang="en-US" sz="1050" b="1" dirty="0" err="1">
              <a:latin typeface="Calibri" panose="020F0502020204030204" pitchFamily="34" charset="0"/>
              <a:cs typeface="Calibri" panose="020F0502020204030204" pitchFamily="34" charset="0"/>
            </a:rPr>
            <a:t>ExpressJS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 (http://expressjs.com/)</a:t>
          </a:r>
        </a:p>
      </dgm:t>
    </dgm:pt>
    <dgm:pt modelId="{7DFF1CF8-F046-442E-AADF-074F20B5D2F6}" type="parTrans" cxnId="{782287FB-91C7-46DC-91B7-873EAF6ACF5B}">
      <dgm:prSet/>
      <dgm:spPr/>
      <dgm:t>
        <a:bodyPr/>
        <a:lstStyle/>
        <a:p>
          <a:endParaRPr lang="en-US"/>
        </a:p>
      </dgm:t>
    </dgm:pt>
    <dgm:pt modelId="{7066C78E-3429-4EDA-B801-EDB8E4F35C0C}" type="sibTrans" cxnId="{782287FB-91C7-46DC-91B7-873EAF6ACF5B}">
      <dgm:prSet/>
      <dgm:spPr/>
      <dgm:t>
        <a:bodyPr/>
        <a:lstStyle/>
        <a:p>
          <a:endParaRPr lang="en-US"/>
        </a:p>
      </dgm:t>
    </dgm:pt>
    <dgm:pt modelId="{879DB82B-C993-41DF-A47E-E403A9743A8D}">
      <dgm:prSet custT="1"/>
      <dgm:spPr/>
      <dgm:t>
        <a:bodyPr/>
        <a:lstStyle/>
        <a:p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AngularJS (https://angularjs.org/)</a:t>
          </a:r>
        </a:p>
      </dgm:t>
    </dgm:pt>
    <dgm:pt modelId="{DA77EA1C-F7D9-4E33-9B67-7FE69F694EE7}" type="parTrans" cxnId="{4B5370D5-4F8A-4915-A23A-1553C25B6BAA}">
      <dgm:prSet/>
      <dgm:spPr/>
      <dgm:t>
        <a:bodyPr/>
        <a:lstStyle/>
        <a:p>
          <a:endParaRPr lang="en-US"/>
        </a:p>
      </dgm:t>
    </dgm:pt>
    <dgm:pt modelId="{34A18899-3E18-454E-B6AD-40EF46011F7A}" type="sibTrans" cxnId="{4B5370D5-4F8A-4915-A23A-1553C25B6BAA}">
      <dgm:prSet/>
      <dgm:spPr/>
      <dgm:t>
        <a:bodyPr/>
        <a:lstStyle/>
        <a:p>
          <a:endParaRPr lang="en-US"/>
        </a:p>
      </dgm:t>
    </dgm:pt>
    <dgm:pt modelId="{210BCA42-B8EE-4A1E-AC08-3C0A77B764BD}">
      <dgm:prSet custT="1"/>
      <dgm:spPr/>
      <dgm:t>
        <a:bodyPr/>
        <a:lstStyle/>
        <a:p>
          <a:r>
            <a:rPr lang="en-US" sz="1050" b="1" dirty="0" err="1">
              <a:latin typeface="Calibri" panose="020F0502020204030204" pitchFamily="34" charset="0"/>
              <a:cs typeface="Calibri" panose="020F0502020204030204" pitchFamily="34" charset="0"/>
            </a:rPr>
            <a:t>NodeJS</a:t>
          </a:r>
          <a:r>
            <a:rPr lang="en-US" sz="1050" b="1" dirty="0">
              <a:latin typeface="Calibri" panose="020F0502020204030204" pitchFamily="34" charset="0"/>
              <a:cs typeface="Calibri" panose="020F0502020204030204" pitchFamily="34" charset="0"/>
            </a:rPr>
            <a:t> (https://nodejs.org/)</a:t>
          </a:r>
        </a:p>
      </dgm:t>
    </dgm:pt>
    <dgm:pt modelId="{BB83B057-093B-46AE-BCC4-6E5EA2D92A59}" type="parTrans" cxnId="{63E709D0-4084-4E8E-9454-E859EFE079D6}">
      <dgm:prSet/>
      <dgm:spPr/>
      <dgm:t>
        <a:bodyPr/>
        <a:lstStyle/>
        <a:p>
          <a:endParaRPr lang="en-US"/>
        </a:p>
      </dgm:t>
    </dgm:pt>
    <dgm:pt modelId="{B1547C37-8D8F-4BEA-839F-C15DB632D4A0}" type="sibTrans" cxnId="{63E709D0-4084-4E8E-9454-E859EFE079D6}">
      <dgm:prSet/>
      <dgm:spPr/>
      <dgm:t>
        <a:bodyPr/>
        <a:lstStyle/>
        <a:p>
          <a:endParaRPr lang="en-US"/>
        </a:p>
      </dgm:t>
    </dgm:pt>
    <dgm:pt modelId="{B85E5453-F544-4636-8244-9DE0289B1D61}" type="pres">
      <dgm:prSet presAssocID="{974BDD8B-2EB8-45B0-8553-0872E004F45A}" presName="Name0" presStyleCnt="0">
        <dgm:presLayoutVars>
          <dgm:dir/>
          <dgm:resizeHandles val="exact"/>
        </dgm:presLayoutVars>
      </dgm:prSet>
      <dgm:spPr/>
    </dgm:pt>
    <dgm:pt modelId="{09B2E6D8-9D39-4F3B-875E-8EFAA0E7BDB1}" type="pres">
      <dgm:prSet presAssocID="{DEA53EA8-201A-4FF6-92D2-6A6160CC4D49}" presName="composite" presStyleCnt="0"/>
      <dgm:spPr/>
    </dgm:pt>
    <dgm:pt modelId="{5E47F3CA-2B98-41A1-8B83-EC37CB9DF282}" type="pres">
      <dgm:prSet presAssocID="{DEA53EA8-201A-4FF6-92D2-6A6160CC4D49}" presName="rect1" presStyleLbl="bgImgPlac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70D02A09-716B-4334-9BC6-1F377C845DB1}" type="pres">
      <dgm:prSet presAssocID="{DEA53EA8-201A-4FF6-92D2-6A6160CC4D49}" presName="wedgeRectCallout1" presStyleLbl="node1" presStyleIdx="0" presStyleCnt="9">
        <dgm:presLayoutVars>
          <dgm:bulletEnabled val="1"/>
        </dgm:presLayoutVars>
      </dgm:prSet>
      <dgm:spPr/>
    </dgm:pt>
    <dgm:pt modelId="{48E6BB2A-F3E3-42E3-A7F9-CB47F517D2E2}" type="pres">
      <dgm:prSet presAssocID="{17B5AD51-8055-4635-A4B1-A00E27F3209E}" presName="sibTrans" presStyleCnt="0"/>
      <dgm:spPr/>
    </dgm:pt>
    <dgm:pt modelId="{AFE4B57D-1ADF-42C1-A74D-DF21FA9A8FE5}" type="pres">
      <dgm:prSet presAssocID="{1B21E0B9-5FBB-4533-86C9-D5D316871038}" presName="composite" presStyleCnt="0"/>
      <dgm:spPr/>
    </dgm:pt>
    <dgm:pt modelId="{1F6BED42-B057-4DBB-8BA7-C784E0A40D6D}" type="pres">
      <dgm:prSet presAssocID="{1B21E0B9-5FBB-4533-86C9-D5D316871038}" presName="rect1" presStyleLbl="bgImgPlace1" presStyleIdx="1" presStyleCnt="9" custScaleX="78567" custScaleY="9484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9C816BE-ADAB-4F5D-BB5B-79881EEABA1B}" type="pres">
      <dgm:prSet presAssocID="{1B21E0B9-5FBB-4533-86C9-D5D316871038}" presName="wedgeRectCallout1" presStyleLbl="node1" presStyleIdx="1" presStyleCnt="9">
        <dgm:presLayoutVars>
          <dgm:bulletEnabled val="1"/>
        </dgm:presLayoutVars>
      </dgm:prSet>
      <dgm:spPr/>
    </dgm:pt>
    <dgm:pt modelId="{BF5C1BB7-1010-457A-8145-9F95F26B2A8B}" type="pres">
      <dgm:prSet presAssocID="{C805CCB3-B4ED-4F03-B6AD-1246C7B69FEB}" presName="sibTrans" presStyleCnt="0"/>
      <dgm:spPr/>
    </dgm:pt>
    <dgm:pt modelId="{9713C855-B25E-4604-973A-89694B6CDC09}" type="pres">
      <dgm:prSet presAssocID="{4BA236A0-5F9D-4167-8830-174A277D9F16}" presName="composite" presStyleCnt="0"/>
      <dgm:spPr/>
    </dgm:pt>
    <dgm:pt modelId="{DC3A5A22-8B96-4D83-B53E-B26923AC0AD6}" type="pres">
      <dgm:prSet presAssocID="{4BA236A0-5F9D-4167-8830-174A277D9F16}" presName="rect1" presStyleLbl="bgImgPlace1" presStyleIdx="2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FB174AEF-CC9F-4C5D-801E-81694EB868FB}" type="pres">
      <dgm:prSet presAssocID="{4BA236A0-5F9D-4167-8830-174A277D9F16}" presName="wedgeRectCallout1" presStyleLbl="node1" presStyleIdx="2" presStyleCnt="9">
        <dgm:presLayoutVars>
          <dgm:bulletEnabled val="1"/>
        </dgm:presLayoutVars>
      </dgm:prSet>
      <dgm:spPr/>
    </dgm:pt>
    <dgm:pt modelId="{E3A75F49-C901-42C1-9454-25E048977D7A}" type="pres">
      <dgm:prSet presAssocID="{B54C02EB-DD16-47C4-B8BB-1EFB5B1B53FC}" presName="sibTrans" presStyleCnt="0"/>
      <dgm:spPr/>
    </dgm:pt>
    <dgm:pt modelId="{E6920E2D-5D32-40B1-8FA4-3714985B5FBB}" type="pres">
      <dgm:prSet presAssocID="{BFE8C835-4FAD-4531-AF8D-6B654DDC20BB}" presName="composite" presStyleCnt="0"/>
      <dgm:spPr/>
    </dgm:pt>
    <dgm:pt modelId="{A581FE09-C59F-4950-BAB1-EFAD1702239E}" type="pres">
      <dgm:prSet presAssocID="{BFE8C835-4FAD-4531-AF8D-6B654DDC20BB}" presName="rect1" presStyleLbl="bgImgPlace1" presStyleIdx="3" presStyleCnt="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4BB2B5B-7BD5-4331-854F-05ADEAF20276}" type="pres">
      <dgm:prSet presAssocID="{BFE8C835-4FAD-4531-AF8D-6B654DDC20BB}" presName="wedgeRectCallout1" presStyleLbl="node1" presStyleIdx="3" presStyleCnt="9">
        <dgm:presLayoutVars>
          <dgm:bulletEnabled val="1"/>
        </dgm:presLayoutVars>
      </dgm:prSet>
      <dgm:spPr/>
    </dgm:pt>
    <dgm:pt modelId="{58339D24-FC1B-425A-AF5E-5A0D863C943A}" type="pres">
      <dgm:prSet presAssocID="{DE2C9B5E-47A4-465F-9782-691AD43E7FB3}" presName="sibTrans" presStyleCnt="0"/>
      <dgm:spPr/>
    </dgm:pt>
    <dgm:pt modelId="{2C434173-5AD6-448F-8756-D3CA12ADCF34}" type="pres">
      <dgm:prSet presAssocID="{3A2CB6C2-D87D-42F7-AD63-0DF7F7DD543F}" presName="composite" presStyleCnt="0"/>
      <dgm:spPr/>
    </dgm:pt>
    <dgm:pt modelId="{111BD5CF-AE92-4FE1-8171-708E2E6ABF2F}" type="pres">
      <dgm:prSet presAssocID="{3A2CB6C2-D87D-42F7-AD63-0DF7F7DD543F}" presName="rect1" presStyleLbl="bgImgPlace1" presStyleIdx="4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5000" r="-85000"/>
          </a:stretch>
        </a:blipFill>
      </dgm:spPr>
    </dgm:pt>
    <dgm:pt modelId="{05D17299-1061-4514-AF09-A0307CCE828C}" type="pres">
      <dgm:prSet presAssocID="{3A2CB6C2-D87D-42F7-AD63-0DF7F7DD543F}" presName="wedgeRectCallout1" presStyleLbl="node1" presStyleIdx="4" presStyleCnt="9">
        <dgm:presLayoutVars>
          <dgm:bulletEnabled val="1"/>
        </dgm:presLayoutVars>
      </dgm:prSet>
      <dgm:spPr/>
    </dgm:pt>
    <dgm:pt modelId="{B1245ECD-9BA0-42C9-A36F-5DE82F298DA4}" type="pres">
      <dgm:prSet presAssocID="{5F7EADA9-123E-4BBA-A3C7-A2E270B7F522}" presName="sibTrans" presStyleCnt="0"/>
      <dgm:spPr/>
    </dgm:pt>
    <dgm:pt modelId="{6A9E56AD-A7AC-417C-9E53-3C8534851673}" type="pres">
      <dgm:prSet presAssocID="{D445E43E-6ED4-4A6A-9201-EF0300701F46}" presName="composite" presStyleCnt="0"/>
      <dgm:spPr/>
    </dgm:pt>
    <dgm:pt modelId="{35F58FE7-37C9-4E71-BC67-F4BA8B7C8679}" type="pres">
      <dgm:prSet presAssocID="{D445E43E-6ED4-4A6A-9201-EF0300701F46}" presName="rect1" presStyleLbl="bgImgPlace1" presStyleIdx="5" presStyleCnt="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A2B8CA56-C80C-458C-ABB8-01CB477E4C5D}" type="pres">
      <dgm:prSet presAssocID="{D445E43E-6ED4-4A6A-9201-EF0300701F46}" presName="wedgeRectCallout1" presStyleLbl="node1" presStyleIdx="5" presStyleCnt="9">
        <dgm:presLayoutVars>
          <dgm:bulletEnabled val="1"/>
        </dgm:presLayoutVars>
      </dgm:prSet>
      <dgm:spPr/>
    </dgm:pt>
    <dgm:pt modelId="{B9117CB4-B7ED-4F9F-8BBC-9F58918AD174}" type="pres">
      <dgm:prSet presAssocID="{F67A0FAF-4142-410A-8CE5-7A527920B0BB}" presName="sibTrans" presStyleCnt="0"/>
      <dgm:spPr/>
    </dgm:pt>
    <dgm:pt modelId="{3283E9BA-75E5-4AAF-B0C4-82B47B276E05}" type="pres">
      <dgm:prSet presAssocID="{D6F7F8B9-A4A1-4569-91AD-C26C9129AFAC}" presName="composite" presStyleCnt="0"/>
      <dgm:spPr/>
    </dgm:pt>
    <dgm:pt modelId="{28D9E868-EF3B-4399-8B34-F7CE623495D6}" type="pres">
      <dgm:prSet presAssocID="{D6F7F8B9-A4A1-4569-91AD-C26C9129AFAC}" presName="rect1" presStyleLbl="bgImgPlace1" presStyleIdx="6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EEF63E2-6846-4ECC-A8B9-870CE3E136E8}" type="pres">
      <dgm:prSet presAssocID="{D6F7F8B9-A4A1-4569-91AD-C26C9129AFAC}" presName="wedgeRectCallout1" presStyleLbl="node1" presStyleIdx="6" presStyleCnt="9">
        <dgm:presLayoutVars>
          <dgm:bulletEnabled val="1"/>
        </dgm:presLayoutVars>
      </dgm:prSet>
      <dgm:spPr/>
    </dgm:pt>
    <dgm:pt modelId="{AE9E4919-CAC9-4AED-B83D-B7DC689803C7}" type="pres">
      <dgm:prSet presAssocID="{7066C78E-3429-4EDA-B801-EDB8E4F35C0C}" presName="sibTrans" presStyleCnt="0"/>
      <dgm:spPr/>
    </dgm:pt>
    <dgm:pt modelId="{CE81DF51-5D49-4A90-B74E-1E765DD236B8}" type="pres">
      <dgm:prSet presAssocID="{879DB82B-C993-41DF-A47E-E403A9743A8D}" presName="composite" presStyleCnt="0"/>
      <dgm:spPr/>
    </dgm:pt>
    <dgm:pt modelId="{D2D601DD-4BA1-4F03-8306-5105C09776C9}" type="pres">
      <dgm:prSet presAssocID="{879DB82B-C993-41DF-A47E-E403A9743A8D}" presName="rect1" presStyleLbl="bgImgPlace1" presStyleIdx="7" presStyleCnt="9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502AFA1A-449A-4380-B163-4CB0C5CCBD4F}" type="pres">
      <dgm:prSet presAssocID="{879DB82B-C993-41DF-A47E-E403A9743A8D}" presName="wedgeRectCallout1" presStyleLbl="node1" presStyleIdx="7" presStyleCnt="9">
        <dgm:presLayoutVars>
          <dgm:bulletEnabled val="1"/>
        </dgm:presLayoutVars>
      </dgm:prSet>
      <dgm:spPr/>
    </dgm:pt>
    <dgm:pt modelId="{8105F32F-F591-4565-A595-5E46CBF7CD1C}" type="pres">
      <dgm:prSet presAssocID="{34A18899-3E18-454E-B6AD-40EF46011F7A}" presName="sibTrans" presStyleCnt="0"/>
      <dgm:spPr/>
    </dgm:pt>
    <dgm:pt modelId="{8E9CC953-700B-4173-BFF6-D09539A1BB28}" type="pres">
      <dgm:prSet presAssocID="{210BCA42-B8EE-4A1E-AC08-3C0A77B764BD}" presName="composite" presStyleCnt="0"/>
      <dgm:spPr/>
    </dgm:pt>
    <dgm:pt modelId="{76F2F56A-CD7A-43C0-9B05-4A10E70A8AFF}" type="pres">
      <dgm:prSet presAssocID="{210BCA42-B8EE-4A1E-AC08-3C0A77B764BD}" presName="rect1" presStyleLbl="bgImgPlace1" presStyleIdx="8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8E2D099-B9B9-4E77-8D6B-15E092A4CBF2}" type="pres">
      <dgm:prSet presAssocID="{210BCA42-B8EE-4A1E-AC08-3C0A77B764BD}" presName="wedgeRectCallout1" presStyleLbl="node1" presStyleIdx="8" presStyleCnt="9">
        <dgm:presLayoutVars>
          <dgm:bulletEnabled val="1"/>
        </dgm:presLayoutVars>
      </dgm:prSet>
      <dgm:spPr/>
    </dgm:pt>
  </dgm:ptLst>
  <dgm:cxnLst>
    <dgm:cxn modelId="{63E709D0-4084-4E8E-9454-E859EFE079D6}" srcId="{974BDD8B-2EB8-45B0-8553-0872E004F45A}" destId="{210BCA42-B8EE-4A1E-AC08-3C0A77B764BD}" srcOrd="8" destOrd="0" parTransId="{BB83B057-093B-46AE-BCC4-6E5EA2D92A59}" sibTransId="{B1547C37-8D8F-4BEA-839F-C15DB632D4A0}"/>
    <dgm:cxn modelId="{5A53988A-D7EA-48F8-BE30-AF26EE8C9015}" type="presOf" srcId="{BFE8C835-4FAD-4531-AF8D-6B654DDC20BB}" destId="{D4BB2B5B-7BD5-4331-854F-05ADEAF20276}" srcOrd="0" destOrd="0" presId="urn:microsoft.com/office/officeart/2008/layout/BendingPictureCaptionList"/>
    <dgm:cxn modelId="{345750FA-BB2B-4B51-A3D2-AB7DFE891F51}" type="presOf" srcId="{D6F7F8B9-A4A1-4569-91AD-C26C9129AFAC}" destId="{CEEF63E2-6846-4ECC-A8B9-870CE3E136E8}" srcOrd="0" destOrd="0" presId="urn:microsoft.com/office/officeart/2008/layout/BendingPictureCaptionList"/>
    <dgm:cxn modelId="{44F0702C-AF59-4E22-B61A-2265629302F7}" srcId="{974BDD8B-2EB8-45B0-8553-0872E004F45A}" destId="{BFE8C835-4FAD-4531-AF8D-6B654DDC20BB}" srcOrd="3" destOrd="0" parTransId="{9790EEF5-38D7-48B5-812C-179396EE72D2}" sibTransId="{DE2C9B5E-47A4-465F-9782-691AD43E7FB3}"/>
    <dgm:cxn modelId="{CA19684D-CE14-48B7-B9BA-D7DC44C87404}" type="presOf" srcId="{210BCA42-B8EE-4A1E-AC08-3C0A77B764BD}" destId="{68E2D099-B9B9-4E77-8D6B-15E092A4CBF2}" srcOrd="0" destOrd="0" presId="urn:microsoft.com/office/officeart/2008/layout/BendingPictureCaptionList"/>
    <dgm:cxn modelId="{C066AE78-846B-4A52-B378-65C49F4449AA}" srcId="{974BDD8B-2EB8-45B0-8553-0872E004F45A}" destId="{D445E43E-6ED4-4A6A-9201-EF0300701F46}" srcOrd="5" destOrd="0" parTransId="{92D10451-2666-424C-BD5E-9BA2039AB9F8}" sibTransId="{F67A0FAF-4142-410A-8CE5-7A527920B0BB}"/>
    <dgm:cxn modelId="{09B15EF8-3302-497F-BEA6-86B992D8BFA4}" type="presOf" srcId="{D445E43E-6ED4-4A6A-9201-EF0300701F46}" destId="{A2B8CA56-C80C-458C-ABB8-01CB477E4C5D}" srcOrd="0" destOrd="0" presId="urn:microsoft.com/office/officeart/2008/layout/BendingPictureCaptionList"/>
    <dgm:cxn modelId="{E24881F6-19B7-48D9-AA59-1DDFE4ED8954}" type="presOf" srcId="{4BA236A0-5F9D-4167-8830-174A277D9F16}" destId="{FB174AEF-CC9F-4C5D-801E-81694EB868FB}" srcOrd="0" destOrd="0" presId="urn:microsoft.com/office/officeart/2008/layout/BendingPictureCaptionList"/>
    <dgm:cxn modelId="{7B007A08-6617-4514-979D-B1991819EA6A}" type="presOf" srcId="{DEA53EA8-201A-4FF6-92D2-6A6160CC4D49}" destId="{70D02A09-716B-4334-9BC6-1F377C845DB1}" srcOrd="0" destOrd="0" presId="urn:microsoft.com/office/officeart/2008/layout/BendingPictureCaptionList"/>
    <dgm:cxn modelId="{8B294B3B-C0D7-41C0-92BF-70209C12FA73}" srcId="{974BDD8B-2EB8-45B0-8553-0872E004F45A}" destId="{1B21E0B9-5FBB-4533-86C9-D5D316871038}" srcOrd="1" destOrd="0" parTransId="{11CA38A6-E82D-493E-9390-4A19929A6C8C}" sibTransId="{C805CCB3-B4ED-4F03-B6AD-1246C7B69FEB}"/>
    <dgm:cxn modelId="{759F2EAA-E2E7-423F-BF6C-0B28D9DA4A52}" type="presOf" srcId="{974BDD8B-2EB8-45B0-8553-0872E004F45A}" destId="{B85E5453-F544-4636-8244-9DE0289B1D61}" srcOrd="0" destOrd="0" presId="urn:microsoft.com/office/officeart/2008/layout/BendingPictureCaptionList"/>
    <dgm:cxn modelId="{25F0EA6C-95AF-44C6-A6FE-59C0A1C10FAA}" type="presOf" srcId="{1B21E0B9-5FBB-4533-86C9-D5D316871038}" destId="{69C816BE-ADAB-4F5D-BB5B-79881EEABA1B}" srcOrd="0" destOrd="0" presId="urn:microsoft.com/office/officeart/2008/layout/BendingPictureCaptionList"/>
    <dgm:cxn modelId="{4B5370D5-4F8A-4915-A23A-1553C25B6BAA}" srcId="{974BDD8B-2EB8-45B0-8553-0872E004F45A}" destId="{879DB82B-C993-41DF-A47E-E403A9743A8D}" srcOrd="7" destOrd="0" parTransId="{DA77EA1C-F7D9-4E33-9B67-7FE69F694EE7}" sibTransId="{34A18899-3E18-454E-B6AD-40EF46011F7A}"/>
    <dgm:cxn modelId="{710748F2-AA30-405C-91AF-59A9ED76F015}" type="presOf" srcId="{3A2CB6C2-D87D-42F7-AD63-0DF7F7DD543F}" destId="{05D17299-1061-4514-AF09-A0307CCE828C}" srcOrd="0" destOrd="0" presId="urn:microsoft.com/office/officeart/2008/layout/BendingPictureCaptionList"/>
    <dgm:cxn modelId="{63EDA421-AFCD-42E6-9A1D-A838D7C72EE0}" srcId="{974BDD8B-2EB8-45B0-8553-0872E004F45A}" destId="{4BA236A0-5F9D-4167-8830-174A277D9F16}" srcOrd="2" destOrd="0" parTransId="{2152D3E9-222E-41F0-8FFC-09AA15A099D7}" sibTransId="{B54C02EB-DD16-47C4-B8BB-1EFB5B1B53FC}"/>
    <dgm:cxn modelId="{B108D158-233B-4112-9564-E3DA926F494A}" srcId="{974BDD8B-2EB8-45B0-8553-0872E004F45A}" destId="{3A2CB6C2-D87D-42F7-AD63-0DF7F7DD543F}" srcOrd="4" destOrd="0" parTransId="{9895580E-2B77-4BEB-AAC7-3A100A4E58E6}" sibTransId="{5F7EADA9-123E-4BBA-A3C7-A2E270B7F522}"/>
    <dgm:cxn modelId="{782287FB-91C7-46DC-91B7-873EAF6ACF5B}" srcId="{974BDD8B-2EB8-45B0-8553-0872E004F45A}" destId="{D6F7F8B9-A4A1-4569-91AD-C26C9129AFAC}" srcOrd="6" destOrd="0" parTransId="{7DFF1CF8-F046-442E-AADF-074F20B5D2F6}" sibTransId="{7066C78E-3429-4EDA-B801-EDB8E4F35C0C}"/>
    <dgm:cxn modelId="{1A0872E2-4A74-4FF6-BC09-659CB419909C}" type="presOf" srcId="{879DB82B-C993-41DF-A47E-E403A9743A8D}" destId="{502AFA1A-449A-4380-B163-4CB0C5CCBD4F}" srcOrd="0" destOrd="0" presId="urn:microsoft.com/office/officeart/2008/layout/BendingPictureCaptionList"/>
    <dgm:cxn modelId="{D733B992-66F8-4A10-93CF-F648C747BC64}" srcId="{974BDD8B-2EB8-45B0-8553-0872E004F45A}" destId="{DEA53EA8-201A-4FF6-92D2-6A6160CC4D49}" srcOrd="0" destOrd="0" parTransId="{62164395-3C34-4BA8-98AB-FC61046AE22C}" sibTransId="{17B5AD51-8055-4635-A4B1-A00E27F3209E}"/>
    <dgm:cxn modelId="{3AAE8D11-0B9B-47E7-81F8-98A752AE2582}" type="presParOf" srcId="{B85E5453-F544-4636-8244-9DE0289B1D61}" destId="{09B2E6D8-9D39-4F3B-875E-8EFAA0E7BDB1}" srcOrd="0" destOrd="0" presId="urn:microsoft.com/office/officeart/2008/layout/BendingPictureCaptionList"/>
    <dgm:cxn modelId="{93EDFF15-A5B2-484C-A698-A203D31D49C9}" type="presParOf" srcId="{09B2E6D8-9D39-4F3B-875E-8EFAA0E7BDB1}" destId="{5E47F3CA-2B98-41A1-8B83-EC37CB9DF282}" srcOrd="0" destOrd="0" presId="urn:microsoft.com/office/officeart/2008/layout/BendingPictureCaptionList"/>
    <dgm:cxn modelId="{0D3D4315-13D7-4BFF-9880-99CFA86BDD0B}" type="presParOf" srcId="{09B2E6D8-9D39-4F3B-875E-8EFAA0E7BDB1}" destId="{70D02A09-716B-4334-9BC6-1F377C845DB1}" srcOrd="1" destOrd="0" presId="urn:microsoft.com/office/officeart/2008/layout/BendingPictureCaptionList"/>
    <dgm:cxn modelId="{4C967A5A-F3E7-47E2-A43A-8ECD27A0B445}" type="presParOf" srcId="{B85E5453-F544-4636-8244-9DE0289B1D61}" destId="{48E6BB2A-F3E3-42E3-A7F9-CB47F517D2E2}" srcOrd="1" destOrd="0" presId="urn:microsoft.com/office/officeart/2008/layout/BendingPictureCaptionList"/>
    <dgm:cxn modelId="{6163EB02-C7A3-4F13-A754-B38C7D6543B7}" type="presParOf" srcId="{B85E5453-F544-4636-8244-9DE0289B1D61}" destId="{AFE4B57D-1ADF-42C1-A74D-DF21FA9A8FE5}" srcOrd="2" destOrd="0" presId="urn:microsoft.com/office/officeart/2008/layout/BendingPictureCaptionList"/>
    <dgm:cxn modelId="{03442F1C-15FE-47D3-8721-E021619CE35E}" type="presParOf" srcId="{AFE4B57D-1ADF-42C1-A74D-DF21FA9A8FE5}" destId="{1F6BED42-B057-4DBB-8BA7-C784E0A40D6D}" srcOrd="0" destOrd="0" presId="urn:microsoft.com/office/officeart/2008/layout/BendingPictureCaptionList"/>
    <dgm:cxn modelId="{5249C20E-F281-44F6-A74F-FA63CDD1D733}" type="presParOf" srcId="{AFE4B57D-1ADF-42C1-A74D-DF21FA9A8FE5}" destId="{69C816BE-ADAB-4F5D-BB5B-79881EEABA1B}" srcOrd="1" destOrd="0" presId="urn:microsoft.com/office/officeart/2008/layout/BendingPictureCaptionList"/>
    <dgm:cxn modelId="{60D22F72-C412-4BBB-9F27-8FBC54A513A8}" type="presParOf" srcId="{B85E5453-F544-4636-8244-9DE0289B1D61}" destId="{BF5C1BB7-1010-457A-8145-9F95F26B2A8B}" srcOrd="3" destOrd="0" presId="urn:microsoft.com/office/officeart/2008/layout/BendingPictureCaptionList"/>
    <dgm:cxn modelId="{7FC8818C-662C-4E8E-8BB4-E110207D7622}" type="presParOf" srcId="{B85E5453-F544-4636-8244-9DE0289B1D61}" destId="{9713C855-B25E-4604-973A-89694B6CDC09}" srcOrd="4" destOrd="0" presId="urn:microsoft.com/office/officeart/2008/layout/BendingPictureCaptionList"/>
    <dgm:cxn modelId="{6D92A699-F180-49BA-A8D7-270DA3EEB3E2}" type="presParOf" srcId="{9713C855-B25E-4604-973A-89694B6CDC09}" destId="{DC3A5A22-8B96-4D83-B53E-B26923AC0AD6}" srcOrd="0" destOrd="0" presId="urn:microsoft.com/office/officeart/2008/layout/BendingPictureCaptionList"/>
    <dgm:cxn modelId="{4992B4D8-A22D-4FC0-9F12-4A54039CBEFA}" type="presParOf" srcId="{9713C855-B25E-4604-973A-89694B6CDC09}" destId="{FB174AEF-CC9F-4C5D-801E-81694EB868FB}" srcOrd="1" destOrd="0" presId="urn:microsoft.com/office/officeart/2008/layout/BendingPictureCaptionList"/>
    <dgm:cxn modelId="{84019315-EF6A-47E2-B4F5-9206A3710177}" type="presParOf" srcId="{B85E5453-F544-4636-8244-9DE0289B1D61}" destId="{E3A75F49-C901-42C1-9454-25E048977D7A}" srcOrd="5" destOrd="0" presId="urn:microsoft.com/office/officeart/2008/layout/BendingPictureCaptionList"/>
    <dgm:cxn modelId="{903D8FAC-4422-4D93-84EE-67379027CA75}" type="presParOf" srcId="{B85E5453-F544-4636-8244-9DE0289B1D61}" destId="{E6920E2D-5D32-40B1-8FA4-3714985B5FBB}" srcOrd="6" destOrd="0" presId="urn:microsoft.com/office/officeart/2008/layout/BendingPictureCaptionList"/>
    <dgm:cxn modelId="{A7941138-6608-4937-919D-40630FB10023}" type="presParOf" srcId="{E6920E2D-5D32-40B1-8FA4-3714985B5FBB}" destId="{A581FE09-C59F-4950-BAB1-EFAD1702239E}" srcOrd="0" destOrd="0" presId="urn:microsoft.com/office/officeart/2008/layout/BendingPictureCaptionList"/>
    <dgm:cxn modelId="{FA555867-D737-4AE0-8599-EDF11CF779B6}" type="presParOf" srcId="{E6920E2D-5D32-40B1-8FA4-3714985B5FBB}" destId="{D4BB2B5B-7BD5-4331-854F-05ADEAF20276}" srcOrd="1" destOrd="0" presId="urn:microsoft.com/office/officeart/2008/layout/BendingPictureCaptionList"/>
    <dgm:cxn modelId="{0D148659-3E1E-466A-8C2C-F960AE8E5866}" type="presParOf" srcId="{B85E5453-F544-4636-8244-9DE0289B1D61}" destId="{58339D24-FC1B-425A-AF5E-5A0D863C943A}" srcOrd="7" destOrd="0" presId="urn:microsoft.com/office/officeart/2008/layout/BendingPictureCaptionList"/>
    <dgm:cxn modelId="{8BF5C952-7C44-448A-ABA3-C7C161BF775E}" type="presParOf" srcId="{B85E5453-F544-4636-8244-9DE0289B1D61}" destId="{2C434173-5AD6-448F-8756-D3CA12ADCF34}" srcOrd="8" destOrd="0" presId="urn:microsoft.com/office/officeart/2008/layout/BendingPictureCaptionList"/>
    <dgm:cxn modelId="{20B02A6A-937E-4916-A12A-D750FBA99881}" type="presParOf" srcId="{2C434173-5AD6-448F-8756-D3CA12ADCF34}" destId="{111BD5CF-AE92-4FE1-8171-708E2E6ABF2F}" srcOrd="0" destOrd="0" presId="urn:microsoft.com/office/officeart/2008/layout/BendingPictureCaptionList"/>
    <dgm:cxn modelId="{D9EE207F-3332-43F4-8AD9-8122FBF019BC}" type="presParOf" srcId="{2C434173-5AD6-448F-8756-D3CA12ADCF34}" destId="{05D17299-1061-4514-AF09-A0307CCE828C}" srcOrd="1" destOrd="0" presId="urn:microsoft.com/office/officeart/2008/layout/BendingPictureCaptionList"/>
    <dgm:cxn modelId="{D76E6C2F-9212-47DF-9BA9-B49D9A28B1ED}" type="presParOf" srcId="{B85E5453-F544-4636-8244-9DE0289B1D61}" destId="{B1245ECD-9BA0-42C9-A36F-5DE82F298DA4}" srcOrd="9" destOrd="0" presId="urn:microsoft.com/office/officeart/2008/layout/BendingPictureCaptionList"/>
    <dgm:cxn modelId="{A3FB508A-793B-4EF2-BF86-4AD8FEE2ED2F}" type="presParOf" srcId="{B85E5453-F544-4636-8244-9DE0289B1D61}" destId="{6A9E56AD-A7AC-417C-9E53-3C8534851673}" srcOrd="10" destOrd="0" presId="urn:microsoft.com/office/officeart/2008/layout/BendingPictureCaptionList"/>
    <dgm:cxn modelId="{EE6EA613-E48E-468E-9589-07F013D4574A}" type="presParOf" srcId="{6A9E56AD-A7AC-417C-9E53-3C8534851673}" destId="{35F58FE7-37C9-4E71-BC67-F4BA8B7C8679}" srcOrd="0" destOrd="0" presId="urn:microsoft.com/office/officeart/2008/layout/BendingPictureCaptionList"/>
    <dgm:cxn modelId="{C5855C6F-8DAF-4B05-8B73-326B820A8807}" type="presParOf" srcId="{6A9E56AD-A7AC-417C-9E53-3C8534851673}" destId="{A2B8CA56-C80C-458C-ABB8-01CB477E4C5D}" srcOrd="1" destOrd="0" presId="urn:microsoft.com/office/officeart/2008/layout/BendingPictureCaptionList"/>
    <dgm:cxn modelId="{A613B0AB-BF3E-4FAD-AEFD-EA51E978315B}" type="presParOf" srcId="{B85E5453-F544-4636-8244-9DE0289B1D61}" destId="{B9117CB4-B7ED-4F9F-8BBC-9F58918AD174}" srcOrd="11" destOrd="0" presId="urn:microsoft.com/office/officeart/2008/layout/BendingPictureCaptionList"/>
    <dgm:cxn modelId="{08595B1A-BC8E-4BA8-8317-1A0EA074B8F4}" type="presParOf" srcId="{B85E5453-F544-4636-8244-9DE0289B1D61}" destId="{3283E9BA-75E5-4AAF-B0C4-82B47B276E05}" srcOrd="12" destOrd="0" presId="urn:microsoft.com/office/officeart/2008/layout/BendingPictureCaptionList"/>
    <dgm:cxn modelId="{ABA33E14-FFD0-47EB-A405-AED5C4CCFD04}" type="presParOf" srcId="{3283E9BA-75E5-4AAF-B0C4-82B47B276E05}" destId="{28D9E868-EF3B-4399-8B34-F7CE623495D6}" srcOrd="0" destOrd="0" presId="urn:microsoft.com/office/officeart/2008/layout/BendingPictureCaptionList"/>
    <dgm:cxn modelId="{8681E9FB-7279-4C31-888D-F8DE2DC49B56}" type="presParOf" srcId="{3283E9BA-75E5-4AAF-B0C4-82B47B276E05}" destId="{CEEF63E2-6846-4ECC-A8B9-870CE3E136E8}" srcOrd="1" destOrd="0" presId="urn:microsoft.com/office/officeart/2008/layout/BendingPictureCaptionList"/>
    <dgm:cxn modelId="{73D76AB3-A6FF-484C-AE0F-6BED01CF608F}" type="presParOf" srcId="{B85E5453-F544-4636-8244-9DE0289B1D61}" destId="{AE9E4919-CAC9-4AED-B83D-B7DC689803C7}" srcOrd="13" destOrd="0" presId="urn:microsoft.com/office/officeart/2008/layout/BendingPictureCaptionList"/>
    <dgm:cxn modelId="{D4AB999F-A4CB-4E69-AFBB-4FCCBA7A29AD}" type="presParOf" srcId="{B85E5453-F544-4636-8244-9DE0289B1D61}" destId="{CE81DF51-5D49-4A90-B74E-1E765DD236B8}" srcOrd="14" destOrd="0" presId="urn:microsoft.com/office/officeart/2008/layout/BendingPictureCaptionList"/>
    <dgm:cxn modelId="{3B85A226-2AA9-42D7-ADBE-A8654397CA01}" type="presParOf" srcId="{CE81DF51-5D49-4A90-B74E-1E765DD236B8}" destId="{D2D601DD-4BA1-4F03-8306-5105C09776C9}" srcOrd="0" destOrd="0" presId="urn:microsoft.com/office/officeart/2008/layout/BendingPictureCaptionList"/>
    <dgm:cxn modelId="{4E828D53-C630-4B77-B5FC-A9E7FE74232E}" type="presParOf" srcId="{CE81DF51-5D49-4A90-B74E-1E765DD236B8}" destId="{502AFA1A-449A-4380-B163-4CB0C5CCBD4F}" srcOrd="1" destOrd="0" presId="urn:microsoft.com/office/officeart/2008/layout/BendingPictureCaptionList"/>
    <dgm:cxn modelId="{0199D8D4-F006-4C30-AAEB-44C8CAFDFDC0}" type="presParOf" srcId="{B85E5453-F544-4636-8244-9DE0289B1D61}" destId="{8105F32F-F591-4565-A595-5E46CBF7CD1C}" srcOrd="15" destOrd="0" presId="urn:microsoft.com/office/officeart/2008/layout/BendingPictureCaptionList"/>
    <dgm:cxn modelId="{2F326389-51CA-40C1-B90D-82F3AD79D0DB}" type="presParOf" srcId="{B85E5453-F544-4636-8244-9DE0289B1D61}" destId="{8E9CC953-700B-4173-BFF6-D09539A1BB28}" srcOrd="16" destOrd="0" presId="urn:microsoft.com/office/officeart/2008/layout/BendingPictureCaptionList"/>
    <dgm:cxn modelId="{4F51301B-3FF4-49C6-87EA-BBD2563189FA}" type="presParOf" srcId="{8E9CC953-700B-4173-BFF6-D09539A1BB28}" destId="{76F2F56A-CD7A-43C0-9B05-4A10E70A8AFF}" srcOrd="0" destOrd="0" presId="urn:microsoft.com/office/officeart/2008/layout/BendingPictureCaptionList"/>
    <dgm:cxn modelId="{A1CD7713-4EA1-45F9-9732-9A5924E591C9}" type="presParOf" srcId="{8E9CC953-700B-4173-BFF6-D09539A1BB28}" destId="{68E2D099-B9B9-4E77-8D6B-15E092A4CBF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65CA1-7852-4817-9F46-AB262D72133B}">
      <dsp:nvSpPr>
        <dsp:cNvPr id="0" name=""/>
        <dsp:cNvSpPr/>
      </dsp:nvSpPr>
      <dsp:spPr>
        <a:xfrm>
          <a:off x="1224614" y="2063912"/>
          <a:ext cx="1875115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F97B4-22E5-4917-BDCE-43B36C84BB1D}">
      <dsp:nvSpPr>
        <dsp:cNvPr id="0" name=""/>
        <dsp:cNvSpPr/>
      </dsp:nvSpPr>
      <dsp:spPr>
        <a:xfrm>
          <a:off x="1224614" y="1410236"/>
          <a:ext cx="1606174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4C6C5-DD22-4CB1-B120-E84732879CCB}">
      <dsp:nvSpPr>
        <dsp:cNvPr id="0" name=""/>
        <dsp:cNvSpPr/>
      </dsp:nvSpPr>
      <dsp:spPr>
        <a:xfrm>
          <a:off x="1224614" y="756560"/>
          <a:ext cx="1875115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2612E-E696-402C-8045-9C5F2803B66C}">
      <dsp:nvSpPr>
        <dsp:cNvPr id="0" name=""/>
        <dsp:cNvSpPr/>
      </dsp:nvSpPr>
      <dsp:spPr>
        <a:xfrm>
          <a:off x="290792" y="476413"/>
          <a:ext cx="1867645" cy="18676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9982D-B896-4B34-87E7-543BC4364955}">
      <dsp:nvSpPr>
        <dsp:cNvPr id="0" name=""/>
        <dsp:cNvSpPr/>
      </dsp:nvSpPr>
      <dsp:spPr>
        <a:xfrm>
          <a:off x="626968" y="1468133"/>
          <a:ext cx="1195292" cy="61632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/>
        </a:p>
      </dsp:txBody>
      <dsp:txXfrm>
        <a:off x="626968" y="1468133"/>
        <a:ext cx="1195292" cy="616322"/>
      </dsp:txXfrm>
    </dsp:sp>
    <dsp:sp modelId="{C0C891F8-AA67-45A5-B4BE-86C3BE713C68}">
      <dsp:nvSpPr>
        <dsp:cNvPr id="0" name=""/>
        <dsp:cNvSpPr/>
      </dsp:nvSpPr>
      <dsp:spPr>
        <a:xfrm>
          <a:off x="2819583" y="476413"/>
          <a:ext cx="560293" cy="56029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4C365-B560-4AE8-892D-77996B8BD82A}">
      <dsp:nvSpPr>
        <dsp:cNvPr id="0" name=""/>
        <dsp:cNvSpPr/>
      </dsp:nvSpPr>
      <dsp:spPr>
        <a:xfrm>
          <a:off x="3379877" y="476413"/>
          <a:ext cx="64620" cy="56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0" rIns="16002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3379877" y="476413"/>
        <a:ext cx="64620" cy="560293"/>
      </dsp:txXfrm>
    </dsp:sp>
    <dsp:sp modelId="{130120D8-5789-41CB-A40D-2CCBACBD3936}">
      <dsp:nvSpPr>
        <dsp:cNvPr id="0" name=""/>
        <dsp:cNvSpPr/>
      </dsp:nvSpPr>
      <dsp:spPr>
        <a:xfrm>
          <a:off x="2550642" y="1130089"/>
          <a:ext cx="560293" cy="56029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1252C-0595-4E07-A11A-7A8932D50945}">
      <dsp:nvSpPr>
        <dsp:cNvPr id="0" name=""/>
        <dsp:cNvSpPr/>
      </dsp:nvSpPr>
      <dsp:spPr>
        <a:xfrm>
          <a:off x="3110936" y="1130089"/>
          <a:ext cx="91514" cy="56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0" rIns="16002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3110936" y="1130089"/>
        <a:ext cx="91514" cy="560293"/>
      </dsp:txXfrm>
    </dsp:sp>
    <dsp:sp modelId="{258D60C0-CE4B-4973-8587-98AB6755BC7B}">
      <dsp:nvSpPr>
        <dsp:cNvPr id="0" name=""/>
        <dsp:cNvSpPr/>
      </dsp:nvSpPr>
      <dsp:spPr>
        <a:xfrm>
          <a:off x="2819583" y="1783765"/>
          <a:ext cx="560293" cy="56029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6B4C0-D0AE-4479-B88F-8EC35620DCBE}">
      <dsp:nvSpPr>
        <dsp:cNvPr id="0" name=""/>
        <dsp:cNvSpPr/>
      </dsp:nvSpPr>
      <dsp:spPr>
        <a:xfrm>
          <a:off x="3379877" y="1783765"/>
          <a:ext cx="64620" cy="56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0" rIns="16002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3379877" y="1783765"/>
        <a:ext cx="64620" cy="560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7F3CA-2B98-41A1-8B83-EC37CB9DF282}">
      <dsp:nvSpPr>
        <dsp:cNvPr id="0" name=""/>
        <dsp:cNvSpPr/>
      </dsp:nvSpPr>
      <dsp:spPr>
        <a:xfrm>
          <a:off x="1981" y="451241"/>
          <a:ext cx="1991409" cy="1593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02A09-716B-4334-9BC6-1F377C845DB1}">
      <dsp:nvSpPr>
        <dsp:cNvPr id="0" name=""/>
        <dsp:cNvSpPr/>
      </dsp:nvSpPr>
      <dsp:spPr>
        <a:xfrm>
          <a:off x="181207" y="1885056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Eclipse Neon (http://www.eclipse.org/downloads/eclipse-packages/)</a:t>
          </a:r>
        </a:p>
      </dsp:txBody>
      <dsp:txXfrm>
        <a:off x="181207" y="1885056"/>
        <a:ext cx="1772354" cy="557594"/>
      </dsp:txXfrm>
    </dsp:sp>
    <dsp:sp modelId="{1F6BED42-B057-4DBB-8BA7-C784E0A40D6D}">
      <dsp:nvSpPr>
        <dsp:cNvPr id="0" name=""/>
        <dsp:cNvSpPr/>
      </dsp:nvSpPr>
      <dsp:spPr>
        <a:xfrm>
          <a:off x="2226714" y="471764"/>
          <a:ext cx="1564590" cy="151103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816BE-ADAB-4F5D-BB5B-79881EEABA1B}">
      <dsp:nvSpPr>
        <dsp:cNvPr id="0" name=""/>
        <dsp:cNvSpPr/>
      </dsp:nvSpPr>
      <dsp:spPr>
        <a:xfrm>
          <a:off x="2192531" y="1864532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Git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 (https://git-scm.com/)</a:t>
          </a:r>
        </a:p>
      </dsp:txBody>
      <dsp:txXfrm>
        <a:off x="2192531" y="1864532"/>
        <a:ext cx="1772354" cy="557594"/>
      </dsp:txXfrm>
    </dsp:sp>
    <dsp:sp modelId="{DC3A5A22-8B96-4D83-B53E-B26923AC0AD6}">
      <dsp:nvSpPr>
        <dsp:cNvPr id="0" name=""/>
        <dsp:cNvSpPr/>
      </dsp:nvSpPr>
      <dsp:spPr>
        <a:xfrm>
          <a:off x="4164027" y="451241"/>
          <a:ext cx="1991409" cy="1593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74AEF-CC9F-4C5D-801E-81694EB868FB}">
      <dsp:nvSpPr>
        <dsp:cNvPr id="0" name=""/>
        <dsp:cNvSpPr/>
      </dsp:nvSpPr>
      <dsp:spPr>
        <a:xfrm>
          <a:off x="4343254" y="1885056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EGit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 (http://www.eclipse.org/egit/)</a:t>
          </a:r>
        </a:p>
      </dsp:txBody>
      <dsp:txXfrm>
        <a:off x="4343254" y="1885056"/>
        <a:ext cx="1772354" cy="557594"/>
      </dsp:txXfrm>
    </dsp:sp>
    <dsp:sp modelId="{A581FE09-C59F-4950-BAB1-EFAD1702239E}">
      <dsp:nvSpPr>
        <dsp:cNvPr id="0" name=""/>
        <dsp:cNvSpPr/>
      </dsp:nvSpPr>
      <dsp:spPr>
        <a:xfrm>
          <a:off x="6354578" y="451241"/>
          <a:ext cx="1991409" cy="15931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B2B5B-7BD5-4331-854F-05ADEAF20276}">
      <dsp:nvSpPr>
        <dsp:cNvPr id="0" name=""/>
        <dsp:cNvSpPr/>
      </dsp:nvSpPr>
      <dsp:spPr>
        <a:xfrm>
          <a:off x="6533805" y="1885056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Bitbucket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s-BO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https://bitbucket.org/)</a:t>
          </a:r>
          <a:endParaRPr lang="en-US" sz="105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33805" y="1885056"/>
        <a:ext cx="1772354" cy="557594"/>
      </dsp:txXfrm>
    </dsp:sp>
    <dsp:sp modelId="{111BD5CF-AE92-4FE1-8171-708E2E6ABF2F}">
      <dsp:nvSpPr>
        <dsp:cNvPr id="0" name=""/>
        <dsp:cNvSpPr/>
      </dsp:nvSpPr>
      <dsp:spPr>
        <a:xfrm>
          <a:off x="8545129" y="451241"/>
          <a:ext cx="1991409" cy="1593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5000" r="-8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17299-1061-4514-AF09-A0307CCE828C}">
      <dsp:nvSpPr>
        <dsp:cNvPr id="0" name=""/>
        <dsp:cNvSpPr/>
      </dsp:nvSpPr>
      <dsp:spPr>
        <a:xfrm>
          <a:off x="8724355" y="1885056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Nodeclipse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 (http://www.nodeclipse.org/) </a:t>
          </a:r>
        </a:p>
      </dsp:txBody>
      <dsp:txXfrm>
        <a:off x="8724355" y="1885056"/>
        <a:ext cx="1772354" cy="557594"/>
      </dsp:txXfrm>
    </dsp:sp>
    <dsp:sp modelId="{35F58FE7-37C9-4E71-BC67-F4BA8B7C8679}">
      <dsp:nvSpPr>
        <dsp:cNvPr id="0" name=""/>
        <dsp:cNvSpPr/>
      </dsp:nvSpPr>
      <dsp:spPr>
        <a:xfrm>
          <a:off x="987728" y="2641791"/>
          <a:ext cx="1991409" cy="159312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8CA56-C80C-458C-ABB8-01CB477E4C5D}">
      <dsp:nvSpPr>
        <dsp:cNvPr id="0" name=""/>
        <dsp:cNvSpPr/>
      </dsp:nvSpPr>
      <dsp:spPr>
        <a:xfrm>
          <a:off x="1166955" y="4075607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MongoDB (https://www.mongodb.com/)</a:t>
          </a:r>
        </a:p>
      </dsp:txBody>
      <dsp:txXfrm>
        <a:off x="1166955" y="4075607"/>
        <a:ext cx="1772354" cy="557594"/>
      </dsp:txXfrm>
    </dsp:sp>
    <dsp:sp modelId="{28D9E868-EF3B-4399-8B34-F7CE623495D6}">
      <dsp:nvSpPr>
        <dsp:cNvPr id="0" name=""/>
        <dsp:cNvSpPr/>
      </dsp:nvSpPr>
      <dsp:spPr>
        <a:xfrm>
          <a:off x="3178279" y="2641791"/>
          <a:ext cx="1991409" cy="15931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F63E2-6846-4ECC-A8B9-870CE3E136E8}">
      <dsp:nvSpPr>
        <dsp:cNvPr id="0" name=""/>
        <dsp:cNvSpPr/>
      </dsp:nvSpPr>
      <dsp:spPr>
        <a:xfrm>
          <a:off x="3357506" y="4075607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ExpressJS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 (http://expressjs.com/)</a:t>
          </a:r>
        </a:p>
      </dsp:txBody>
      <dsp:txXfrm>
        <a:off x="3357506" y="4075607"/>
        <a:ext cx="1772354" cy="557594"/>
      </dsp:txXfrm>
    </dsp:sp>
    <dsp:sp modelId="{D2D601DD-4BA1-4F03-8306-5105C09776C9}">
      <dsp:nvSpPr>
        <dsp:cNvPr id="0" name=""/>
        <dsp:cNvSpPr/>
      </dsp:nvSpPr>
      <dsp:spPr>
        <a:xfrm>
          <a:off x="5368830" y="2641791"/>
          <a:ext cx="1991409" cy="159312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AFA1A-449A-4380-B163-4CB0C5CCBD4F}">
      <dsp:nvSpPr>
        <dsp:cNvPr id="0" name=""/>
        <dsp:cNvSpPr/>
      </dsp:nvSpPr>
      <dsp:spPr>
        <a:xfrm>
          <a:off x="5548057" y="4075607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AngularJS (https://angularjs.org/)</a:t>
          </a:r>
        </a:p>
      </dsp:txBody>
      <dsp:txXfrm>
        <a:off x="5548057" y="4075607"/>
        <a:ext cx="1772354" cy="557594"/>
      </dsp:txXfrm>
    </dsp:sp>
    <dsp:sp modelId="{76F2F56A-CD7A-43C0-9B05-4A10E70A8AFF}">
      <dsp:nvSpPr>
        <dsp:cNvPr id="0" name=""/>
        <dsp:cNvSpPr/>
      </dsp:nvSpPr>
      <dsp:spPr>
        <a:xfrm>
          <a:off x="7559381" y="2641791"/>
          <a:ext cx="1991409" cy="159312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2D099-B9B9-4E77-8D6B-15E092A4CBF2}">
      <dsp:nvSpPr>
        <dsp:cNvPr id="0" name=""/>
        <dsp:cNvSpPr/>
      </dsp:nvSpPr>
      <dsp:spPr>
        <a:xfrm>
          <a:off x="7738608" y="4075607"/>
          <a:ext cx="1772354" cy="557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NodeJS</a:t>
          </a:r>
          <a:r>
            <a:rPr lang="en-US" sz="1050" b="1" kern="1200" dirty="0">
              <a:latin typeface="Calibri" panose="020F0502020204030204" pitchFamily="34" charset="0"/>
              <a:cs typeface="Calibri" panose="020F0502020204030204" pitchFamily="34" charset="0"/>
            </a:rPr>
            <a:t> (https://nodejs.org/)</a:t>
          </a:r>
        </a:p>
      </dsp:txBody>
      <dsp:txXfrm>
        <a:off x="7738608" y="4075607"/>
        <a:ext cx="1772354" cy="55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9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6861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826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598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860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4442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813054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12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0027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1975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29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ACFBF0-CC73-45CB-AB97-BB93E5102BCD}" type="datetimeFigureOut">
              <a:rPr lang="es-BO" smtClean="0"/>
              <a:t>17/10/2016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2FF20C-2F7B-45ED-A0AF-AA1FEE44015A}" type="slidenum">
              <a:rPr lang="es-BO" smtClean="0"/>
              <a:t>‹#›</a:t>
            </a:fld>
            <a:endParaRPr lang="es-B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6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 And Me</a:t>
            </a:r>
            <a:endParaRPr lang="es-B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76" y="5493376"/>
            <a:ext cx="4499307" cy="1162512"/>
          </a:xfr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lnSpcReduction="10000"/>
          </a:bodyPr>
          <a:lstStyle/>
          <a:p>
            <a:pPr lvl="0" algn="l"/>
            <a:r>
              <a:rPr lang="en-US" sz="1600" dirty="0">
                <a:latin typeface="Bell MT" panose="02020503060305020303" pitchFamily="18" charset="0"/>
              </a:rPr>
              <a:t>Percy Gabriel Soliz Rodriguez</a:t>
            </a:r>
            <a:endParaRPr lang="es-BO" sz="1600" u="none" strike="noStrike" dirty="0">
              <a:effectLst/>
              <a:latin typeface="Bell MT" panose="02020503060305020303" pitchFamily="18" charset="0"/>
            </a:endParaRPr>
          </a:p>
          <a:p>
            <a:pPr lvl="0" algn="l"/>
            <a:r>
              <a:rPr lang="en-US" sz="1600" dirty="0" err="1">
                <a:latin typeface="Bell MT" panose="02020503060305020303" pitchFamily="18" charset="0"/>
              </a:rPr>
              <a:t>Saharsh</a:t>
            </a:r>
            <a:r>
              <a:rPr lang="en-US" sz="1600" dirty="0">
                <a:latin typeface="Bell MT" panose="02020503060305020303" pitchFamily="18" charset="0"/>
              </a:rPr>
              <a:t> Salazar Patel</a:t>
            </a:r>
            <a:endParaRPr lang="es-BO" sz="1600" u="none" strike="noStrike" dirty="0">
              <a:effectLst/>
              <a:latin typeface="Bell MT" panose="02020503060305020303" pitchFamily="18" charset="0"/>
            </a:endParaRPr>
          </a:p>
          <a:p>
            <a:pPr lvl="0" algn="l"/>
            <a:r>
              <a:rPr lang="en-US" sz="1600" dirty="0" err="1">
                <a:latin typeface="Bell MT" panose="02020503060305020303" pitchFamily="18" charset="0"/>
              </a:rPr>
              <a:t>Sarchina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 err="1">
                <a:latin typeface="Bell MT" panose="02020503060305020303" pitchFamily="18" charset="0"/>
              </a:rPr>
              <a:t>Kumari</a:t>
            </a:r>
            <a:endParaRPr lang="es-BO" sz="1600" u="none" strike="noStrike" dirty="0">
              <a:effectLst/>
              <a:latin typeface="Bell MT" panose="02020503060305020303" pitchFamily="18" charset="0"/>
            </a:endParaRPr>
          </a:p>
          <a:p>
            <a:pPr algn="l"/>
            <a:endParaRPr lang="es-BO" sz="1600" dirty="0">
              <a:latin typeface="Bell MT" panose="02020503060305020303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4450942"/>
              </p:ext>
            </p:extLst>
          </p:nvPr>
        </p:nvGraphicFramePr>
        <p:xfrm>
          <a:off x="8456710" y="0"/>
          <a:ext cx="3735290" cy="2820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0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59982D-B896-4B34-87E7-543BC436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3659982D-B896-4B34-87E7-543BC43649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graphicEl>
                                              <a:dgm id="{3659982D-B896-4B34-87E7-543BC436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graphicEl>
                                              <a:dgm id="{3659982D-B896-4B34-87E7-543BC4364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D2612E-E696-402C-8045-9C5F2803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53D2612E-E696-402C-8045-9C5F2803B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graphicEl>
                                              <a:dgm id="{53D2612E-E696-402C-8045-9C5F2803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graphicEl>
                                              <a:dgm id="{53D2612E-E696-402C-8045-9C5F2803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04C6C5-DD22-4CB1-B120-E84732879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5004C6C5-DD22-4CB1-B120-E84732879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graphicEl>
                                              <a:dgm id="{5004C6C5-DD22-4CB1-B120-E84732879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graphicEl>
                                              <a:dgm id="{5004C6C5-DD22-4CB1-B120-E84732879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A4C365-B560-4AE8-892D-77996B8BD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20A4C365-B560-4AE8-892D-77996B8BD8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graphicEl>
                                              <a:dgm id="{20A4C365-B560-4AE8-892D-77996B8BD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graphicEl>
                                              <a:dgm id="{20A4C365-B560-4AE8-892D-77996B8BD8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C891F8-AA67-45A5-B4BE-86C3BE713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C0C891F8-AA67-45A5-B4BE-86C3BE713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graphicEl>
                                              <a:dgm id="{C0C891F8-AA67-45A5-B4BE-86C3BE713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graphicEl>
                                              <a:dgm id="{C0C891F8-AA67-45A5-B4BE-86C3BE713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6F97B4-22E5-4917-BDCE-43B36C84B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FA6F97B4-22E5-4917-BDCE-43B36C84B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graphicEl>
                                              <a:dgm id="{FA6F97B4-22E5-4917-BDCE-43B36C84B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graphicEl>
                                              <a:dgm id="{FA6F97B4-22E5-4917-BDCE-43B36C84B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F1252C-0595-4E07-A11A-7A8932D50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CFF1252C-0595-4E07-A11A-7A8932D50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graphicEl>
                                              <a:dgm id="{CFF1252C-0595-4E07-A11A-7A8932D50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graphicEl>
                                              <a:dgm id="{CFF1252C-0595-4E07-A11A-7A8932D50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0120D8-5789-41CB-A40D-2CCBACBD3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graphicEl>
                                              <a:dgm id="{130120D8-5789-41CB-A40D-2CCBACBD3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graphicEl>
                                              <a:dgm id="{130120D8-5789-41CB-A40D-2CCBACBD3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graphicEl>
                                              <a:dgm id="{130120D8-5789-41CB-A40D-2CCBACBD3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865CA1-7852-4817-9F46-AB262D721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E4865CA1-7852-4817-9F46-AB262D721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graphicEl>
                                              <a:dgm id="{E4865CA1-7852-4817-9F46-AB262D721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graphicEl>
                                              <a:dgm id="{E4865CA1-7852-4817-9F46-AB262D721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46B4C0-D0AE-4479-B88F-8EC35620D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DC46B4C0-D0AE-4479-B88F-8EC35620D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graphicEl>
                                              <a:dgm id="{DC46B4C0-D0AE-4479-B88F-8EC35620D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">
                                            <p:graphicEl>
                                              <a:dgm id="{DC46B4C0-D0AE-4479-B88F-8EC35620D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8D60C0-CE4B-4973-8587-98AB6755B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graphicEl>
                                              <a:dgm id="{258D60C0-CE4B-4973-8587-98AB6755BC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graphicEl>
                                              <a:dgm id="{258D60C0-CE4B-4973-8587-98AB6755B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graphicEl>
                                              <a:dgm id="{258D60C0-CE4B-4973-8587-98AB6755B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0928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s-BO" dirty="0" err="1">
                <a:solidFill>
                  <a:srgbClr val="EE22D1"/>
                </a:solidFill>
              </a:rPr>
              <a:t>Introduction</a:t>
            </a:r>
            <a:endParaRPr lang="es-BO" dirty="0">
              <a:solidFill>
                <a:srgbClr val="EE22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81448"/>
            <a:ext cx="7712018" cy="50935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Mom and Me is a web based application designed for future mothers who would like to get relevant tips during different development stages of their baby keep and track off following things:</a:t>
            </a:r>
            <a:endParaRPr lang="es-BO" dirty="0"/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Nutritional needs</a:t>
            </a:r>
            <a:endParaRPr lang="es-BO" u="none" strike="noStrike" dirty="0">
              <a:effectLst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Physical development</a:t>
            </a:r>
            <a:endParaRPr lang="es-BO" u="none" strike="noStrike" dirty="0">
              <a:effectLst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Photo albums</a:t>
            </a:r>
            <a:endParaRPr lang="es-BO" u="none" strike="noStrike" dirty="0">
              <a:effectLst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Possible symptoms</a:t>
            </a:r>
            <a:endParaRPr lang="es-BO" u="none" strike="noStrike" dirty="0">
              <a:effectLst/>
            </a:endParaRP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Items needs</a:t>
            </a:r>
            <a:endParaRPr lang="es-BO" u="none" strike="noStrike" dirty="0">
              <a:effectLst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Most functions of the application will be divided on weekly basis starting from week 1 to week 40. </a:t>
            </a:r>
            <a:endParaRPr lang="es-B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9" y="3683088"/>
            <a:ext cx="3315840" cy="26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7574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EE22D1"/>
                </a:solidFill>
              </a:rPr>
              <a:t>Development</a:t>
            </a:r>
            <a:r>
              <a:rPr lang="es-BO" dirty="0">
                <a:solidFill>
                  <a:srgbClr val="EE22D1"/>
                </a:solidFill>
              </a:rPr>
              <a:t> </a:t>
            </a:r>
            <a:r>
              <a:rPr lang="en-US" dirty="0">
                <a:solidFill>
                  <a:srgbClr val="EE22D1"/>
                </a:solidFill>
              </a:rPr>
              <a:t>Environment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031029"/>
              </p:ext>
            </p:extLst>
          </p:nvPr>
        </p:nvGraphicFramePr>
        <p:xfrm>
          <a:off x="1146221" y="1429555"/>
          <a:ext cx="10538520" cy="5084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utoShape 4" descr="Image result for gi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78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90883"/>
            <a:ext cx="10178322" cy="716700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EE22D1"/>
                </a:solidFill>
              </a:rPr>
              <a:t>MongoDB</a:t>
            </a:r>
            <a:endParaRPr lang="es-BO" dirty="0">
              <a:solidFill>
                <a:srgbClr val="EE22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26146"/>
            <a:ext cx="6449888" cy="4990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MongoDB (from humongous) is a free and open-source cross-platform document-oriented database program.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Published under a combination of the GNU </a:t>
            </a:r>
            <a:r>
              <a:rPr lang="en-US" dirty="0" err="1"/>
              <a:t>Affero</a:t>
            </a:r>
            <a:r>
              <a:rPr lang="en-US" dirty="0"/>
              <a:t> General Public License and the Apache License.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Classified as a NoSQL database program, MongoDB avoids the traditional table-based relational database structure in favor of JSON-like documents with dynamic schemas (It calls the format BSON)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Making the integration of data in certain types of applications easier and faster. </a:t>
            </a:r>
          </a:p>
          <a:p>
            <a:pPr marL="0" indent="0" algn="ctr">
              <a:buNone/>
            </a:pPr>
            <a:r>
              <a:rPr lang="es-BO" sz="1100" dirty="0"/>
              <a:t>(https://en.wikipedia.org/wiki/MongoDB)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46" y="927278"/>
            <a:ext cx="4855861" cy="56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733" y="278675"/>
            <a:ext cx="10316980" cy="716700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>
                <a:solidFill>
                  <a:srgbClr val="EE22D1"/>
                </a:solidFill>
              </a:rPr>
              <a:t>ExpressJS</a:t>
            </a:r>
            <a:endParaRPr lang="es-BO" dirty="0">
              <a:solidFill>
                <a:srgbClr val="EE22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33" y="1142235"/>
            <a:ext cx="10515600" cy="22662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ExpressJS</a:t>
            </a:r>
            <a:r>
              <a:rPr lang="en-US" dirty="0"/>
              <a:t> is a complete web framework solution. </a:t>
            </a:r>
          </a:p>
          <a:p>
            <a:pPr marL="0" indent="0">
              <a:buNone/>
            </a:pPr>
            <a:r>
              <a:rPr lang="en-US" dirty="0"/>
              <a:t>It has HTML template solutions (jade, </a:t>
            </a:r>
            <a:r>
              <a:rPr lang="en-US" dirty="0" err="1"/>
              <a:t>ejs</a:t>
            </a:r>
            <a:r>
              <a:rPr lang="en-US" dirty="0"/>
              <a:t>, handlebars, hogan.js) and CSS </a:t>
            </a:r>
            <a:r>
              <a:rPr lang="en-US" dirty="0" err="1"/>
              <a:t>precompilers</a:t>
            </a:r>
            <a:r>
              <a:rPr lang="en-US" dirty="0"/>
              <a:t> (less, stylus, compass). </a:t>
            </a:r>
          </a:p>
          <a:p>
            <a:pPr marL="0" indent="0">
              <a:buNone/>
            </a:pPr>
            <a:r>
              <a:rPr lang="en-US" dirty="0"/>
              <a:t>Through </a:t>
            </a:r>
            <a:r>
              <a:rPr lang="en-US" dirty="0" err="1"/>
              <a:t>middlewares</a:t>
            </a:r>
            <a:r>
              <a:rPr lang="en-US" dirty="0"/>
              <a:t> layers, it handles: cookies, sessions, caching, CSRF, compression and many more.</a:t>
            </a:r>
          </a:p>
          <a:p>
            <a:pPr marL="0" indent="0">
              <a:buNone/>
            </a:pPr>
            <a:endParaRPr lang="es-BO" sz="1100" dirty="0"/>
          </a:p>
          <a:p>
            <a:pPr marL="0" indent="0" algn="ctr">
              <a:buNone/>
            </a:pPr>
            <a:r>
              <a:rPr lang="es-BO" sz="1100" dirty="0"/>
              <a:t>(http://adrianmejia.com/blog/2014/10/01/creating-a-restful-api-tutorial-with-nodejs-and-mongodb/)</a:t>
            </a:r>
          </a:p>
        </p:txBody>
      </p:sp>
      <p:pic>
        <p:nvPicPr>
          <p:cNvPr id="6" name="Picture 3" descr="ExpressJS Middlewa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72" y="3408514"/>
            <a:ext cx="8647161" cy="34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526638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52246"/>
            <a:ext cx="10313550" cy="729579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EE22D1"/>
                </a:solidFill>
              </a:rPr>
              <a:t>AngularJS</a:t>
            </a:r>
            <a:endParaRPr lang="es-BO" dirty="0">
              <a:solidFill>
                <a:srgbClr val="EE22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1601"/>
            <a:ext cx="7827928" cy="54863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AngularJS (commonly referred to as "Angular" or "Angular.js") is a complete JavaScript-based open-source front-end web application framework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Mainly maintained by Google and by a community of individuals and corporations to address many of the challenges encountered in developing single-page applications.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The JavaScript components complement Apache Cordova, the framework used for developing cross-platform mobile apps.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It aims to simplify both the development and the testing of such applications by providing a framework for client-side model–view–controller (MVC) and model–view–</a:t>
            </a:r>
            <a:r>
              <a:rPr lang="en-US" dirty="0" err="1"/>
              <a:t>viewmodel</a:t>
            </a:r>
            <a:r>
              <a:rPr lang="en-US" dirty="0"/>
              <a:t> (MVVM) architectures.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BO" sz="1100" dirty="0"/>
              <a:t>(https://en.wikipedia.org/wiki/AngularJS)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7" y="4002611"/>
            <a:ext cx="2855390" cy="28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818" y="365126"/>
            <a:ext cx="10423016" cy="716700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>
                <a:solidFill>
                  <a:srgbClr val="EE22D1"/>
                </a:solidFill>
              </a:rPr>
              <a:t>NodeJS</a:t>
            </a:r>
            <a:endParaRPr lang="es-BO" dirty="0">
              <a:solidFill>
                <a:srgbClr val="EE22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18" y="1271832"/>
            <a:ext cx="7087388" cy="5586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Node.js is an open-source, cross-platform JavaScript runtime environment for developing a diverse variety of tools and applications.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Although Node.js is not a JavaScript framework, many of its basic modules are written in JavaScript, and developers can write new modules in JavaScript.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The runtime environment interprets JavaScript using Google's V8 JavaScript engine.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Node.js has an event-driven architecture capable of asynchronous I/O. These design choices aim to optimize throughput and scalability in Web applications with many input/output operations, as well as for real-time Web applications (e.g., real-time communication programs and browser games).</a:t>
            </a:r>
          </a:p>
          <a:p>
            <a:pPr algn="ctr">
              <a:lnSpc>
                <a:spcPct val="150000"/>
              </a:lnSpc>
              <a:buBlip>
                <a:blip r:embed="rId2"/>
              </a:buBlip>
            </a:pPr>
            <a:endParaRPr lang="es-BO" sz="1100" dirty="0"/>
          </a:p>
          <a:p>
            <a:pPr algn="ctr">
              <a:lnSpc>
                <a:spcPct val="150000"/>
              </a:lnSpc>
              <a:buBlip>
                <a:blip r:embed="rId2"/>
              </a:buBlip>
            </a:pPr>
            <a:r>
              <a:rPr lang="es-BO" sz="1100" dirty="0"/>
              <a:t>(https://en.wikipedia.org/wiki/Node.js)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6" y="3065172"/>
            <a:ext cx="3467099" cy="21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0" y="365126"/>
            <a:ext cx="10207580" cy="80685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E22D1"/>
                </a:solidFill>
              </a:rPr>
              <a:t>MEAN</a:t>
            </a:r>
            <a:endParaRPr lang="es-BO" dirty="0">
              <a:solidFill>
                <a:srgbClr val="EE22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8743682" cy="529321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en-US" sz="2600" dirty="0"/>
              <a:t>MEAN is a free and open-source JavaScript software stack for building dynamic web sites and web applications.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en-US" sz="2600" dirty="0"/>
              <a:t>Because all components of the MEAN stack support programs are written in JavaScript, MEAN applications can be written in one language for both server-side and client-side execution environments.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r>
              <a:rPr lang="en-US" sz="2600" dirty="0"/>
              <a:t>Components</a:t>
            </a:r>
          </a:p>
          <a:p>
            <a:pPr lvl="1" algn="just">
              <a:lnSpc>
                <a:spcPct val="170000"/>
              </a:lnSpc>
              <a:buBlip>
                <a:blip r:embed="rId2"/>
              </a:buBlip>
            </a:pPr>
            <a:r>
              <a:rPr lang="en-US" sz="2600" dirty="0"/>
              <a:t>MongoDB, a NoSQL database</a:t>
            </a:r>
          </a:p>
          <a:p>
            <a:pPr lvl="1">
              <a:lnSpc>
                <a:spcPct val="170000"/>
              </a:lnSpc>
              <a:buBlip>
                <a:blip r:embed="rId2"/>
              </a:buBlip>
            </a:pPr>
            <a:r>
              <a:rPr lang="en-US" sz="2600" dirty="0"/>
              <a:t>Express.js, a web application framework that runs on Node.js</a:t>
            </a:r>
          </a:p>
          <a:p>
            <a:pPr lvl="1">
              <a:lnSpc>
                <a:spcPct val="170000"/>
              </a:lnSpc>
              <a:buBlip>
                <a:blip r:embed="rId2"/>
              </a:buBlip>
            </a:pPr>
            <a:r>
              <a:rPr lang="en-US" sz="2600" dirty="0"/>
              <a:t>Angular.js, a JavaScript MVC framework that runs in browser JavaScript engines</a:t>
            </a:r>
          </a:p>
          <a:p>
            <a:pPr lvl="1">
              <a:lnSpc>
                <a:spcPct val="170000"/>
              </a:lnSpc>
              <a:buBlip>
                <a:blip r:embed="rId2"/>
              </a:buBlip>
            </a:pPr>
            <a:r>
              <a:rPr lang="en-US" sz="2600" dirty="0"/>
              <a:t>Node.js, an execution environment for event-driven server-side and networking applications</a:t>
            </a:r>
          </a:p>
          <a:p>
            <a:pPr>
              <a:lnSpc>
                <a:spcPct val="170000"/>
              </a:lnSpc>
              <a:buBlip>
                <a:blip r:embed="rId2"/>
              </a:buBlip>
            </a:pPr>
            <a:endParaRPr lang="es-BO" sz="1100" dirty="0"/>
          </a:p>
          <a:p>
            <a:pPr algn="ctr">
              <a:lnSpc>
                <a:spcPct val="170000"/>
              </a:lnSpc>
              <a:buBlip>
                <a:blip r:embed="rId2"/>
              </a:buBlip>
            </a:pPr>
            <a:r>
              <a:rPr lang="es-BO" sz="1100" dirty="0"/>
              <a:t>(https://en.wikipedia.org/wiki/MEAN_(software_bundle))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4" y="5613300"/>
            <a:ext cx="4380694" cy="12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ea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13" y="1243489"/>
            <a:ext cx="9898087" cy="549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21" y="365125"/>
            <a:ext cx="10207579" cy="819731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E22D1"/>
                </a:solidFill>
              </a:rPr>
              <a:t>MEAN</a:t>
            </a:r>
            <a:endParaRPr lang="es-BO" dirty="0">
              <a:solidFill>
                <a:srgbClr val="EE22D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217" y="3531816"/>
            <a:ext cx="10047303" cy="3326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endParaRPr lang="es-BO" sz="1100" dirty="0"/>
          </a:p>
          <a:p>
            <a:pPr marL="0" indent="0" algn="ctr">
              <a:buNone/>
            </a:pPr>
            <a:r>
              <a:rPr lang="es-BO" sz="1100" dirty="0"/>
              <a:t>(https://dzone.com/articles/mean-stack-apps-explained-for-java-developers)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14" y="5927712"/>
            <a:ext cx="2435583" cy="6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129</TotalTime>
  <Words>577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Bell MT</vt:lpstr>
      <vt:lpstr>Calibri</vt:lpstr>
      <vt:lpstr>Gill Sans MT</vt:lpstr>
      <vt:lpstr>Impact</vt:lpstr>
      <vt:lpstr>Badge</vt:lpstr>
      <vt:lpstr>Mom And Me</vt:lpstr>
      <vt:lpstr>Introduction</vt:lpstr>
      <vt:lpstr>Development Environment</vt:lpstr>
      <vt:lpstr>MongoDB</vt:lpstr>
      <vt:lpstr>ExpressJS</vt:lpstr>
      <vt:lpstr>AngularJS</vt:lpstr>
      <vt:lpstr>NodeJS</vt:lpstr>
      <vt:lpstr>MEAN</vt:lpstr>
      <vt:lpstr>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 And Me</dc:title>
  <dc:creator>Percy</dc:creator>
  <cp:lastModifiedBy>Percy</cp:lastModifiedBy>
  <cp:revision>30</cp:revision>
  <dcterms:created xsi:type="dcterms:W3CDTF">2016-10-17T15:52:03Z</dcterms:created>
  <dcterms:modified xsi:type="dcterms:W3CDTF">2016-10-17T19:53:42Z</dcterms:modified>
</cp:coreProperties>
</file>