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600cff08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600cff08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600cff08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600cff08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600cff0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600cff0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600cff0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600cff0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600cff0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600cff0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00cff0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00cff0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600cff08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600cff08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600cff08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600cff08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600cff08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600cff08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00cff08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00cff08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Indian Premier League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The Indian Premier League has transcended beyond a mere cricket tournament to become a global cultural phenomenon.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ctr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It continues to redefine modern sports, blending high-octane cricket with unparalleled entertainment and commercial success.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1A202C"/>
                </a:solidFill>
                <a:highlight>
                  <a:srgbClr val="FFFFFF"/>
                </a:highlight>
              </a:rPr>
              <a:t>Challenges &amp; Controversies</a:t>
            </a:r>
            <a:endParaRPr b="1" sz="1700">
              <a:solidFill>
                <a:srgbClr val="1A202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Like any major league, the IPL has faced its share of challenges.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**Spot-Fixing &amp; Betting Scandals:** Instances that questioned the league's integrity.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**Franchise Suspensions:** Teams faced temporary bans due to various issues.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**Scheduling Conflicts:** Managing player availability with international fixtures.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Ongoing efforts to ensure transparency and fair play.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1A202C"/>
                </a:solidFill>
                <a:highlight>
                  <a:srgbClr val="FFFFFF"/>
                </a:highlight>
              </a:rPr>
              <a:t>What is the IPL?</a:t>
            </a:r>
            <a:endParaRPr b="1" sz="1700">
              <a:solidFill>
                <a:srgbClr val="1A202C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A professional Twenty20 (T20) cricket league in India.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Established in 2008 by the Board of Control for Cricket in India (BCCI).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**Goal:** To provide exciting T20 cricket and promote the sport in India.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**Impact:** Revolutionized cricket globally, becoming the most popular and lucrative league.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Inspired by successful franchise-based sports leagues worldwide.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1A202C"/>
                </a:solidFill>
                <a:highlight>
                  <a:srgbClr val="FFFFFF"/>
                </a:highlight>
              </a:rPr>
              <a:t>IPL Format &amp; Structure</a:t>
            </a:r>
            <a:endParaRPr b="1" sz="1700">
              <a:solidFill>
                <a:srgbClr val="1A202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**Franchise Model:** Teams owned by corporations, celebrities, and individuals.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**Teams:** Currently features 10 teams representing different Indian cities.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**Tournament Format:**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**League Stage:** Double round-robin (each team plays others twice).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**Playoffs:** Top four teams qualify.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Qualifier 1 (Top 2 teams)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Eliminator (3rd vs 4th teams)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Qualifier 2 (Loser Q1 vs Winner E)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Final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1A202C"/>
                </a:solidFill>
                <a:highlight>
                  <a:srgbClr val="FFFFFF"/>
                </a:highlight>
              </a:rPr>
              <a:t>The Business of IPL</a:t>
            </a:r>
            <a:endParaRPr b="1" sz="1700">
              <a:solidFill>
                <a:srgbClr val="1A202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**Revenue Streams:** Broadcasting rights, title sponsorships, franchise fees, ticket sales, merchandise.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**Brand Value:** One of the most valuable sports leagues globally.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Significant contribution to the Indian economy.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1A202C"/>
                </a:solidFill>
                <a:highlight>
                  <a:srgbClr val="FFFFFF"/>
                </a:highlight>
              </a:rPr>
              <a:t>Player Auction &amp; Dynamics</a:t>
            </a:r>
            <a:endParaRPr b="1" sz="1700">
              <a:solidFill>
                <a:srgbClr val="1A202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The IPL auction is a highly anticipated event where teams bid for talent.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**Player Acquisition:** Annual Player Auction, Trading Window, Replacement signings.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**Squad Rules:** Specific guidelines on squad strength, overseas players, and salary cap.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**Impact:** Provides global platform and lucrative contracts for cricketers worldwide.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1A202C"/>
                </a:solidFill>
                <a:highlight>
                  <a:srgbClr val="FFFFFF"/>
                </a:highlight>
              </a:rPr>
              <a:t>Key Highlights &amp; Innovations</a:t>
            </a:r>
            <a:endParaRPr b="1" sz="1700">
              <a:solidFill>
                <a:srgbClr val="1A202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**Record-Breaking Bids:** Players fetch astronomical prices.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**Thrilling Matches:** Known for last-ball finishes and high scores.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**Star-Studded Lineups:** Top international and Indian cricketers play together.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**Technological Advancements:** DRS (Decision Review System), Strategic Timeouts, advanced broadcasting.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Pioneered live streaming on platforms like YouTube (initially).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1A202C"/>
                </a:solidFill>
                <a:highlight>
                  <a:srgbClr val="F7FAFC"/>
                </a:highlight>
              </a:rPr>
              <a:t>Iconic Teams &amp; Successes</a:t>
            </a:r>
            <a:endParaRPr b="1" sz="1700">
              <a:solidFill>
                <a:srgbClr val="1A202C"/>
              </a:solidFill>
              <a:highlight>
                <a:srgbClr val="F7FAFC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D3748"/>
                </a:solidFill>
                <a:highlight>
                  <a:srgbClr val="EDF2F7"/>
                </a:highlight>
              </a:rPr>
              <a:t>Chennai Super Kings</a:t>
            </a:r>
            <a:endParaRPr sz="1100">
              <a:solidFill>
                <a:srgbClr val="2D3748"/>
              </a:solidFill>
              <a:highlight>
                <a:srgbClr val="EDF2F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D3748"/>
                </a:solidFill>
                <a:highlight>
                  <a:srgbClr val="EDF2F7"/>
                </a:highlight>
              </a:rPr>
              <a:t>Mumbai Indians</a:t>
            </a:r>
            <a:endParaRPr sz="1100">
              <a:solidFill>
                <a:srgbClr val="2D3748"/>
              </a:solidFill>
              <a:highlight>
                <a:srgbClr val="EDF2F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D3748"/>
                </a:solidFill>
                <a:highlight>
                  <a:srgbClr val="EDF2F7"/>
                </a:highlight>
              </a:rPr>
              <a:t>Royal Challengers Bangalore</a:t>
            </a:r>
            <a:endParaRPr sz="1100">
              <a:solidFill>
                <a:srgbClr val="2D3748"/>
              </a:solidFill>
              <a:highlight>
                <a:srgbClr val="EDF2F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D3748"/>
                </a:solidFill>
                <a:highlight>
                  <a:srgbClr val="EDF2F7"/>
                </a:highlight>
              </a:rPr>
              <a:t>Kolkata Knight Riders</a:t>
            </a:r>
            <a:endParaRPr sz="1100">
              <a:solidFill>
                <a:srgbClr val="2D3748"/>
              </a:solidFill>
              <a:highlight>
                <a:srgbClr val="EDF2F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D3748"/>
                </a:solidFill>
                <a:highlight>
                  <a:srgbClr val="EDF2F7"/>
                </a:highlight>
              </a:rPr>
              <a:t>Sunrisers Hyderabad</a:t>
            </a:r>
            <a:endParaRPr sz="1100">
              <a:solidFill>
                <a:srgbClr val="2D3748"/>
              </a:solidFill>
              <a:highlight>
                <a:srgbClr val="EDF2F7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1A202C"/>
                </a:solidFill>
                <a:highlight>
                  <a:srgbClr val="FFFFFF"/>
                </a:highlight>
              </a:rPr>
              <a:t>IPL's Impact on Indian Cricket</a:t>
            </a:r>
            <a:endParaRPr b="1" sz="1700">
              <a:solidFill>
                <a:srgbClr val="1A202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**Talent Development:** A crucial platform for scouting and nurturing young Indian talent.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**Bench Strength:** Strengthens the pool of players available for the national team.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**Experience Sharing:** Indian players gain invaluable experience by playing with international legends.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Further boosted the already immense popularity of cricket in India.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Led to the successful launch of the Women's Premier League (WPL).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1A202C"/>
                </a:solidFill>
                <a:highlight>
                  <a:srgbClr val="FFFFFF"/>
                </a:highlight>
              </a:rPr>
              <a:t>The Future of IPL</a:t>
            </a:r>
            <a:endParaRPr b="1" sz="1700">
              <a:solidFill>
                <a:srgbClr val="1A202C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**Continued Growth:** Expected expansion with more teams and greater global reach.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**Technological Integration:** Increased use of AI, VR, and AR for fan engagement and broadcasting.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**Sustainability Focus:** Growing emphasis on environmental and social responsibility.</a:t>
            </a:r>
            <a:endParaRPr sz="11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00"/>
              <a:buChar char="●"/>
            </a:pP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A permanent fixture in the global cricket calendar.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