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36E63-CC00-4A1E-8D8B-0728F885F481}" v="133" dt="2018-11-01T01:57:25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raman Muralidharan, Vignesh (jaya3225@vandals.uidaho.edu)" userId="fb1c4811-6578-4d78-a19f-2f00db9f04be" providerId="ADAL" clId="{A9F36E63-CC00-4A1E-8D8B-0728F885F481}"/>
    <pc:docChg chg="undo redo custSel mod addSld delSld modSld">
      <pc:chgData name="Jayaraman Muralidharan, Vignesh (jaya3225@vandals.uidaho.edu)" userId="fb1c4811-6578-4d78-a19f-2f00db9f04be" providerId="ADAL" clId="{A9F36E63-CC00-4A1E-8D8B-0728F885F481}" dt="2018-11-01T01:57:31.259" v="7588" actId="26606"/>
      <pc:docMkLst>
        <pc:docMk/>
      </pc:docMkLst>
      <pc:sldChg chg="addSp delSp modSp mod setBg setClrOvrMap delDesignElem">
        <pc:chgData name="Jayaraman Muralidharan, Vignesh (jaya3225@vandals.uidaho.edu)" userId="fb1c4811-6578-4d78-a19f-2f00db9f04be" providerId="ADAL" clId="{A9F36E63-CC00-4A1E-8D8B-0728F885F481}" dt="2018-11-01T01:30:56.704" v="6481" actId="404"/>
        <pc:sldMkLst>
          <pc:docMk/>
          <pc:sldMk cId="2073576562" sldId="256"/>
        </pc:sldMkLst>
        <pc:spChg chg="mod">
          <ac:chgData name="Jayaraman Muralidharan, Vignesh (jaya3225@vandals.uidaho.edu)" userId="fb1c4811-6578-4d78-a19f-2f00db9f04be" providerId="ADAL" clId="{A9F36E63-CC00-4A1E-8D8B-0728F885F481}" dt="2018-11-01T01:30:44.873" v="6479" actId="114"/>
          <ac:spMkLst>
            <pc:docMk/>
            <pc:sldMk cId="2073576562" sldId="256"/>
            <ac:spMk id="2" creationId="{412D98DA-1AA3-4B7D-B4B4-742D6A873D77}"/>
          </ac:spMkLst>
        </pc:spChg>
        <pc:spChg chg="mod">
          <ac:chgData name="Jayaraman Muralidharan, Vignesh (jaya3225@vandals.uidaho.edu)" userId="fb1c4811-6578-4d78-a19f-2f00db9f04be" providerId="ADAL" clId="{A9F36E63-CC00-4A1E-8D8B-0728F885F481}" dt="2018-11-01T01:30:56.704" v="6481" actId="404"/>
          <ac:spMkLst>
            <pc:docMk/>
            <pc:sldMk cId="2073576562" sldId="256"/>
            <ac:spMk id="3" creationId="{1C05A808-C573-4B9D-BA61-BE5AD8FC41FE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22:26.815" v="97" actId="26606"/>
          <ac:spMkLst>
            <pc:docMk/>
            <pc:sldMk cId="2073576562" sldId="256"/>
            <ac:spMk id="71" creationId="{DDCFE43D-D67B-409E-8B4A-797EB60E6B7D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28:59.490" v="319" actId="26606"/>
          <ac:spMkLst>
            <pc:docMk/>
            <pc:sldMk cId="2073576562" sldId="256"/>
            <ac:spMk id="79" creationId="{5DFA2231-FFDF-4250-983C-D460855A37B8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27:25.700" v="149"/>
          <ac:spMkLst>
            <pc:docMk/>
            <pc:sldMk cId="2073576562" sldId="256"/>
            <ac:spMk id="1028" creationId="{229C93CD-877B-4A89-AC8A-768E0D89352E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27:25.700" v="149"/>
          <ac:spMkLst>
            <pc:docMk/>
            <pc:sldMk cId="2073576562" sldId="256"/>
            <ac:spMk id="1029" creationId="{3845BB70-1EF0-4722-B492-785F65F6D137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28:59.490" v="319" actId="26606"/>
          <ac:spMkLst>
            <pc:docMk/>
            <pc:sldMk cId="2073576562" sldId="256"/>
            <ac:spMk id="1030" creationId="{C18DD249-7BAF-43E4-96D2-897DF8277025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28:59.490" v="319" actId="26606"/>
          <ac:spMkLst>
            <pc:docMk/>
            <pc:sldMk cId="2073576562" sldId="256"/>
            <ac:spMk id="1031" creationId="{93709A93-4FBF-496D-9228-3D3DBCF5064D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28:59.490" v="319" actId="26606"/>
          <ac:spMkLst>
            <pc:docMk/>
            <pc:sldMk cId="2073576562" sldId="256"/>
            <ac:spMk id="1032" creationId="{AC6F8F5A-EAFE-459F-8F54-9D86D539F12E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28:59.490" v="319" actId="26606"/>
          <ac:spMkLst>
            <pc:docMk/>
            <pc:sldMk cId="2073576562" sldId="256"/>
            <ac:spMk id="1033" creationId="{C3FD65E3-4E8F-40F8-B00F-C3CA65D8A3BE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29:28.768" v="325" actId="26606"/>
          <ac:spMkLst>
            <pc:docMk/>
            <pc:sldMk cId="2073576562" sldId="256"/>
            <ac:spMk id="1035" creationId="{C6B8CC7F-3622-46E3-9272-E1956397D21B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29:28.768" v="325" actId="26606"/>
          <ac:spMkLst>
            <pc:docMk/>
            <pc:sldMk cId="2073576562" sldId="256"/>
            <ac:spMk id="1036" creationId="{F3FE55B4-2EE5-4A4A-AD80-1A14F660FEF5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29:28.768" v="325" actId="26606"/>
          <ac:spMkLst>
            <pc:docMk/>
            <pc:sldMk cId="2073576562" sldId="256"/>
            <ac:spMk id="1038" creationId="{F62B8A8C-A996-46DA-AB61-1A4DD707348F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29:28.768" v="325" actId="26606"/>
          <ac:spMkLst>
            <pc:docMk/>
            <pc:sldMk cId="2073576562" sldId="256"/>
            <ac:spMk id="1039" creationId="{F429BE5F-6DE0-4144-A557-3BE62DC2D816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29:28.768" v="325" actId="26606"/>
          <ac:spMkLst>
            <pc:docMk/>
            <pc:sldMk cId="2073576562" sldId="256"/>
            <ac:spMk id="1040" creationId="{CE1EFC02-FB03-4241-83C8-4FBA4CAD6570}"/>
          </ac:spMkLst>
        </pc:spChg>
        <pc:grpChg chg="add del">
          <ac:chgData name="Jayaraman Muralidharan, Vignesh (jaya3225@vandals.uidaho.edu)" userId="fb1c4811-6578-4d78-a19f-2f00db9f04be" providerId="ADAL" clId="{A9F36E63-CC00-4A1E-8D8B-0728F885F481}" dt="2018-10-31T00:27:25.700" v="149"/>
          <ac:grpSpMkLst>
            <pc:docMk/>
            <pc:sldMk cId="2073576562" sldId="256"/>
            <ac:grpSpMk id="77" creationId="{4FFB8341-96F9-4495-AD0E-FDE80860E2A7}"/>
          </ac:grpSpMkLst>
        </pc:grpChg>
        <pc:grpChg chg="add del">
          <ac:chgData name="Jayaraman Muralidharan, Vignesh (jaya3225@vandals.uidaho.edu)" userId="fb1c4811-6578-4d78-a19f-2f00db9f04be" providerId="ADAL" clId="{A9F36E63-CC00-4A1E-8D8B-0728F885F481}" dt="2018-10-31T00:27:25.700" v="149"/>
          <ac:grpSpMkLst>
            <pc:docMk/>
            <pc:sldMk cId="2073576562" sldId="256"/>
            <ac:grpSpMk id="81" creationId="{E566F495-168A-430E-BFAF-A028E6CCFD1D}"/>
          </ac:grpSpMkLst>
        </pc:grpChg>
        <pc:picChg chg="add mod">
          <ac:chgData name="Jayaraman Muralidharan, Vignesh (jaya3225@vandals.uidaho.edu)" userId="fb1c4811-6578-4d78-a19f-2f00db9f04be" providerId="ADAL" clId="{A9F36E63-CC00-4A1E-8D8B-0728F885F481}" dt="2018-10-31T17:22:02.773" v="3564" actId="1076"/>
          <ac:picMkLst>
            <pc:docMk/>
            <pc:sldMk cId="2073576562" sldId="256"/>
            <ac:picMk id="4" creationId="{6AE4E0AD-56A2-4996-B2D8-87848D8387E0}"/>
          </ac:picMkLst>
        </pc:picChg>
        <pc:picChg chg="add mod ord">
          <ac:chgData name="Jayaraman Muralidharan, Vignesh (jaya3225@vandals.uidaho.edu)" userId="fb1c4811-6578-4d78-a19f-2f00db9f04be" providerId="ADAL" clId="{A9F36E63-CC00-4A1E-8D8B-0728F885F481}" dt="2018-10-31T17:21:53.112" v="3560" actId="14100"/>
          <ac:picMkLst>
            <pc:docMk/>
            <pc:sldMk cId="2073576562" sldId="256"/>
            <ac:picMk id="5" creationId="{E1E34495-39A4-45ED-8F21-E8980EBE3E33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0:29:27.709" v="323"/>
          <ac:picMkLst>
            <pc:docMk/>
            <pc:sldMk cId="2073576562" sldId="256"/>
            <ac:picMk id="30" creationId="{0D148032-E8A0-4203-A7BA-48DBEC201F27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0:27:25.700" v="149"/>
          <ac:picMkLst>
            <pc:docMk/>
            <pc:sldMk cId="2073576562" sldId="256"/>
            <ac:picMk id="85" creationId="{E97AC793-493B-4EEE-9750-EC3D7627474F}"/>
          </ac:picMkLst>
        </pc:picChg>
        <pc:picChg chg="add mod ord">
          <ac:chgData name="Jayaraman Muralidharan, Vignesh (jaya3225@vandals.uidaho.edu)" userId="fb1c4811-6578-4d78-a19f-2f00db9f04be" providerId="ADAL" clId="{A9F36E63-CC00-4A1E-8D8B-0728F885F481}" dt="2018-10-31T17:21:59.085" v="3562" actId="14100"/>
          <ac:picMkLst>
            <pc:docMk/>
            <pc:sldMk cId="2073576562" sldId="256"/>
            <ac:picMk id="1026" creationId="{1D5F8FC0-087C-41AF-A75A-A6F3E83C8AFE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0:29:28.768" v="325" actId="26606"/>
          <ac:picMkLst>
            <pc:docMk/>
            <pc:sldMk cId="2073576562" sldId="256"/>
            <ac:picMk id="1037" creationId="{7267E9C1-58F1-46EE-9BBE-108764BF9E2F}"/>
          </ac:picMkLst>
        </pc:picChg>
        <pc:cxnChg chg="add del">
          <ac:chgData name="Jayaraman Muralidharan, Vignesh (jaya3225@vandals.uidaho.edu)" userId="fb1c4811-6578-4d78-a19f-2f00db9f04be" providerId="ADAL" clId="{A9F36E63-CC00-4A1E-8D8B-0728F885F481}" dt="2018-10-31T00:22:26.815" v="97" actId="26606"/>
          <ac:cxnSpMkLst>
            <pc:docMk/>
            <pc:sldMk cId="2073576562" sldId="256"/>
            <ac:cxnSpMk id="73" creationId="{245DA1AA-7B0E-4497-9FC1-9357D36B3C65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0:27:25.700" v="149"/>
          <ac:cxnSpMkLst>
            <pc:docMk/>
            <pc:sldMk cId="2073576562" sldId="256"/>
            <ac:cxnSpMk id="75" creationId="{F577C617-75CE-4DC4-B39D-C5E92D04A2F5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0:27:25.700" v="149"/>
          <ac:cxnSpMkLst>
            <pc:docMk/>
            <pc:sldMk cId="2073576562" sldId="256"/>
            <ac:cxnSpMk id="87" creationId="{921D84F5-DA97-471F-9A8A-FB3F7694E7B4}"/>
          </ac:cxnSpMkLst>
        </pc:cxnChg>
      </pc:sldChg>
      <pc:sldChg chg="addSp delSp modSp mod setBg delDesignElem">
        <pc:chgData name="Jayaraman Muralidharan, Vignesh (jaya3225@vandals.uidaho.edu)" userId="fb1c4811-6578-4d78-a19f-2f00db9f04be" providerId="ADAL" clId="{A9F36E63-CC00-4A1E-8D8B-0728F885F481}" dt="2018-10-31T19:48:35.445" v="4891" actId="1076"/>
        <pc:sldMkLst>
          <pc:docMk/>
          <pc:sldMk cId="3045395773" sldId="257"/>
        </pc:sldMkLst>
        <pc:spChg chg="del mod">
          <ac:chgData name="Jayaraman Muralidharan, Vignesh (jaya3225@vandals.uidaho.edu)" userId="fb1c4811-6578-4d78-a19f-2f00db9f04be" providerId="ADAL" clId="{A9F36E63-CC00-4A1E-8D8B-0728F885F481}" dt="2018-10-31T00:19:32.592" v="80" actId="478"/>
          <ac:spMkLst>
            <pc:docMk/>
            <pc:sldMk cId="3045395773" sldId="257"/>
            <ac:spMk id="2" creationId="{69078983-D37F-4C51-B71B-CD68B9594B07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0-31T00:19:54.874" v="88" actId="26606"/>
          <ac:spMkLst>
            <pc:docMk/>
            <pc:sldMk cId="3045395773" sldId="257"/>
            <ac:spMk id="3" creationId="{F0C6BF41-83CD-4643-B76C-FB7472C01EE5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0-31T00:19:54.874" v="88" actId="26606"/>
          <ac:spMkLst>
            <pc:docMk/>
            <pc:sldMk cId="3045395773" sldId="257"/>
            <ac:spMk id="5" creationId="{E8C74AD6-15FD-4D86-962E-F487DEEE50CC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0-31T17:16:13.169" v="3516" actId="1076"/>
          <ac:spMkLst>
            <pc:docMk/>
            <pc:sldMk cId="3045395773" sldId="257"/>
            <ac:spMk id="7" creationId="{3BFCBE6F-A582-4A9C-A782-66CE27CD3F5B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19:54.852" v="87" actId="26606"/>
          <ac:spMkLst>
            <pc:docMk/>
            <pc:sldMk cId="3045395773" sldId="257"/>
            <ac:spMk id="71" creationId="{5BB14454-D00C-4958-BB39-F5F9F3ACD499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19:52.813" v="85" actId="26606"/>
          <ac:spMkLst>
            <pc:docMk/>
            <pc:sldMk cId="3045395773" sldId="257"/>
            <ac:spMk id="72" creationId="{6738F172-08B9-4BA5-B753-7D93472C0B11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19:54.852" v="87" actId="26606"/>
          <ac:spMkLst>
            <pc:docMk/>
            <pc:sldMk cId="3045395773" sldId="257"/>
            <ac:spMk id="75" creationId="{A1084370-0E70-4003-9787-3490FCC20E13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27:25.700" v="149"/>
          <ac:spMkLst>
            <pc:docMk/>
            <pc:sldMk cId="3045395773" sldId="257"/>
            <ac:spMk id="85" creationId="{EF2A81E1-BCBE-426B-8C09-33274E69409D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19:54.852" v="87" actId="26606"/>
          <ac:spMkLst>
            <pc:docMk/>
            <pc:sldMk cId="3045395773" sldId="257"/>
            <ac:spMk id="2055" creationId="{E8C74AD6-15FD-4D86-962E-F487DEEE50CC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19:54.852" v="87" actId="26606"/>
          <ac:spMkLst>
            <pc:docMk/>
            <pc:sldMk cId="3045395773" sldId="257"/>
            <ac:spMk id="2057" creationId="{F0C6BF41-83CD-4643-B76C-FB7472C01EE5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0-31T00:27:59.698" v="200" actId="478"/>
          <ac:spMkLst>
            <pc:docMk/>
            <pc:sldMk cId="3045395773" sldId="257"/>
            <ac:spMk id="2059" creationId="{E8C74AD6-15FD-4D86-962E-F487DEEE50CC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17:15:46.926" v="3515" actId="122"/>
          <ac:spMkLst>
            <pc:docMk/>
            <pc:sldMk cId="3045395773" sldId="257"/>
            <ac:spMk id="2060" creationId="{F0C6BF41-83CD-4643-B76C-FB7472C01EE5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0:27:25.700" v="149"/>
          <ac:spMkLst>
            <pc:docMk/>
            <pc:sldMk cId="3045395773" sldId="257"/>
            <ac:spMk id="2062" creationId="{35C3D674-3D59-4E93-80CA-0C0A9095E816}"/>
          </ac:spMkLst>
        </pc:spChg>
        <pc:grpChg chg="add del">
          <ac:chgData name="Jayaraman Muralidharan, Vignesh (jaya3225@vandals.uidaho.edu)" userId="fb1c4811-6578-4d78-a19f-2f00db9f04be" providerId="ADAL" clId="{A9F36E63-CC00-4A1E-8D8B-0728F885F481}" dt="2018-10-31T00:19:54.852" v="87" actId="26606"/>
          <ac:grpSpMkLst>
            <pc:docMk/>
            <pc:sldMk cId="3045395773" sldId="257"/>
            <ac:grpSpMk id="77" creationId="{2B7C66D2-22E8-4E8F-829B-050BFA7C86C5}"/>
          </ac:grpSpMkLst>
        </pc:grpChg>
        <pc:graphicFrameChg chg="add del mod modGraphic">
          <ac:chgData name="Jayaraman Muralidharan, Vignesh (jaya3225@vandals.uidaho.edu)" userId="fb1c4811-6578-4d78-a19f-2f00db9f04be" providerId="ADAL" clId="{A9F36E63-CC00-4A1E-8D8B-0728F885F481}" dt="2018-10-31T00:55:11.971" v="625" actId="478"/>
          <ac:graphicFrameMkLst>
            <pc:docMk/>
            <pc:sldMk cId="3045395773" sldId="257"/>
            <ac:graphicFrameMk id="8" creationId="{521D335F-FAD6-42BF-91CD-DE32A276EDA9}"/>
          </ac:graphicFrameMkLst>
        </pc:graphicFrameChg>
        <pc:picChg chg="add mod">
          <ac:chgData name="Jayaraman Muralidharan, Vignesh (jaya3225@vandals.uidaho.edu)" userId="fb1c4811-6578-4d78-a19f-2f00db9f04be" providerId="ADAL" clId="{A9F36E63-CC00-4A1E-8D8B-0728F885F481}" dt="2018-10-31T19:48:35.445" v="4891" actId="1076"/>
          <ac:picMkLst>
            <pc:docMk/>
            <pc:sldMk cId="3045395773" sldId="257"/>
            <ac:picMk id="6" creationId="{90BB7717-751A-465D-BF5A-FE60E7FB4E59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0-31T19:48:30.248" v="4890" actId="1076"/>
          <ac:picMkLst>
            <pc:docMk/>
            <pc:sldMk cId="3045395773" sldId="257"/>
            <ac:picMk id="9" creationId="{18DC6624-21BF-4D5A-A4D4-5506E674F9A7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0:19:52.813" v="85" actId="26606"/>
          <ac:picMkLst>
            <pc:docMk/>
            <pc:sldMk cId="3045395773" sldId="257"/>
            <ac:picMk id="74" creationId="{C900681B-C4FD-40B3-B5BC-C33231614C91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0:19:54.852" v="87" actId="26606"/>
          <ac:picMkLst>
            <pc:docMk/>
            <pc:sldMk cId="3045395773" sldId="257"/>
            <ac:picMk id="81" creationId="{3635D2BC-4EDA-4A3E-83BF-035608099BD5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0:27:25.700" v="149"/>
          <ac:picMkLst>
            <pc:docMk/>
            <pc:sldMk cId="3045395773" sldId="257"/>
            <ac:picMk id="87" creationId="{39D1DDD4-5BB3-45BA-B9B3-06B62299AD79}"/>
          </ac:picMkLst>
        </pc:picChg>
        <pc:picChg chg="add del mod">
          <ac:chgData name="Jayaraman Muralidharan, Vignesh (jaya3225@vandals.uidaho.edu)" userId="fb1c4811-6578-4d78-a19f-2f00db9f04be" providerId="ADAL" clId="{A9F36E63-CC00-4A1E-8D8B-0728F885F481}" dt="2018-10-31T00:19:54.874" v="88" actId="26606"/>
          <ac:picMkLst>
            <pc:docMk/>
            <pc:sldMk cId="3045395773" sldId="257"/>
            <ac:picMk id="2050" creationId="{E8C9F00E-79CE-4768-B490-C8CBCDDB8E2E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0-31T19:48:24.370" v="4887" actId="1076"/>
          <ac:picMkLst>
            <pc:docMk/>
            <pc:sldMk cId="3045395773" sldId="257"/>
            <ac:picMk id="2052" creationId="{E2DA9EFB-B817-411B-B001-996973EE0E85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0:19:52.813" v="85" actId="26606"/>
          <ac:picMkLst>
            <pc:docMk/>
            <pc:sldMk cId="3045395773" sldId="257"/>
            <ac:picMk id="2053" creationId="{E8C9F00E-79CE-4768-B490-C8CBCDDB8E2E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0-31T19:48:27.556" v="4889" actId="1076"/>
          <ac:picMkLst>
            <pc:docMk/>
            <pc:sldMk cId="3045395773" sldId="257"/>
            <ac:picMk id="2054" creationId="{DC600764-D552-4B64-A045-F192FDC41414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0:19:54.852" v="87" actId="26606"/>
          <ac:picMkLst>
            <pc:docMk/>
            <pc:sldMk cId="3045395773" sldId="257"/>
            <ac:picMk id="2056" creationId="{E8C9F00E-79CE-4768-B490-C8CBCDDB8E2E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0:22:35.021" v="99" actId="478"/>
          <ac:picMkLst>
            <pc:docMk/>
            <pc:sldMk cId="3045395773" sldId="257"/>
            <ac:picMk id="2061" creationId="{E8C9F00E-79CE-4768-B490-C8CBCDDB8E2E}"/>
          </ac:picMkLst>
        </pc:picChg>
        <pc:cxnChg chg="add del">
          <ac:chgData name="Jayaraman Muralidharan, Vignesh (jaya3225@vandals.uidaho.edu)" userId="fb1c4811-6578-4d78-a19f-2f00db9f04be" providerId="ADAL" clId="{A9F36E63-CC00-4A1E-8D8B-0728F885F481}" dt="2018-10-31T00:19:54.852" v="87" actId="26606"/>
          <ac:cxnSpMkLst>
            <pc:docMk/>
            <pc:sldMk cId="3045395773" sldId="257"/>
            <ac:cxnSpMk id="73" creationId="{28A657A7-C4E5-425B-98FA-BB817FF7BFB0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0:19:52.813" v="85" actId="26606"/>
          <ac:cxnSpMkLst>
            <pc:docMk/>
            <pc:sldMk cId="3045395773" sldId="257"/>
            <ac:cxnSpMk id="76" creationId="{FEAACD67-2FB5-4530-9B74-8D946F1CE9E3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0:19:54.852" v="87" actId="26606"/>
          <ac:cxnSpMkLst>
            <pc:docMk/>
            <pc:sldMk cId="3045395773" sldId="257"/>
            <ac:cxnSpMk id="83" creationId="{A3C86EB9-7FA9-42F7-B348-A7FD17436A94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0:27:25.700" v="149"/>
          <ac:cxnSpMkLst>
            <pc:docMk/>
            <pc:sldMk cId="3045395773" sldId="257"/>
            <ac:cxnSpMk id="89" creationId="{A24DAE64-2302-42EA-8239-F2F0775CA5AD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0:27:25.700" v="149"/>
          <ac:cxnSpMkLst>
            <pc:docMk/>
            <pc:sldMk cId="3045395773" sldId="257"/>
            <ac:cxnSpMk id="2063" creationId="{C884B8F8-FDC9-498B-9960-5D7260AFCB03}"/>
          </ac:cxnSpMkLst>
        </pc:cxnChg>
      </pc:sldChg>
      <pc:sldChg chg="addSp delSp modSp add mod setBg setClrOvrMap delDesignElem">
        <pc:chgData name="Jayaraman Muralidharan, Vignesh (jaya3225@vandals.uidaho.edu)" userId="fb1c4811-6578-4d78-a19f-2f00db9f04be" providerId="ADAL" clId="{A9F36E63-CC00-4A1E-8D8B-0728F885F481}" dt="2018-10-31T17:14:55.792" v="3503" actId="113"/>
        <pc:sldMkLst>
          <pc:docMk/>
          <pc:sldMk cId="1440823198" sldId="258"/>
        </pc:sldMkLst>
        <pc:spChg chg="add del">
          <ac:chgData name="Jayaraman Muralidharan, Vignesh (jaya3225@vandals.uidaho.edu)" userId="fb1c4811-6578-4d78-a19f-2f00db9f04be" providerId="ADAL" clId="{A9F36E63-CC00-4A1E-8D8B-0728F885F481}" dt="2018-10-31T01:12:50.650" v="649" actId="26606"/>
          <ac:spMkLst>
            <pc:docMk/>
            <pc:sldMk cId="1440823198" sldId="258"/>
            <ac:spMk id="2" creationId="{7BAED82C-163C-4A27-A0BC-825767CC53FF}"/>
          </ac:spMkLst>
        </pc:spChg>
        <pc:spChg chg="del">
          <ac:chgData name="Jayaraman Muralidharan, Vignesh (jaya3225@vandals.uidaho.edu)" userId="fb1c4811-6578-4d78-a19f-2f00db9f04be" providerId="ADAL" clId="{A9F36E63-CC00-4A1E-8D8B-0728F885F481}" dt="2018-10-31T01:12:21.660" v="641"/>
          <ac:spMkLst>
            <pc:docMk/>
            <pc:sldMk cId="1440823198" sldId="258"/>
            <ac:spMk id="3" creationId="{22B06421-6E0C-4F98-8266-0A60E85812BD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0-31T01:13:55.301" v="659"/>
          <ac:spMkLst>
            <pc:docMk/>
            <pc:sldMk cId="1440823198" sldId="258"/>
            <ac:spMk id="5" creationId="{2703FE46-EA55-49C3-8B7C-ECEE8BAD7681}"/>
          </ac:spMkLst>
        </pc:spChg>
        <pc:spChg chg="add mod ord">
          <ac:chgData name="Jayaraman Muralidharan, Vignesh (jaya3225@vandals.uidaho.edu)" userId="fb1c4811-6578-4d78-a19f-2f00db9f04be" providerId="ADAL" clId="{A9F36E63-CC00-4A1E-8D8B-0728F885F481}" dt="2018-10-31T17:10:19.349" v="3483" actId="26606"/>
          <ac:spMkLst>
            <pc:docMk/>
            <pc:sldMk cId="1440823198" sldId="258"/>
            <ac:spMk id="6" creationId="{B8861532-C53C-442C-B577-701C95E32521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0-31T02:37:21.651" v="776"/>
          <ac:spMkLst>
            <pc:docMk/>
            <pc:sldMk cId="1440823198" sldId="258"/>
            <ac:spMk id="8" creationId="{9E0E01CD-2FD9-4054-B582-8513EFFB154F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1:12:39.475" v="646" actId="26606"/>
          <ac:spMkLst>
            <pc:docMk/>
            <pc:sldMk cId="1440823198" sldId="258"/>
            <ac:spMk id="9" creationId="{32BC26D8-82FB-445E-AA49-62A77D7C1EE0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1:12:39.475" v="646" actId="26606"/>
          <ac:spMkLst>
            <pc:docMk/>
            <pc:sldMk cId="1440823198" sldId="258"/>
            <ac:spMk id="11" creationId="{CB44330D-EA18-4254-AA95-EB49948539B8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1:12:50.639" v="648" actId="26606"/>
          <ac:spMkLst>
            <pc:docMk/>
            <pc:sldMk cId="1440823198" sldId="258"/>
            <ac:spMk id="12" creationId="{3CD9DF72-87A3-404E-A828-84CBF11A8303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1:12:50.639" v="648" actId="26606"/>
          <ac:spMkLst>
            <pc:docMk/>
            <pc:sldMk cId="1440823198" sldId="258"/>
            <ac:spMk id="13" creationId="{7BAED82C-163C-4A27-A0BC-825767CC53FF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1:12:50.639" v="648" actId="26606"/>
          <ac:spMkLst>
            <pc:docMk/>
            <pc:sldMk cId="1440823198" sldId="258"/>
            <ac:spMk id="15" creationId="{9C995309-E24C-4C6C-9F94-F11F6D9654B9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17:09:59.745" v="3482"/>
          <ac:spMkLst>
            <pc:docMk/>
            <pc:sldMk cId="1440823198" sldId="258"/>
            <ac:spMk id="22" creationId="{A4AC5506-6312-4701-8D3C-40187889A947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17:14:55.792" v="3503" actId="113"/>
          <ac:spMkLst>
            <pc:docMk/>
            <pc:sldMk cId="1440823198" sldId="258"/>
            <ac:spMk id="55" creationId="{8E552D47-46E9-42A2-90F2-F4AFB72AA1F8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17:11:56.108" v="3492" actId="478"/>
          <ac:spMkLst>
            <pc:docMk/>
            <pc:sldMk cId="1440823198" sldId="258"/>
            <ac:spMk id="57" creationId="{2AA6A34C-FBA5-49A9-8FDA-4E9A5743D82C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17:10:31.696" v="3485"/>
          <ac:spMkLst>
            <pc:docMk/>
            <pc:sldMk cId="1440823198" sldId="258"/>
            <ac:spMk id="60" creationId="{A4AC5506-6312-4701-8D3C-40187889A947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17:12:07.588" v="3496"/>
          <ac:spMkLst>
            <pc:docMk/>
            <pc:sldMk cId="1440823198" sldId="258"/>
            <ac:spMk id="63" creationId="{6E3254AE-C4CD-426D-A6E8-7FA13B0F889C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29.064" v="780" actId="26606"/>
          <ac:spMkLst>
            <pc:docMk/>
            <pc:sldMk cId="1440823198" sldId="258"/>
            <ac:spMk id="73" creationId="{823AC064-BC96-4F32-8AE1-B2FD38754823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52.168" v="794" actId="26606"/>
          <ac:spMkLst>
            <pc:docMk/>
            <pc:sldMk cId="1440823198" sldId="258"/>
            <ac:spMk id="77" creationId="{DE9FA85F-F0FB-4952-A05F-04CC67B18EE5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52.168" v="794" actId="26606"/>
          <ac:spMkLst>
            <pc:docMk/>
            <pc:sldMk cId="1440823198" sldId="258"/>
            <ac:spMk id="79" creationId="{FEBD362A-CC27-47D9-8FC3-A5E91BA0760C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36.747" v="782" actId="26606"/>
          <ac:spMkLst>
            <pc:docMk/>
            <pc:sldMk cId="1440823198" sldId="258"/>
            <ac:spMk id="3076" creationId="{823AC064-BC96-4F32-8AE1-B2FD38754823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39.643" v="784" actId="26606"/>
          <ac:spMkLst>
            <pc:docMk/>
            <pc:sldMk cId="1440823198" sldId="258"/>
            <ac:spMk id="3079" creationId="{983B4EF4-99EE-40E4-AAD5-A60A26DF11F8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39.643" v="784" actId="26606"/>
          <ac:spMkLst>
            <pc:docMk/>
            <pc:sldMk cId="1440823198" sldId="258"/>
            <ac:spMk id="3080" creationId="{681CD866-52B5-4280-A92B-56BDFD1E9A12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39.643" v="784" actId="26606"/>
          <ac:spMkLst>
            <pc:docMk/>
            <pc:sldMk cId="1440823198" sldId="258"/>
            <ac:spMk id="3081" creationId="{96EEF187-8434-4B76-BE40-006EEBB263CF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41.844" v="786" actId="26606"/>
          <ac:spMkLst>
            <pc:docMk/>
            <pc:sldMk cId="1440823198" sldId="258"/>
            <ac:spMk id="3085" creationId="{46D65AC7-8A0B-4A7F-8BBF-611077AC4A04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41.844" v="786" actId="26606"/>
          <ac:spMkLst>
            <pc:docMk/>
            <pc:sldMk cId="1440823198" sldId="258"/>
            <ac:spMk id="3086" creationId="{EF9B8DF2-C3F5-49A2-94D2-F7B65A0F1F15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43.092" v="788" actId="26606"/>
          <ac:spMkLst>
            <pc:docMk/>
            <pc:sldMk cId="1440823198" sldId="258"/>
            <ac:spMk id="3089" creationId="{823AC064-BC96-4F32-8AE1-B2FD38754823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46.275" v="790" actId="26606"/>
          <ac:spMkLst>
            <pc:docMk/>
            <pc:sldMk cId="1440823198" sldId="258"/>
            <ac:spMk id="3093" creationId="{823AC064-BC96-4F32-8AE1-B2FD38754823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50.319" v="792" actId="26606"/>
          <ac:spMkLst>
            <pc:docMk/>
            <pc:sldMk cId="1440823198" sldId="258"/>
            <ac:spMk id="3100" creationId="{41C8970F-10AC-494E-9714-C037177C0297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52.168" v="794" actId="26606"/>
          <ac:spMkLst>
            <pc:docMk/>
            <pc:sldMk cId="1440823198" sldId="258"/>
            <ac:spMk id="3102" creationId="{DEE5C6BA-FE2A-4C38-8D88-E70C06E54F82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52.168" v="794" actId="26606"/>
          <ac:spMkLst>
            <pc:docMk/>
            <pc:sldMk cId="1440823198" sldId="258"/>
            <ac:spMk id="3105" creationId="{930E2EEA-3074-4CB6-A56D-931832F70CB2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55.882" v="796" actId="26606"/>
          <ac:spMkLst>
            <pc:docMk/>
            <pc:sldMk cId="1440823198" sldId="258"/>
            <ac:spMk id="3108" creationId="{37FEB674-D811-4FFE-A878-29D0C0ED18D4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39:55.882" v="796" actId="26606"/>
          <ac:spMkLst>
            <pc:docMk/>
            <pc:sldMk cId="1440823198" sldId="258"/>
            <ac:spMk id="3109" creationId="{1583D729-23A2-4FD8-B871-BDB92C5B1C0F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02:40:00.245" v="798" actId="26606"/>
          <ac:spMkLst>
            <pc:docMk/>
            <pc:sldMk cId="1440823198" sldId="258"/>
            <ac:spMk id="3111" creationId="{823AC064-BC96-4F32-8AE1-B2FD38754823}"/>
          </ac:spMkLst>
        </pc:spChg>
        <pc:picChg chg="add del mod">
          <ac:chgData name="Jayaraman Muralidharan, Vignesh (jaya3225@vandals.uidaho.edu)" userId="fb1c4811-6578-4d78-a19f-2f00db9f04be" providerId="ADAL" clId="{A9F36E63-CC00-4A1E-8D8B-0728F885F481}" dt="2018-10-31T01:12:50.650" v="649" actId="26606"/>
          <ac:picMkLst>
            <pc:docMk/>
            <pc:sldMk cId="1440823198" sldId="258"/>
            <ac:picMk id="4" creationId="{FA0F1662-0EB3-4890-9399-DB797CF6E250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1:12:50.639" v="648" actId="26606"/>
          <ac:picMkLst>
            <pc:docMk/>
            <pc:sldMk cId="1440823198" sldId="258"/>
            <ac:picMk id="7" creationId="{FA0F1662-0EB3-4890-9399-DB797CF6E250}"/>
          </ac:picMkLst>
        </pc:picChg>
        <pc:picChg chg="add del mod ord">
          <ac:chgData name="Jayaraman Muralidharan, Vignesh (jaya3225@vandals.uidaho.edu)" userId="fb1c4811-6578-4d78-a19f-2f00db9f04be" providerId="ADAL" clId="{A9F36E63-CC00-4A1E-8D8B-0728F885F481}" dt="2018-10-31T17:11:52.685" v="3491" actId="26606"/>
          <ac:picMkLst>
            <pc:docMk/>
            <pc:sldMk cId="1440823198" sldId="258"/>
            <ac:picMk id="17" creationId="{FA0F1662-0EB3-4890-9399-DB797CF6E250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0-31T17:12:01.963" v="3494" actId="1076"/>
          <ac:picMkLst>
            <pc:docMk/>
            <pc:sldMk cId="1440823198" sldId="258"/>
            <ac:picMk id="58" creationId="{FA0F1662-0EB3-4890-9399-DB797CF6E250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17:12:07.588" v="3496"/>
          <ac:picMkLst>
            <pc:docMk/>
            <pc:sldMk cId="1440823198" sldId="258"/>
            <ac:picMk id="65" creationId="{F5C53434-A0C7-4A81-8EB0-D460DAD9BB65}"/>
          </ac:picMkLst>
        </pc:picChg>
        <pc:picChg chg="add del mod">
          <ac:chgData name="Jayaraman Muralidharan, Vignesh (jaya3225@vandals.uidaho.edu)" userId="fb1c4811-6578-4d78-a19f-2f00db9f04be" providerId="ADAL" clId="{A9F36E63-CC00-4A1E-8D8B-0728F885F481}" dt="2018-10-31T02:40:21.434" v="803" actId="478"/>
          <ac:picMkLst>
            <pc:docMk/>
            <pc:sldMk cId="1440823198" sldId="258"/>
            <ac:picMk id="3074" creationId="{66DA8BA9-D990-48A9-B970-2D04CBABE9CD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2:39:39.643" v="784" actId="26606"/>
          <ac:picMkLst>
            <pc:docMk/>
            <pc:sldMk cId="1440823198" sldId="258"/>
            <ac:picMk id="3082" creationId="{FA0F1662-0EB3-4890-9399-DB797CF6E250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2:39:41.844" v="786" actId="26606"/>
          <ac:picMkLst>
            <pc:docMk/>
            <pc:sldMk cId="1440823198" sldId="258"/>
            <ac:picMk id="3084" creationId="{FA0F1662-0EB3-4890-9399-DB797CF6E250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2:39:43.092" v="788" actId="26606"/>
          <ac:picMkLst>
            <pc:docMk/>
            <pc:sldMk cId="1440823198" sldId="258"/>
            <ac:picMk id="3090" creationId="{FA0F1662-0EB3-4890-9399-DB797CF6E250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2:39:46.275" v="790" actId="26606"/>
          <ac:picMkLst>
            <pc:docMk/>
            <pc:sldMk cId="1440823198" sldId="258"/>
            <ac:picMk id="3096" creationId="{FA0F1662-0EB3-4890-9399-DB797CF6E250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2:39:50.319" v="792" actId="26606"/>
          <ac:picMkLst>
            <pc:docMk/>
            <pc:sldMk cId="1440823198" sldId="258"/>
            <ac:picMk id="3098" creationId="{FA0F1662-0EB3-4890-9399-DB797CF6E250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2:39:50.319" v="792" actId="26606"/>
          <ac:picMkLst>
            <pc:docMk/>
            <pc:sldMk cId="1440823198" sldId="258"/>
            <ac:picMk id="3099" creationId="{22901FED-4FC9-4ED5-8123-C98BCD1616BA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2:39:52.168" v="794" actId="26606"/>
          <ac:picMkLst>
            <pc:docMk/>
            <pc:sldMk cId="1440823198" sldId="258"/>
            <ac:picMk id="3103" creationId="{53E66F28-0926-4CFB-BDAB-646CAB184CB0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2:39:52.168" v="794" actId="26606"/>
          <ac:picMkLst>
            <pc:docMk/>
            <pc:sldMk cId="1440823198" sldId="258"/>
            <ac:picMk id="3104" creationId="{FA0F1662-0EB3-4890-9399-DB797CF6E250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2:39:55.882" v="796" actId="26606"/>
          <ac:picMkLst>
            <pc:docMk/>
            <pc:sldMk cId="1440823198" sldId="258"/>
            <ac:picMk id="3107" creationId="{FA0F1662-0EB3-4890-9399-DB797CF6E250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2:40:00.245" v="798" actId="26606"/>
          <ac:picMkLst>
            <pc:docMk/>
            <pc:sldMk cId="1440823198" sldId="258"/>
            <ac:picMk id="3114" creationId="{FA0F1662-0EB3-4890-9399-DB797CF6E250}"/>
          </ac:picMkLst>
        </pc:picChg>
        <pc:cxnChg chg="add del">
          <ac:chgData name="Jayaraman Muralidharan, Vignesh (jaya3225@vandals.uidaho.edu)" userId="fb1c4811-6578-4d78-a19f-2f00db9f04be" providerId="ADAL" clId="{A9F36E63-CC00-4A1E-8D8B-0728F885F481}" dt="2018-10-31T01:12:50.639" v="648" actId="26606"/>
          <ac:cxnSpMkLst>
            <pc:docMk/>
            <pc:sldMk cId="1440823198" sldId="258"/>
            <ac:cxnSpMk id="14" creationId="{20E3A342-4D61-4E3F-AF90-1AB42AEB96CC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2:39:29.064" v="780" actId="26606"/>
          <ac:cxnSpMkLst>
            <pc:docMk/>
            <pc:sldMk cId="1440823198" sldId="258"/>
            <ac:cxnSpMk id="71" creationId="{DB146403-F3D6-484B-B2ED-97F9565D0370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2:39:29.064" v="780" actId="26606"/>
          <ac:cxnSpMkLst>
            <pc:docMk/>
            <pc:sldMk cId="1440823198" sldId="258"/>
            <ac:cxnSpMk id="75" creationId="{7E7C77BC-7138-40B1-A15B-20F57A494629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2:39:36.747" v="782" actId="26606"/>
          <ac:cxnSpMkLst>
            <pc:docMk/>
            <pc:sldMk cId="1440823198" sldId="258"/>
            <ac:cxnSpMk id="3077" creationId="{7E7C77BC-7138-40B1-A15B-20F57A494629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2:39:36.747" v="782" actId="26606"/>
          <ac:cxnSpMkLst>
            <pc:docMk/>
            <pc:sldMk cId="1440823198" sldId="258"/>
            <ac:cxnSpMk id="3078" creationId="{DB146403-F3D6-484B-B2ED-97F9565D0370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2:39:43.092" v="788" actId="26606"/>
          <ac:cxnSpMkLst>
            <pc:docMk/>
            <pc:sldMk cId="1440823198" sldId="258"/>
            <ac:cxnSpMk id="3088" creationId="{DB146403-F3D6-484B-B2ED-97F9565D0370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2:39:43.092" v="788" actId="26606"/>
          <ac:cxnSpMkLst>
            <pc:docMk/>
            <pc:sldMk cId="1440823198" sldId="258"/>
            <ac:cxnSpMk id="3091" creationId="{7E7C77BC-7138-40B1-A15B-20F57A494629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2:39:46.275" v="790" actId="26606"/>
          <ac:cxnSpMkLst>
            <pc:docMk/>
            <pc:sldMk cId="1440823198" sldId="258"/>
            <ac:cxnSpMk id="3094" creationId="{7E7C77BC-7138-40B1-A15B-20F57A494629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2:39:46.275" v="790" actId="26606"/>
          <ac:cxnSpMkLst>
            <pc:docMk/>
            <pc:sldMk cId="1440823198" sldId="258"/>
            <ac:cxnSpMk id="3095" creationId="{DB146403-F3D6-484B-B2ED-97F9565D0370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2:40:00.245" v="798" actId="26606"/>
          <ac:cxnSpMkLst>
            <pc:docMk/>
            <pc:sldMk cId="1440823198" sldId="258"/>
            <ac:cxnSpMk id="3112" creationId="{7E7C77BC-7138-40B1-A15B-20F57A494629}"/>
          </ac:cxnSpMkLst>
        </pc:cxnChg>
        <pc:cxnChg chg="add del">
          <ac:chgData name="Jayaraman Muralidharan, Vignesh (jaya3225@vandals.uidaho.edu)" userId="fb1c4811-6578-4d78-a19f-2f00db9f04be" providerId="ADAL" clId="{A9F36E63-CC00-4A1E-8D8B-0728F885F481}" dt="2018-10-31T02:40:00.245" v="798" actId="26606"/>
          <ac:cxnSpMkLst>
            <pc:docMk/>
            <pc:sldMk cId="1440823198" sldId="258"/>
            <ac:cxnSpMk id="3113" creationId="{DB146403-F3D6-484B-B2ED-97F9565D0370}"/>
          </ac:cxnSpMkLst>
        </pc:cxnChg>
      </pc:sldChg>
      <pc:sldChg chg="addSp delSp modSp add">
        <pc:chgData name="Jayaraman Muralidharan, Vignesh (jaya3225@vandals.uidaho.edu)" userId="fb1c4811-6578-4d78-a19f-2f00db9f04be" providerId="ADAL" clId="{A9F36E63-CC00-4A1E-8D8B-0728F885F481}" dt="2018-10-31T19:47:17.073" v="4886" actId="14100"/>
        <pc:sldMkLst>
          <pc:docMk/>
          <pc:sldMk cId="223063986" sldId="259"/>
        </pc:sldMkLst>
        <pc:spChg chg="mod">
          <ac:chgData name="Jayaraman Muralidharan, Vignesh (jaya3225@vandals.uidaho.edu)" userId="fb1c4811-6578-4d78-a19f-2f00db9f04be" providerId="ADAL" clId="{A9F36E63-CC00-4A1E-8D8B-0728F885F481}" dt="2018-10-31T02:52:26.416" v="1142" actId="1076"/>
          <ac:spMkLst>
            <pc:docMk/>
            <pc:sldMk cId="223063986" sldId="259"/>
            <ac:spMk id="2" creationId="{DEB18139-BF1F-4717-8A81-B02BDEA99D30}"/>
          </ac:spMkLst>
        </pc:spChg>
        <pc:spChg chg="del">
          <ac:chgData name="Jayaraman Muralidharan, Vignesh (jaya3225@vandals.uidaho.edu)" userId="fb1c4811-6578-4d78-a19f-2f00db9f04be" providerId="ADAL" clId="{A9F36E63-CC00-4A1E-8D8B-0728F885F481}" dt="2018-10-31T02:40:37.811" v="807" actId="3680"/>
          <ac:spMkLst>
            <pc:docMk/>
            <pc:sldMk cId="223063986" sldId="259"/>
            <ac:spMk id="3" creationId="{FB773D0A-23C4-465A-8DBA-2463DDABADFF}"/>
          </ac:spMkLst>
        </pc:spChg>
        <pc:graphicFrameChg chg="add mod modGraphic">
          <ac:chgData name="Jayaraman Muralidharan, Vignesh (jaya3225@vandals.uidaho.edu)" userId="fb1c4811-6578-4d78-a19f-2f00db9f04be" providerId="ADAL" clId="{A9F36E63-CC00-4A1E-8D8B-0728F885F481}" dt="2018-10-31T02:59:32.678" v="1321" actId="313"/>
          <ac:graphicFrameMkLst>
            <pc:docMk/>
            <pc:sldMk cId="223063986" sldId="259"/>
            <ac:graphicFrameMk id="4" creationId="{7DBBAEA3-4B61-493B-90DB-BFED54E85A2E}"/>
          </ac:graphicFrameMkLst>
        </pc:graphicFrameChg>
        <pc:picChg chg="add mod">
          <ac:chgData name="Jayaraman Muralidharan, Vignesh (jaya3225@vandals.uidaho.edu)" userId="fb1c4811-6578-4d78-a19f-2f00db9f04be" providerId="ADAL" clId="{A9F36E63-CC00-4A1E-8D8B-0728F885F481}" dt="2018-10-31T19:47:17.073" v="4886" actId="14100"/>
          <ac:picMkLst>
            <pc:docMk/>
            <pc:sldMk cId="223063986" sldId="259"/>
            <ac:picMk id="3074" creationId="{0632310F-0B32-4357-94A2-3F394D12D099}"/>
          </ac:picMkLst>
        </pc:picChg>
        <pc:picChg chg="add del mod ord">
          <ac:chgData name="Jayaraman Muralidharan, Vignesh (jaya3225@vandals.uidaho.edu)" userId="fb1c4811-6578-4d78-a19f-2f00db9f04be" providerId="ADAL" clId="{A9F36E63-CC00-4A1E-8D8B-0728F885F481}" dt="2018-10-31T02:47:49.683" v="1110" actId="478"/>
          <ac:picMkLst>
            <pc:docMk/>
            <pc:sldMk cId="223063986" sldId="259"/>
            <ac:picMk id="4098" creationId="{C7CBC320-68FF-44EA-BF3C-96F29B3A76CB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02:47:52.794" v="1112" actId="478"/>
          <ac:picMkLst>
            <pc:docMk/>
            <pc:sldMk cId="223063986" sldId="259"/>
            <ac:picMk id="4100" creationId="{1FB7BA45-277F-4000-B02C-7D065FACAFEF}"/>
          </ac:picMkLst>
        </pc:picChg>
        <pc:picChg chg="add del mod ord">
          <ac:chgData name="Jayaraman Muralidharan, Vignesh (jaya3225@vandals.uidaho.edu)" userId="fb1c4811-6578-4d78-a19f-2f00db9f04be" providerId="ADAL" clId="{A9F36E63-CC00-4A1E-8D8B-0728F885F481}" dt="2018-10-31T19:47:07.762" v="4881" actId="478"/>
          <ac:picMkLst>
            <pc:docMk/>
            <pc:sldMk cId="223063986" sldId="259"/>
            <ac:picMk id="4102" creationId="{53EC333E-F4C6-4328-8B17-45678AB4A246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0-31T17:16:35.900" v="3518" actId="1076"/>
          <ac:picMkLst>
            <pc:docMk/>
            <pc:sldMk cId="223063986" sldId="259"/>
            <ac:picMk id="4104" creationId="{04CBA3F5-E329-4458-9D6B-5FAFDD52988C}"/>
          </ac:picMkLst>
        </pc:picChg>
      </pc:sldChg>
      <pc:sldChg chg="addSp delSp modSp add">
        <pc:chgData name="Jayaraman Muralidharan, Vignesh (jaya3225@vandals.uidaho.edu)" userId="fb1c4811-6578-4d78-a19f-2f00db9f04be" providerId="ADAL" clId="{A9F36E63-CC00-4A1E-8D8B-0728F885F481}" dt="2018-10-31T17:12:36.667" v="3497" actId="1076"/>
        <pc:sldMkLst>
          <pc:docMk/>
          <pc:sldMk cId="2352916450" sldId="260"/>
        </pc:sldMkLst>
        <pc:spChg chg="del mod">
          <ac:chgData name="Jayaraman Muralidharan, Vignesh (jaya3225@vandals.uidaho.edu)" userId="fb1c4811-6578-4d78-a19f-2f00db9f04be" providerId="ADAL" clId="{A9F36E63-CC00-4A1E-8D8B-0728F885F481}" dt="2018-10-31T03:24:57.143" v="1632" actId="478"/>
          <ac:spMkLst>
            <pc:docMk/>
            <pc:sldMk cId="2352916450" sldId="260"/>
            <ac:spMk id="2" creationId="{C8C59CC6-0119-4FA4-A089-1E239DD925ED}"/>
          </ac:spMkLst>
        </pc:spChg>
        <pc:spChg chg="del">
          <ac:chgData name="Jayaraman Muralidharan, Vignesh (jaya3225@vandals.uidaho.edu)" userId="fb1c4811-6578-4d78-a19f-2f00db9f04be" providerId="ADAL" clId="{A9F36E63-CC00-4A1E-8D8B-0728F885F481}" dt="2018-10-31T03:02:53.076" v="1346" actId="478"/>
          <ac:spMkLst>
            <pc:docMk/>
            <pc:sldMk cId="2352916450" sldId="260"/>
            <ac:spMk id="3" creationId="{786785A6-99D8-4BD3-A4F7-E53CA220DE47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0-31T03:24:54.707" v="1631" actId="478"/>
          <ac:spMkLst>
            <pc:docMk/>
            <pc:sldMk cId="2352916450" sldId="260"/>
            <ac:spMk id="4" creationId="{C175FCE1-E552-4CE2-BDCF-B8B15091CA4C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03:41:59.365" v="1818" actId="1076"/>
          <ac:spMkLst>
            <pc:docMk/>
            <pc:sldMk cId="2352916450" sldId="260"/>
            <ac:spMk id="5" creationId="{E5CA69B1-1EAB-4591-904E-5E9C0B66BF7C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0-31T03:25:02.987" v="1635" actId="478"/>
          <ac:spMkLst>
            <pc:docMk/>
            <pc:sldMk cId="2352916450" sldId="260"/>
            <ac:spMk id="6" creationId="{AC395491-1934-4BD9-A7B4-C21E1877F575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0-31T03:25:01.403" v="1634" actId="478"/>
          <ac:spMkLst>
            <pc:docMk/>
            <pc:sldMk cId="2352916450" sldId="260"/>
            <ac:spMk id="7" creationId="{86FC63F9-BBBD-4B48-BD09-5F9327D0DD3D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03:25:19.566" v="1644" actId="1076"/>
          <ac:spMkLst>
            <pc:docMk/>
            <pc:sldMk cId="2352916450" sldId="260"/>
            <ac:spMk id="9" creationId="{968BF5A3-4A8D-47F4-B426-7B6B8FC4DB2C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03:25:32.409" v="1649" actId="1076"/>
          <ac:spMkLst>
            <pc:docMk/>
            <pc:sldMk cId="2352916450" sldId="260"/>
            <ac:spMk id="10" creationId="{C12D5A93-0329-4E2A-B410-295707393422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03:25:25.851" v="1647" actId="1076"/>
          <ac:spMkLst>
            <pc:docMk/>
            <pc:sldMk cId="2352916450" sldId="260"/>
            <ac:spMk id="11" creationId="{633BA504-039A-41C2-B369-2CA0512EEBBF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0-31T03:24:59.923" v="1633" actId="478"/>
          <ac:spMkLst>
            <pc:docMk/>
            <pc:sldMk cId="2352916450" sldId="260"/>
            <ac:spMk id="14" creationId="{9DB73CDE-0BF1-4B9A-BC0A-65BF8D1F328D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03:26:46.807" v="1721" actId="1076"/>
          <ac:spMkLst>
            <pc:docMk/>
            <pc:sldMk cId="2352916450" sldId="260"/>
            <ac:spMk id="15" creationId="{CD029CA6-9F50-4E1B-BC66-2812756B42DD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03:29:06.295" v="1767" actId="1076"/>
          <ac:spMkLst>
            <pc:docMk/>
            <pc:sldMk cId="2352916450" sldId="260"/>
            <ac:spMk id="16" creationId="{24387128-BF68-4773-9C5A-8EC5ED42BBC9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17:12:36.667" v="3497" actId="1076"/>
          <ac:spMkLst>
            <pc:docMk/>
            <pc:sldMk cId="2352916450" sldId="260"/>
            <ac:spMk id="18" creationId="{273CF076-D915-4061-BB92-E1EBA24889F0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03:42:26.364" v="1819" actId="11529"/>
          <ac:spMkLst>
            <pc:docMk/>
            <pc:sldMk cId="2352916450" sldId="260"/>
            <ac:spMk id="19" creationId="{AA931783-D2E6-4CBA-9625-AB3673C5E02E}"/>
          </ac:spMkLst>
        </pc:spChg>
        <pc:picChg chg="add mod">
          <ac:chgData name="Jayaraman Muralidharan, Vignesh (jaya3225@vandals.uidaho.edu)" userId="fb1c4811-6578-4d78-a19f-2f00db9f04be" providerId="ADAL" clId="{A9F36E63-CC00-4A1E-8D8B-0728F885F481}" dt="2018-10-31T03:25:21.345" v="1645" actId="1076"/>
          <ac:picMkLst>
            <pc:docMk/>
            <pc:sldMk cId="2352916450" sldId="260"/>
            <ac:picMk id="8" creationId="{44EA2E47-F37B-4A0D-8314-31C0B6FE8CF6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0-31T03:25:49.899" v="1653" actId="1076"/>
          <ac:picMkLst>
            <pc:docMk/>
            <pc:sldMk cId="2352916450" sldId="260"/>
            <ac:picMk id="12" creationId="{94AC6581-BF77-49E3-A29A-A58AA648C9CC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0-31T03:41:04.689" v="1770" actId="1076"/>
          <ac:picMkLst>
            <pc:docMk/>
            <pc:sldMk cId="2352916450" sldId="260"/>
            <ac:picMk id="17" creationId="{252CE946-AFDA-45FE-B461-0405AF6D454B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0-31T03:25:27.973" v="1648" actId="1076"/>
          <ac:picMkLst>
            <pc:docMk/>
            <pc:sldMk cId="2352916450" sldId="260"/>
            <ac:picMk id="5122" creationId="{2E4ADD06-0C93-4136-8327-F6BB0D65AF3D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0-31T03:25:35.332" v="1650" actId="1076"/>
          <ac:picMkLst>
            <pc:docMk/>
            <pc:sldMk cId="2352916450" sldId="260"/>
            <ac:picMk id="5124" creationId="{4E02F3B7-8666-47C5-9A3D-907CFAFD769F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0-31T03:28:05.112" v="1724" actId="1076"/>
          <ac:picMkLst>
            <pc:docMk/>
            <pc:sldMk cId="2352916450" sldId="260"/>
            <ac:picMk id="5126" creationId="{429B06EB-95B9-483E-B7C3-089B39CB46A0}"/>
          </ac:picMkLst>
        </pc:picChg>
      </pc:sldChg>
      <pc:sldChg chg="addSp delSp modSp add mod setBg delDesignElem">
        <pc:chgData name="Jayaraman Muralidharan, Vignesh (jaya3225@vandals.uidaho.edu)" userId="fb1c4811-6578-4d78-a19f-2f00db9f04be" providerId="ADAL" clId="{A9F36E63-CC00-4A1E-8D8B-0728F885F481}" dt="2018-10-31T17:20:42.059" v="3557" actId="1076"/>
        <pc:sldMkLst>
          <pc:docMk/>
          <pc:sldMk cId="3013387301" sldId="261"/>
        </pc:sldMkLst>
        <pc:spChg chg="add del mod ord">
          <ac:chgData name="Jayaraman Muralidharan, Vignesh (jaya3225@vandals.uidaho.edu)" userId="fb1c4811-6578-4d78-a19f-2f00db9f04be" providerId="ADAL" clId="{A9F36E63-CC00-4A1E-8D8B-0728F885F481}" dt="2018-10-31T17:19:47.728" v="3537" actId="478"/>
          <ac:spMkLst>
            <pc:docMk/>
            <pc:sldMk cId="3013387301" sldId="261"/>
            <ac:spMk id="2" creationId="{C838F006-F018-44F9-B21C-5354F50B3F52}"/>
          </ac:spMkLst>
        </pc:spChg>
        <pc:spChg chg="del">
          <ac:chgData name="Jayaraman Muralidharan, Vignesh (jaya3225@vandals.uidaho.edu)" userId="fb1c4811-6578-4d78-a19f-2f00db9f04be" providerId="ADAL" clId="{A9F36E63-CC00-4A1E-8D8B-0728F885F481}" dt="2018-10-31T03:23:45.688" v="1592" actId="26606"/>
          <ac:spMkLst>
            <pc:docMk/>
            <pc:sldMk cId="3013387301" sldId="261"/>
            <ac:spMk id="3" creationId="{A4D87C88-13A8-46A0-AD04-02DD91738BD9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0-31T17:18:47.506" v="3524" actId="478"/>
          <ac:spMkLst>
            <pc:docMk/>
            <pc:sldMk cId="3013387301" sldId="261"/>
            <ac:spMk id="4" creationId="{CD528375-A9B4-4C19-8152-147CDAE6866D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0-31T17:19:31.923" v="3533" actId="478"/>
          <ac:spMkLst>
            <pc:docMk/>
            <pc:sldMk cId="3013387301" sldId="261"/>
            <ac:spMk id="6" creationId="{E8C3224D-ECD9-4522-A8FD-6C56B92D3884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0-31T17:19:50.130" v="3538" actId="478"/>
          <ac:spMkLst>
            <pc:docMk/>
            <pc:sldMk cId="3013387301" sldId="261"/>
            <ac:spMk id="9" creationId="{91B8A045-78F5-49CE-B236-F20BA0522162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17:09:59.745" v="3482"/>
          <ac:spMkLst>
            <pc:docMk/>
            <pc:sldMk cId="3013387301" sldId="261"/>
            <ac:spMk id="10" creationId="{A4AC5506-6312-4701-8D3C-40187889A947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17:20:28.808" v="3553" actId="1076"/>
          <ac:spMkLst>
            <pc:docMk/>
            <pc:sldMk cId="3013387301" sldId="261"/>
            <ac:spMk id="14" creationId="{122DDB53-C74F-46E1-BD8A-AF21D48767AA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17:19:02.399" v="3531" actId="26606"/>
          <ac:spMkLst>
            <pc:docMk/>
            <pc:sldMk cId="3013387301" sldId="261"/>
            <ac:spMk id="73" creationId="{1438D575-BA94-4825-9EAA-6AB4FC076518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17:20:01.486" v="3541" actId="478"/>
          <ac:spMkLst>
            <pc:docMk/>
            <pc:sldMk cId="3013387301" sldId="261"/>
            <ac:spMk id="1031" creationId="{DA33318F-E4FF-4E2B-9409-C0418AC2DC83}"/>
          </ac:spMkLst>
        </pc:spChg>
        <pc:picChg chg="add del">
          <ac:chgData name="Jayaraman Muralidharan, Vignesh (jaya3225@vandals.uidaho.edu)" userId="fb1c4811-6578-4d78-a19f-2f00db9f04be" providerId="ADAL" clId="{A9F36E63-CC00-4A1E-8D8B-0728F885F481}" dt="2018-10-31T03:23:45.688" v="1592" actId="26606"/>
          <ac:picMkLst>
            <pc:docMk/>
            <pc:sldMk cId="3013387301" sldId="261"/>
            <ac:picMk id="4" creationId="{55C6F8A5-01AB-4FBA-8062-E07CD89BAAD7}"/>
          </ac:picMkLst>
        </pc:picChg>
        <pc:picChg chg="add del mod">
          <ac:chgData name="Jayaraman Muralidharan, Vignesh (jaya3225@vandals.uidaho.edu)" userId="fb1c4811-6578-4d78-a19f-2f00db9f04be" providerId="ADAL" clId="{A9F36E63-CC00-4A1E-8D8B-0728F885F481}" dt="2018-10-31T17:19:02.399" v="3531" actId="26606"/>
          <ac:picMkLst>
            <pc:docMk/>
            <pc:sldMk cId="3013387301" sldId="261"/>
            <ac:picMk id="7" creationId="{55C6F8A5-01AB-4FBA-8062-E07CD89BAAD7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17:19:02.399" v="3531" actId="26606"/>
          <ac:picMkLst>
            <pc:docMk/>
            <pc:sldMk cId="3013387301" sldId="261"/>
            <ac:picMk id="75" creationId="{8AD42FA4-1D13-4494-93FD-6BF20CDE6C89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17:19:02.399" v="3531" actId="26606"/>
          <ac:picMkLst>
            <pc:docMk/>
            <pc:sldMk cId="3013387301" sldId="261"/>
            <ac:picMk id="77" creationId="{97727D90-AE2C-4C94-9C0E-DD21CA438A84}"/>
          </ac:picMkLst>
        </pc:picChg>
        <pc:picChg chg="add del mod">
          <ac:chgData name="Jayaraman Muralidharan, Vignesh (jaya3225@vandals.uidaho.edu)" userId="fb1c4811-6578-4d78-a19f-2f00db9f04be" providerId="ADAL" clId="{A9F36E63-CC00-4A1E-8D8B-0728F885F481}" dt="2018-10-31T17:20:42.059" v="3557" actId="1076"/>
          <ac:picMkLst>
            <pc:docMk/>
            <pc:sldMk cId="3013387301" sldId="261"/>
            <ac:picMk id="1026" creationId="{08A5DEBA-026F-4635-9147-E4B84065C133}"/>
          </ac:picMkLst>
        </pc:picChg>
        <pc:picChg chg="add del mod">
          <ac:chgData name="Jayaraman Muralidharan, Vignesh (jaya3225@vandals.uidaho.edu)" userId="fb1c4811-6578-4d78-a19f-2f00db9f04be" providerId="ADAL" clId="{A9F36E63-CC00-4A1E-8D8B-0728F885F481}" dt="2018-10-31T17:20:31.228" v="3554" actId="1076"/>
          <ac:picMkLst>
            <pc:docMk/>
            <pc:sldMk cId="3013387301" sldId="261"/>
            <ac:picMk id="1029" creationId="{55C6F8A5-01AB-4FBA-8062-E07CD89BAAD7}"/>
          </ac:picMkLst>
        </pc:picChg>
      </pc:sldChg>
      <pc:sldChg chg="addSp delSp modSp add">
        <pc:chgData name="Jayaraman Muralidharan, Vignesh (jaya3225@vandals.uidaho.edu)" userId="fb1c4811-6578-4d78-a19f-2f00db9f04be" providerId="ADAL" clId="{A9F36E63-CC00-4A1E-8D8B-0728F885F481}" dt="2018-10-31T19:48:58.120" v="4892" actId="20577"/>
        <pc:sldMkLst>
          <pc:docMk/>
          <pc:sldMk cId="3716157039" sldId="262"/>
        </pc:sldMkLst>
        <pc:spChg chg="mod">
          <ac:chgData name="Jayaraman Muralidharan, Vignesh (jaya3225@vandals.uidaho.edu)" userId="fb1c4811-6578-4d78-a19f-2f00db9f04be" providerId="ADAL" clId="{A9F36E63-CC00-4A1E-8D8B-0728F885F481}" dt="2018-10-31T19:48:58.120" v="4892" actId="20577"/>
          <ac:spMkLst>
            <pc:docMk/>
            <pc:sldMk cId="3716157039" sldId="262"/>
            <ac:spMk id="2" creationId="{A02F19CD-0B9D-4173-938B-E16551A5975F}"/>
          </ac:spMkLst>
        </pc:spChg>
        <pc:spChg chg="del">
          <ac:chgData name="Jayaraman Muralidharan, Vignesh (jaya3225@vandals.uidaho.edu)" userId="fb1c4811-6578-4d78-a19f-2f00db9f04be" providerId="ADAL" clId="{A9F36E63-CC00-4A1E-8D8B-0728F885F481}" dt="2018-10-31T03:44:41.407" v="1857" actId="478"/>
          <ac:spMkLst>
            <pc:docMk/>
            <pc:sldMk cId="3716157039" sldId="262"/>
            <ac:spMk id="3" creationId="{F018AB09-4705-4984-AD3D-4D0F6CE8C116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17:39:08.479" v="3594" actId="1076"/>
          <ac:spMkLst>
            <pc:docMk/>
            <pc:sldMk cId="3716157039" sldId="262"/>
            <ac:spMk id="4" creationId="{A2D5E5FD-7381-4966-9DA8-F965F44E705A}"/>
          </ac:spMkLst>
        </pc:spChg>
        <pc:graphicFrameChg chg="add mod modGraphic">
          <ac:chgData name="Jayaraman Muralidharan, Vignesh (jaya3225@vandals.uidaho.edu)" userId="fb1c4811-6578-4d78-a19f-2f00db9f04be" providerId="ADAL" clId="{A9F36E63-CC00-4A1E-8D8B-0728F885F481}" dt="2018-10-31T17:12:41.842" v="3498" actId="1076"/>
          <ac:graphicFrameMkLst>
            <pc:docMk/>
            <pc:sldMk cId="3716157039" sldId="262"/>
            <ac:graphicFrameMk id="5" creationId="{76396324-C944-4BC8-BC4C-CB34667737AD}"/>
          </ac:graphicFrameMkLst>
        </pc:graphicFrameChg>
      </pc:sldChg>
      <pc:sldChg chg="addSp delSp modSp add">
        <pc:chgData name="Jayaraman Muralidharan, Vignesh (jaya3225@vandals.uidaho.edu)" userId="fb1c4811-6578-4d78-a19f-2f00db9f04be" providerId="ADAL" clId="{A9F36E63-CC00-4A1E-8D8B-0728F885F481}" dt="2018-10-31T17:12:55.945" v="3502" actId="1076"/>
        <pc:sldMkLst>
          <pc:docMk/>
          <pc:sldMk cId="2268675700" sldId="263"/>
        </pc:sldMkLst>
        <pc:spChg chg="mod">
          <ac:chgData name="Jayaraman Muralidharan, Vignesh (jaya3225@vandals.uidaho.edu)" userId="fb1c4811-6578-4d78-a19f-2f00db9f04be" providerId="ADAL" clId="{A9F36E63-CC00-4A1E-8D8B-0728F885F481}" dt="2018-10-31T04:17:44.873" v="3318" actId="20577"/>
          <ac:spMkLst>
            <pc:docMk/>
            <pc:sldMk cId="2268675700" sldId="263"/>
            <ac:spMk id="2" creationId="{D763B7DB-959E-46D1-8664-4C827B3A202A}"/>
          </ac:spMkLst>
        </pc:spChg>
        <pc:spChg chg="del">
          <ac:chgData name="Jayaraman Muralidharan, Vignesh (jaya3225@vandals.uidaho.edu)" userId="fb1c4811-6578-4d78-a19f-2f00db9f04be" providerId="ADAL" clId="{A9F36E63-CC00-4A1E-8D8B-0728F885F481}" dt="2018-10-31T04:01:22.703" v="2596" actId="478"/>
          <ac:spMkLst>
            <pc:docMk/>
            <pc:sldMk cId="2268675700" sldId="263"/>
            <ac:spMk id="3" creationId="{FE40C6D1-A3ED-44CC-A9F2-B894F07E504E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04:20:20.943" v="3444" actId="114"/>
          <ac:spMkLst>
            <pc:docMk/>
            <pc:sldMk cId="2268675700" sldId="263"/>
            <ac:spMk id="5" creationId="{E8B427D3-DE83-487D-8823-A2169BCB814B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17:12:55.945" v="3502" actId="1076"/>
          <ac:spMkLst>
            <pc:docMk/>
            <pc:sldMk cId="2268675700" sldId="263"/>
            <ac:spMk id="7" creationId="{1AFAFF59-1D0C-43C2-9C41-21BBA443DE49}"/>
          </ac:spMkLst>
        </pc:spChg>
        <pc:graphicFrameChg chg="add del mod">
          <ac:chgData name="Jayaraman Muralidharan, Vignesh (jaya3225@vandals.uidaho.edu)" userId="fb1c4811-6578-4d78-a19f-2f00db9f04be" providerId="ADAL" clId="{A9F36E63-CC00-4A1E-8D8B-0728F885F481}" dt="2018-10-31T04:04:51.304" v="2599" actId="478"/>
          <ac:graphicFrameMkLst>
            <pc:docMk/>
            <pc:sldMk cId="2268675700" sldId="263"/>
            <ac:graphicFrameMk id="4" creationId="{B0DE7DD7-E7D2-48F9-B6A2-915C43B075E3}"/>
          </ac:graphicFrameMkLst>
        </pc:graphicFrameChg>
        <pc:picChg chg="add mod">
          <ac:chgData name="Jayaraman Muralidharan, Vignesh (jaya3225@vandals.uidaho.edu)" userId="fb1c4811-6578-4d78-a19f-2f00db9f04be" providerId="ADAL" clId="{A9F36E63-CC00-4A1E-8D8B-0728F885F481}" dt="2018-10-31T04:20:30.279" v="3445" actId="1076"/>
          <ac:picMkLst>
            <pc:docMk/>
            <pc:sldMk cId="2268675700" sldId="263"/>
            <ac:picMk id="6" creationId="{288BCB9E-23D0-498C-91DE-235D038A09C4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0-31T17:12:52.198" v="3501" actId="1076"/>
          <ac:picMkLst>
            <pc:docMk/>
            <pc:sldMk cId="2268675700" sldId="263"/>
            <ac:picMk id="8" creationId="{2BBF1C2D-4865-4406-9CD9-C468CA2941B9}"/>
          </ac:picMkLst>
        </pc:picChg>
        <pc:picChg chg="add del mod">
          <ac:chgData name="Jayaraman Muralidharan, Vignesh (jaya3225@vandals.uidaho.edu)" userId="fb1c4811-6578-4d78-a19f-2f00db9f04be" providerId="ADAL" clId="{A9F36E63-CC00-4A1E-8D8B-0728F885F481}" dt="2018-10-31T04:17:15.889" v="3311"/>
          <ac:picMkLst>
            <pc:docMk/>
            <pc:sldMk cId="2268675700" sldId="263"/>
            <ac:picMk id="6146" creationId="{9A64DCA9-8132-4502-BF79-4175CE569224}"/>
          </ac:picMkLst>
        </pc:picChg>
      </pc:sldChg>
      <pc:sldChg chg="addSp delSp modSp add">
        <pc:chgData name="Jayaraman Muralidharan, Vignesh (jaya3225@vandals.uidaho.edu)" userId="fb1c4811-6578-4d78-a19f-2f00db9f04be" providerId="ADAL" clId="{A9F36E63-CC00-4A1E-8D8B-0728F885F481}" dt="2018-10-31T19:15:59.492" v="4230" actId="404"/>
        <pc:sldMkLst>
          <pc:docMk/>
          <pc:sldMk cId="2288783106" sldId="264"/>
        </pc:sldMkLst>
        <pc:spChg chg="mod">
          <ac:chgData name="Jayaraman Muralidharan, Vignesh (jaya3225@vandals.uidaho.edu)" userId="fb1c4811-6578-4d78-a19f-2f00db9f04be" providerId="ADAL" clId="{A9F36E63-CC00-4A1E-8D8B-0728F885F481}" dt="2018-10-31T17:09:28.812" v="3479" actId="113"/>
          <ac:spMkLst>
            <pc:docMk/>
            <pc:sldMk cId="2288783106" sldId="264"/>
            <ac:spMk id="2" creationId="{B250E519-38C0-4E04-9072-FB61F61B4523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0-31T19:15:59.492" v="4230" actId="404"/>
          <ac:spMkLst>
            <pc:docMk/>
            <pc:sldMk cId="2288783106" sldId="264"/>
            <ac:spMk id="3" creationId="{A453005A-9E62-4690-A2DB-612A819E2D73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0-31T19:07:42.592" v="4131" actId="478"/>
          <ac:spMkLst>
            <pc:docMk/>
            <pc:sldMk cId="2288783106" sldId="264"/>
            <ac:spMk id="4" creationId="{7BD4EFE2-19A1-4AD5-BBD1-F749201DA629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19:06:40.109" v="4082" actId="1076"/>
          <ac:spMkLst>
            <pc:docMk/>
            <pc:sldMk cId="2288783106" sldId="264"/>
            <ac:spMk id="7" creationId="{6D585573-9726-411A-8B61-B9843D20D389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19:07:51.006" v="4132" actId="313"/>
          <ac:spMkLst>
            <pc:docMk/>
            <pc:sldMk cId="2288783106" sldId="264"/>
            <ac:spMk id="10" creationId="{D85DEC7E-7A18-41F8-8106-B2EFE6D92C7E}"/>
          </ac:spMkLst>
        </pc:spChg>
        <pc:picChg chg="add del mod">
          <ac:chgData name="Jayaraman Muralidharan, Vignesh (jaya3225@vandals.uidaho.edu)" userId="fb1c4811-6578-4d78-a19f-2f00db9f04be" providerId="ADAL" clId="{A9F36E63-CC00-4A1E-8D8B-0728F885F481}" dt="2018-10-31T19:06:09.751" v="4076" actId="478"/>
          <ac:picMkLst>
            <pc:docMk/>
            <pc:sldMk cId="2288783106" sldId="264"/>
            <ac:picMk id="1026" creationId="{272E9603-4A5D-459D-B31A-9CD6EEAA14F5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0-31T19:14:55.213" v="4134" actId="1076"/>
          <ac:picMkLst>
            <pc:docMk/>
            <pc:sldMk cId="2288783106" sldId="264"/>
            <ac:picMk id="1028" creationId="{A69ACACC-287B-4BA6-A35A-9E5B570B84CC}"/>
          </ac:picMkLst>
        </pc:picChg>
        <pc:picChg chg="add mod ord">
          <ac:chgData name="Jayaraman Muralidharan, Vignesh (jaya3225@vandals.uidaho.edu)" userId="fb1c4811-6578-4d78-a19f-2f00db9f04be" providerId="ADAL" clId="{A9F36E63-CC00-4A1E-8D8B-0728F885F481}" dt="2018-10-31T19:06:47.098" v="4084" actId="1076"/>
          <ac:picMkLst>
            <pc:docMk/>
            <pc:sldMk cId="2288783106" sldId="264"/>
            <ac:picMk id="1030" creationId="{68850AEA-666E-4ECF-BB62-64D22A7259D0}"/>
          </ac:picMkLst>
        </pc:picChg>
        <pc:cxnChg chg="add mod">
          <ac:chgData name="Jayaraman Muralidharan, Vignesh (jaya3225@vandals.uidaho.edu)" userId="fb1c4811-6578-4d78-a19f-2f00db9f04be" providerId="ADAL" clId="{A9F36E63-CC00-4A1E-8D8B-0728F885F481}" dt="2018-10-31T19:01:28.324" v="3752" actId="11529"/>
          <ac:cxnSpMkLst>
            <pc:docMk/>
            <pc:sldMk cId="2288783106" sldId="264"/>
            <ac:cxnSpMk id="6" creationId="{E5117ECE-01CA-45F4-81F0-D4CDAC36F85B}"/>
          </ac:cxnSpMkLst>
        </pc:cxnChg>
        <pc:cxnChg chg="add mod">
          <ac:chgData name="Jayaraman Muralidharan, Vignesh (jaya3225@vandals.uidaho.edu)" userId="fb1c4811-6578-4d78-a19f-2f00db9f04be" providerId="ADAL" clId="{A9F36E63-CC00-4A1E-8D8B-0728F885F481}" dt="2018-10-31T19:02:51.809" v="3850" actId="11529"/>
          <ac:cxnSpMkLst>
            <pc:docMk/>
            <pc:sldMk cId="2288783106" sldId="264"/>
            <ac:cxnSpMk id="9" creationId="{C08CD83A-C743-45DB-BDD5-9391882073FA}"/>
          </ac:cxnSpMkLst>
        </pc:cxnChg>
      </pc:sldChg>
      <pc:sldChg chg="addSp delSp modSp add">
        <pc:chgData name="Jayaraman Muralidharan, Vignesh (jaya3225@vandals.uidaho.edu)" userId="fb1c4811-6578-4d78-a19f-2f00db9f04be" providerId="ADAL" clId="{A9F36E63-CC00-4A1E-8D8B-0728F885F481}" dt="2018-10-31T19:46:01.981" v="4879" actId="6549"/>
        <pc:sldMkLst>
          <pc:docMk/>
          <pc:sldMk cId="2368072734" sldId="265"/>
        </pc:sldMkLst>
        <pc:spChg chg="mod">
          <ac:chgData name="Jayaraman Muralidharan, Vignesh (jaya3225@vandals.uidaho.edu)" userId="fb1c4811-6578-4d78-a19f-2f00db9f04be" providerId="ADAL" clId="{A9F36E63-CC00-4A1E-8D8B-0728F885F481}" dt="2018-10-31T19:16:59.414" v="4265" actId="1076"/>
          <ac:spMkLst>
            <pc:docMk/>
            <pc:sldMk cId="2368072734" sldId="265"/>
            <ac:spMk id="2" creationId="{B201D390-FAA9-4060-A299-0C7A3F9A9632}"/>
          </ac:spMkLst>
        </pc:spChg>
        <pc:spChg chg="del">
          <ac:chgData name="Jayaraman Muralidharan, Vignesh (jaya3225@vandals.uidaho.edu)" userId="fb1c4811-6578-4d78-a19f-2f00db9f04be" providerId="ADAL" clId="{A9F36E63-CC00-4A1E-8D8B-0728F885F481}" dt="2018-10-31T19:18:26.656" v="4266" actId="3680"/>
          <ac:spMkLst>
            <pc:docMk/>
            <pc:sldMk cId="2368072734" sldId="265"/>
            <ac:spMk id="3" creationId="{8128B292-53B0-4AA0-9E21-1BF05FA21447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19:41:06.785" v="4606" actId="113"/>
          <ac:spMkLst>
            <pc:docMk/>
            <pc:sldMk cId="2368072734" sldId="265"/>
            <ac:spMk id="5" creationId="{23ADC768-AAB8-4DF4-BC65-6B25DF37DA74}"/>
          </ac:spMkLst>
        </pc:spChg>
        <pc:graphicFrameChg chg="add mod modGraphic">
          <ac:chgData name="Jayaraman Muralidharan, Vignesh (jaya3225@vandals.uidaho.edu)" userId="fb1c4811-6578-4d78-a19f-2f00db9f04be" providerId="ADAL" clId="{A9F36E63-CC00-4A1E-8D8B-0728F885F481}" dt="2018-10-31T19:28:15.620" v="4582" actId="14734"/>
          <ac:graphicFrameMkLst>
            <pc:docMk/>
            <pc:sldMk cId="2368072734" sldId="265"/>
            <ac:graphicFrameMk id="4" creationId="{A355AB0B-2B8F-4D8B-B104-EE4A13D9EE93}"/>
          </ac:graphicFrameMkLst>
        </pc:graphicFrameChg>
        <pc:graphicFrameChg chg="add mod modGraphic">
          <ac:chgData name="Jayaraman Muralidharan, Vignesh (jaya3225@vandals.uidaho.edu)" userId="fb1c4811-6578-4d78-a19f-2f00db9f04be" providerId="ADAL" clId="{A9F36E63-CC00-4A1E-8D8B-0728F885F481}" dt="2018-10-31T19:46:01.981" v="4879" actId="6549"/>
          <ac:graphicFrameMkLst>
            <pc:docMk/>
            <pc:sldMk cId="2368072734" sldId="265"/>
            <ac:graphicFrameMk id="6" creationId="{B64BE41A-4626-4D47-BFE2-23515745CFCE}"/>
          </ac:graphicFrameMkLst>
        </pc:graphicFrameChg>
        <pc:picChg chg="add del mod">
          <ac:chgData name="Jayaraman Muralidharan, Vignesh (jaya3225@vandals.uidaho.edu)" userId="fb1c4811-6578-4d78-a19f-2f00db9f04be" providerId="ADAL" clId="{A9F36E63-CC00-4A1E-8D8B-0728F885F481}" dt="2018-10-31T19:20:19.158" v="4345" actId="478"/>
          <ac:picMkLst>
            <pc:docMk/>
            <pc:sldMk cId="2368072734" sldId="265"/>
            <ac:picMk id="2050" creationId="{2D6F3307-3AAD-42B9-AF50-0B82F6DE1B87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0-31T19:28:23.127" v="4584" actId="14100"/>
          <ac:picMkLst>
            <pc:docMk/>
            <pc:sldMk cId="2368072734" sldId="265"/>
            <ac:picMk id="2052" creationId="{93D1F5AE-8F74-46B0-B560-877187078060}"/>
          </ac:picMkLst>
        </pc:picChg>
      </pc:sldChg>
      <pc:sldChg chg="add">
        <pc:chgData name="Jayaraman Muralidharan, Vignesh (jaya3225@vandals.uidaho.edu)" userId="fb1c4811-6578-4d78-a19f-2f00db9f04be" providerId="ADAL" clId="{A9F36E63-CC00-4A1E-8D8B-0728F885F481}" dt="2018-10-31T19:46:12.894" v="4880"/>
        <pc:sldMkLst>
          <pc:docMk/>
          <pc:sldMk cId="1602587389" sldId="266"/>
        </pc:sldMkLst>
      </pc:sldChg>
      <pc:sldChg chg="addSp delSp modSp">
        <pc:chgData name="Jayaraman Muralidharan, Vignesh (jaya3225@vandals.uidaho.edu)" userId="fb1c4811-6578-4d78-a19f-2f00db9f04be" providerId="ADAL" clId="{A9F36E63-CC00-4A1E-8D8B-0728F885F481}" dt="2018-10-31T23:47:22.407" v="5736" actId="20577"/>
        <pc:sldMkLst>
          <pc:docMk/>
          <pc:sldMk cId="3944383295" sldId="267"/>
        </pc:sldMkLst>
        <pc:spChg chg="mod">
          <ac:chgData name="Jayaraman Muralidharan, Vignesh (jaya3225@vandals.uidaho.edu)" userId="fb1c4811-6578-4d78-a19f-2f00db9f04be" providerId="ADAL" clId="{A9F36E63-CC00-4A1E-8D8B-0728F885F481}" dt="2018-10-31T23:47:22.407" v="5736" actId="20577"/>
          <ac:spMkLst>
            <pc:docMk/>
            <pc:sldMk cId="3944383295" sldId="267"/>
            <ac:spMk id="2" creationId="{00000000-0000-0000-0000-000000000000}"/>
          </ac:spMkLst>
        </pc:spChg>
        <pc:spChg chg="del">
          <ac:chgData name="Jayaraman Muralidharan, Vignesh (jaya3225@vandals.uidaho.edu)" userId="fb1c4811-6578-4d78-a19f-2f00db9f04be" providerId="ADAL" clId="{A9F36E63-CC00-4A1E-8D8B-0728F885F481}" dt="2018-10-31T23:07:56.815" v="4922" actId="3680"/>
          <ac:spMkLst>
            <pc:docMk/>
            <pc:sldMk cId="3944383295" sldId="267"/>
            <ac:spMk id="3" creationId="{00000000-0000-0000-0000-000000000000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0-31T23:25:34.013" v="5732" actId="207"/>
          <ac:spMkLst>
            <pc:docMk/>
            <pc:sldMk cId="3944383295" sldId="267"/>
            <ac:spMk id="5" creationId="{56602B76-9644-4FE3-83C8-B0F338C8F3BD}"/>
          </ac:spMkLst>
        </pc:spChg>
        <pc:graphicFrameChg chg="add mod modGraphic">
          <ac:chgData name="Jayaraman Muralidharan, Vignesh (jaya3225@vandals.uidaho.edu)" userId="fb1c4811-6578-4d78-a19f-2f00db9f04be" providerId="ADAL" clId="{A9F36E63-CC00-4A1E-8D8B-0728F885F481}" dt="2018-10-31T23:23:58.252" v="5710" actId="14734"/>
          <ac:graphicFrameMkLst>
            <pc:docMk/>
            <pc:sldMk cId="3944383295" sldId="267"/>
            <ac:graphicFrameMk id="4" creationId="{6157E676-0226-4CFB-88D3-0F7549302367}"/>
          </ac:graphicFrameMkLst>
        </pc:graphicFrameChg>
        <pc:graphicFrameChg chg="add mod modGraphic">
          <ac:chgData name="Jayaraman Muralidharan, Vignesh (jaya3225@vandals.uidaho.edu)" userId="fb1c4811-6578-4d78-a19f-2f00db9f04be" providerId="ADAL" clId="{A9F36E63-CC00-4A1E-8D8B-0728F885F481}" dt="2018-10-31T23:25:00.608" v="5730" actId="20577"/>
          <ac:graphicFrameMkLst>
            <pc:docMk/>
            <pc:sldMk cId="3944383295" sldId="267"/>
            <ac:graphicFrameMk id="6" creationId="{08174107-A475-40D8-9431-F606BC8202ED}"/>
          </ac:graphicFrameMkLst>
        </pc:graphicFrameChg>
      </pc:sldChg>
      <pc:sldChg chg="addSp delSp modSp add mod setBg">
        <pc:chgData name="Jayaraman Muralidharan, Vignesh (jaya3225@vandals.uidaho.edu)" userId="fb1c4811-6578-4d78-a19f-2f00db9f04be" providerId="ADAL" clId="{A9F36E63-CC00-4A1E-8D8B-0728F885F481}" dt="2018-10-31T23:49:14.966" v="5804" actId="113"/>
        <pc:sldMkLst>
          <pc:docMk/>
          <pc:sldMk cId="3056597563" sldId="268"/>
        </pc:sldMkLst>
        <pc:spChg chg="mod">
          <ac:chgData name="Jayaraman Muralidharan, Vignesh (jaya3225@vandals.uidaho.edu)" userId="fb1c4811-6578-4d78-a19f-2f00db9f04be" providerId="ADAL" clId="{A9F36E63-CC00-4A1E-8D8B-0728F885F481}" dt="2018-10-31T23:49:14.966" v="5804" actId="113"/>
          <ac:spMkLst>
            <pc:docMk/>
            <pc:sldMk cId="3056597563" sldId="268"/>
            <ac:spMk id="2" creationId="{EEF28044-07FC-4590-B31C-FF126D36C4FA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23:47:55.047" v="5773" actId="26606"/>
          <ac:spMkLst>
            <pc:docMk/>
            <pc:sldMk cId="3056597563" sldId="268"/>
            <ac:spMk id="3" creationId="{F08756FB-1061-406E-8436-9B25575BA986}"/>
          </ac:spMkLst>
        </pc:spChg>
        <pc:spChg chg="add">
          <ac:chgData name="Jayaraman Muralidharan, Vignesh (jaya3225@vandals.uidaho.edu)" userId="fb1c4811-6578-4d78-a19f-2f00db9f04be" providerId="ADAL" clId="{A9F36E63-CC00-4A1E-8D8B-0728F885F481}" dt="2018-10-31T23:47:55.047" v="5773" actId="26606"/>
          <ac:spMkLst>
            <pc:docMk/>
            <pc:sldMk cId="3056597563" sldId="268"/>
            <ac:spMk id="9" creationId="{6E3254AE-C4CD-426D-A6E8-7FA13B0F889C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23:47:54.985" v="5772" actId="26606"/>
          <ac:spMkLst>
            <pc:docMk/>
            <pc:sldMk cId="3056597563" sldId="268"/>
            <ac:spMk id="14" creationId="{7E2BA2D5-46A3-46C0-98C9-A072D543B3AB}"/>
          </ac:spMkLst>
        </pc:spChg>
        <pc:spChg chg="add del">
          <ac:chgData name="Jayaraman Muralidharan, Vignesh (jaya3225@vandals.uidaho.edu)" userId="fb1c4811-6578-4d78-a19f-2f00db9f04be" providerId="ADAL" clId="{A9F36E63-CC00-4A1E-8D8B-0728F885F481}" dt="2018-10-31T23:48:53.167" v="5776" actId="478"/>
          <ac:spMkLst>
            <pc:docMk/>
            <pc:sldMk cId="3056597563" sldId="268"/>
            <ac:spMk id="19" creationId="{F08756FB-1061-406E-8436-9B25575BA986}"/>
          </ac:spMkLst>
        </pc:spChg>
        <pc:picChg chg="add del">
          <ac:chgData name="Jayaraman Muralidharan, Vignesh (jaya3225@vandals.uidaho.edu)" userId="fb1c4811-6578-4d78-a19f-2f00db9f04be" providerId="ADAL" clId="{A9F36E63-CC00-4A1E-8D8B-0728F885F481}" dt="2018-10-31T23:47:55.047" v="5773" actId="26606"/>
          <ac:picMkLst>
            <pc:docMk/>
            <pc:sldMk cId="3056597563" sldId="268"/>
            <ac:picMk id="4" creationId="{9FA7DF36-CA81-4EEB-BE85-F5D3C9E3F40F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23:47:54.985" v="5772" actId="26606"/>
          <ac:picMkLst>
            <pc:docMk/>
            <pc:sldMk cId="3056597563" sldId="268"/>
            <ac:picMk id="7" creationId="{9FA7DF36-CA81-4EEB-BE85-F5D3C9E3F40F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23:47:54.985" v="5772" actId="26606"/>
          <ac:picMkLst>
            <pc:docMk/>
            <pc:sldMk cId="3056597563" sldId="268"/>
            <ac:picMk id="10" creationId="{25496B42-CC46-4183-B481-887CD3E8C725}"/>
          </ac:picMkLst>
        </pc:picChg>
        <pc:picChg chg="add">
          <ac:chgData name="Jayaraman Muralidharan, Vignesh (jaya3225@vandals.uidaho.edu)" userId="fb1c4811-6578-4d78-a19f-2f00db9f04be" providerId="ADAL" clId="{A9F36E63-CC00-4A1E-8D8B-0728F885F481}" dt="2018-10-31T23:47:55.047" v="5773" actId="26606"/>
          <ac:picMkLst>
            <pc:docMk/>
            <pc:sldMk cId="3056597563" sldId="268"/>
            <ac:picMk id="11" creationId="{F5C53434-A0C7-4A81-8EB0-D460DAD9BB65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23:47:54.985" v="5772" actId="26606"/>
          <ac:picMkLst>
            <pc:docMk/>
            <pc:sldMk cId="3056597563" sldId="268"/>
            <ac:picMk id="12" creationId="{E2758CE0-F916-4DCE-88D1-71430BE441B2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0-31T23:47:54.985" v="5772" actId="26606"/>
          <ac:picMkLst>
            <pc:docMk/>
            <pc:sldMk cId="3056597563" sldId="268"/>
            <ac:picMk id="16" creationId="{3573895B-DA42-4260-AE1E-182BA4123286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0-31T23:48:01.584" v="5775" actId="14100"/>
          <ac:picMkLst>
            <pc:docMk/>
            <pc:sldMk cId="3056597563" sldId="268"/>
            <ac:picMk id="18" creationId="{9FA7DF36-CA81-4EEB-BE85-F5D3C9E3F40F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0-31T23:49:00.290" v="5779" actId="14100"/>
          <ac:picMkLst>
            <pc:docMk/>
            <pc:sldMk cId="3056597563" sldId="268"/>
            <ac:picMk id="1026" creationId="{A8A8F73D-E40D-49D0-9111-034E0EEFC2AE}"/>
          </ac:picMkLst>
        </pc:picChg>
      </pc:sldChg>
      <pc:sldChg chg="addSp delSp modSp add">
        <pc:chgData name="Jayaraman Muralidharan, Vignesh (jaya3225@vandals.uidaho.edu)" userId="fb1c4811-6578-4d78-a19f-2f00db9f04be" providerId="ADAL" clId="{A9F36E63-CC00-4A1E-8D8B-0728F885F481}" dt="2018-11-01T01:36:17.841" v="6519" actId="478"/>
        <pc:sldMkLst>
          <pc:docMk/>
          <pc:sldMk cId="3041296913" sldId="269"/>
        </pc:sldMkLst>
        <pc:spChg chg="mod">
          <ac:chgData name="Jayaraman Muralidharan, Vignesh (jaya3225@vandals.uidaho.edu)" userId="fb1c4811-6578-4d78-a19f-2f00db9f04be" providerId="ADAL" clId="{A9F36E63-CC00-4A1E-8D8B-0728F885F481}" dt="2018-11-01T01:08:35.335" v="5840" actId="1076"/>
          <ac:spMkLst>
            <pc:docMk/>
            <pc:sldMk cId="3041296913" sldId="269"/>
            <ac:spMk id="2" creationId="{46634653-4F0E-4C4D-9F00-538931C9FC0F}"/>
          </ac:spMkLst>
        </pc:spChg>
        <pc:spChg chg="del">
          <ac:chgData name="Jayaraman Muralidharan, Vignesh (jaya3225@vandals.uidaho.edu)" userId="fb1c4811-6578-4d78-a19f-2f00db9f04be" providerId="ADAL" clId="{A9F36E63-CC00-4A1E-8D8B-0728F885F481}" dt="2018-11-01T01:09:17.072" v="5846" actId="478"/>
          <ac:spMkLst>
            <pc:docMk/>
            <pc:sldMk cId="3041296913" sldId="269"/>
            <ac:spMk id="3" creationId="{8673171F-F005-457B-9D8F-A0B4DA1BE245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1-01T01:14:15.574" v="5890" actId="20577"/>
          <ac:spMkLst>
            <pc:docMk/>
            <pc:sldMk cId="3041296913" sldId="269"/>
            <ac:spMk id="4" creationId="{A9D43B31-373F-47E7-9E63-EDDE2C6AB9CE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1-01T01:15:01.179" v="5948" actId="1076"/>
          <ac:spMkLst>
            <pc:docMk/>
            <pc:sldMk cId="3041296913" sldId="269"/>
            <ac:spMk id="5" creationId="{EC6E5D32-806D-4C1D-80BD-2882B16BCC4C}"/>
          </ac:spMkLst>
        </pc:spChg>
        <pc:spChg chg="add del mod">
          <ac:chgData name="Jayaraman Muralidharan, Vignesh (jaya3225@vandals.uidaho.edu)" userId="fb1c4811-6578-4d78-a19f-2f00db9f04be" providerId="ADAL" clId="{A9F36E63-CC00-4A1E-8D8B-0728F885F481}" dt="2018-11-01T01:36:17.841" v="6519" actId="478"/>
          <ac:spMkLst>
            <pc:docMk/>
            <pc:sldMk cId="3041296913" sldId="269"/>
            <ac:spMk id="7" creationId="{A815A30B-F3B4-457F-B8F1-7935055E65E3}"/>
          </ac:spMkLst>
        </pc:spChg>
        <pc:graphicFrameChg chg="add mod modGraphic">
          <ac:chgData name="Jayaraman Muralidharan, Vignesh (jaya3225@vandals.uidaho.edu)" userId="fb1c4811-6578-4d78-a19f-2f00db9f04be" providerId="ADAL" clId="{A9F36E63-CC00-4A1E-8D8B-0728F885F481}" dt="2018-11-01T01:33:34.146" v="6484" actId="1076"/>
          <ac:graphicFrameMkLst>
            <pc:docMk/>
            <pc:sldMk cId="3041296913" sldId="269"/>
            <ac:graphicFrameMk id="6" creationId="{5AB3348C-665B-4C16-9CD1-B98BF4A85ADC}"/>
          </ac:graphicFrameMkLst>
        </pc:graphicFrameChg>
        <pc:picChg chg="add mod">
          <ac:chgData name="Jayaraman Muralidharan, Vignesh (jaya3225@vandals.uidaho.edu)" userId="fb1c4811-6578-4d78-a19f-2f00db9f04be" providerId="ADAL" clId="{A9F36E63-CC00-4A1E-8D8B-0728F885F481}" dt="2018-11-01T01:13:42.042" v="5855" actId="1076"/>
          <ac:picMkLst>
            <pc:docMk/>
            <pc:sldMk cId="3041296913" sldId="269"/>
            <ac:picMk id="2050" creationId="{643EE0A3-35AE-4931-9B28-E8FF4273E339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1-01T01:35:41.182" v="6487" actId="14100"/>
          <ac:picMkLst>
            <pc:docMk/>
            <pc:sldMk cId="3041296913" sldId="269"/>
            <ac:picMk id="2052" creationId="{4D2FF2D9-7F4E-4F70-8CD1-DAF445B98A98}"/>
          </ac:picMkLst>
        </pc:picChg>
        <pc:picChg chg="add mod">
          <ac:chgData name="Jayaraman Muralidharan, Vignesh (jaya3225@vandals.uidaho.edu)" userId="fb1c4811-6578-4d78-a19f-2f00db9f04be" providerId="ADAL" clId="{A9F36E63-CC00-4A1E-8D8B-0728F885F481}" dt="2018-11-01T01:33:38.150" v="6485" actId="14100"/>
          <ac:picMkLst>
            <pc:docMk/>
            <pc:sldMk cId="3041296913" sldId="269"/>
            <ac:picMk id="2054" creationId="{80D272BA-861E-4858-AB23-F8A88B30F387}"/>
          </ac:picMkLst>
        </pc:picChg>
      </pc:sldChg>
      <pc:sldChg chg="modSp add">
        <pc:chgData name="Jayaraman Muralidharan, Vignesh (jaya3225@vandals.uidaho.edu)" userId="fb1c4811-6578-4d78-a19f-2f00db9f04be" providerId="ADAL" clId="{A9F36E63-CC00-4A1E-8D8B-0728F885F481}" dt="2018-11-01T01:42:39.971" v="6952" actId="20577"/>
        <pc:sldMkLst>
          <pc:docMk/>
          <pc:sldMk cId="3859236504" sldId="270"/>
        </pc:sldMkLst>
        <pc:spChg chg="mod">
          <ac:chgData name="Jayaraman Muralidharan, Vignesh (jaya3225@vandals.uidaho.edu)" userId="fb1c4811-6578-4d78-a19f-2f00db9f04be" providerId="ADAL" clId="{A9F36E63-CC00-4A1E-8D8B-0728F885F481}" dt="2018-11-01T01:38:22.021" v="6539" actId="20577"/>
          <ac:spMkLst>
            <pc:docMk/>
            <pc:sldMk cId="3859236504" sldId="270"/>
            <ac:spMk id="2" creationId="{2FD5B828-3731-4E2C-981D-01244227B82C}"/>
          </ac:spMkLst>
        </pc:spChg>
        <pc:spChg chg="mod">
          <ac:chgData name="Jayaraman Muralidharan, Vignesh (jaya3225@vandals.uidaho.edu)" userId="fb1c4811-6578-4d78-a19f-2f00db9f04be" providerId="ADAL" clId="{A9F36E63-CC00-4A1E-8D8B-0728F885F481}" dt="2018-11-01T01:42:39.971" v="6952" actId="20577"/>
          <ac:spMkLst>
            <pc:docMk/>
            <pc:sldMk cId="3859236504" sldId="270"/>
            <ac:spMk id="3" creationId="{01CE8BD6-9E9F-4213-98AC-87A3CB75FECA}"/>
          </ac:spMkLst>
        </pc:spChg>
      </pc:sldChg>
      <pc:sldChg chg="modSp add del">
        <pc:chgData name="Jayaraman Muralidharan, Vignesh (jaya3225@vandals.uidaho.edu)" userId="fb1c4811-6578-4d78-a19f-2f00db9f04be" providerId="ADAL" clId="{A9F36E63-CC00-4A1E-8D8B-0728F885F481}" dt="2018-11-01T01:56:06.663" v="7585" actId="2696"/>
        <pc:sldMkLst>
          <pc:docMk/>
          <pc:sldMk cId="456900933" sldId="271"/>
        </pc:sldMkLst>
        <pc:spChg chg="mod">
          <ac:chgData name="Jayaraman Muralidharan, Vignesh (jaya3225@vandals.uidaho.edu)" userId="fb1c4811-6578-4d78-a19f-2f00db9f04be" providerId="ADAL" clId="{A9F36E63-CC00-4A1E-8D8B-0728F885F481}" dt="2018-11-01T01:55:15.127" v="7573" actId="1076"/>
          <ac:spMkLst>
            <pc:docMk/>
            <pc:sldMk cId="456900933" sldId="271"/>
            <ac:spMk id="2" creationId="{E251A2C7-4826-4F09-9731-CD0C3BBA9E1E}"/>
          </ac:spMkLst>
        </pc:spChg>
        <pc:spChg chg="mod">
          <ac:chgData name="Jayaraman Muralidharan, Vignesh (jaya3225@vandals.uidaho.edu)" userId="fb1c4811-6578-4d78-a19f-2f00db9f04be" providerId="ADAL" clId="{A9F36E63-CC00-4A1E-8D8B-0728F885F481}" dt="2018-11-01T01:55:18.247" v="7574" actId="1076"/>
          <ac:spMkLst>
            <pc:docMk/>
            <pc:sldMk cId="456900933" sldId="271"/>
            <ac:spMk id="3" creationId="{9F127CF4-655A-4A29-AA05-3D8F7C4AF356}"/>
          </ac:spMkLst>
        </pc:spChg>
      </pc:sldChg>
      <pc:sldChg chg="addSp modSp add">
        <pc:chgData name="Jayaraman Muralidharan, Vignesh (jaya3225@vandals.uidaho.edu)" userId="fb1c4811-6578-4d78-a19f-2f00db9f04be" providerId="ADAL" clId="{A9F36E63-CC00-4A1E-8D8B-0728F885F481}" dt="2018-11-01T01:56:02.029" v="7584" actId="1076"/>
        <pc:sldMkLst>
          <pc:docMk/>
          <pc:sldMk cId="927417284" sldId="272"/>
        </pc:sldMkLst>
        <pc:spChg chg="mod">
          <ac:chgData name="Jayaraman Muralidharan, Vignesh (jaya3225@vandals.uidaho.edu)" userId="fb1c4811-6578-4d78-a19f-2f00db9f04be" providerId="ADAL" clId="{A9F36E63-CC00-4A1E-8D8B-0728F885F481}" dt="2018-11-01T01:55:29.408" v="7576" actId="14100"/>
          <ac:spMkLst>
            <pc:docMk/>
            <pc:sldMk cId="927417284" sldId="272"/>
            <ac:spMk id="2" creationId="{9BEE0B44-60AE-4F8A-BFBC-968D0103EE8F}"/>
          </ac:spMkLst>
        </pc:spChg>
        <pc:spChg chg="mod">
          <ac:chgData name="Jayaraman Muralidharan, Vignesh (jaya3225@vandals.uidaho.edu)" userId="fb1c4811-6578-4d78-a19f-2f00db9f04be" providerId="ADAL" clId="{A9F36E63-CC00-4A1E-8D8B-0728F885F481}" dt="2018-11-01T01:55:33.894" v="7578" actId="14100"/>
          <ac:spMkLst>
            <pc:docMk/>
            <pc:sldMk cId="927417284" sldId="272"/>
            <ac:spMk id="3" creationId="{B3875DD7-A462-4323-9536-149DB591E2F6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1-01T01:55:44.783" v="7581" actId="14100"/>
          <ac:spMkLst>
            <pc:docMk/>
            <pc:sldMk cId="927417284" sldId="272"/>
            <ac:spMk id="4" creationId="{F72DC484-2C2D-4DF4-B09D-89E940282B90}"/>
          </ac:spMkLst>
        </pc:spChg>
        <pc:spChg chg="add mod">
          <ac:chgData name="Jayaraman Muralidharan, Vignesh (jaya3225@vandals.uidaho.edu)" userId="fb1c4811-6578-4d78-a19f-2f00db9f04be" providerId="ADAL" clId="{A9F36E63-CC00-4A1E-8D8B-0728F885F481}" dt="2018-11-01T01:56:02.029" v="7584" actId="1076"/>
          <ac:spMkLst>
            <pc:docMk/>
            <pc:sldMk cId="927417284" sldId="272"/>
            <ac:spMk id="5" creationId="{06F0812C-A4E8-4DE2-9673-45B813CCAA07}"/>
          </ac:spMkLst>
        </pc:spChg>
      </pc:sldChg>
      <pc:sldChg chg="addSp delSp add mod setBg">
        <pc:chgData name="Jayaraman Muralidharan, Vignesh (jaya3225@vandals.uidaho.edu)" userId="fb1c4811-6578-4d78-a19f-2f00db9f04be" providerId="ADAL" clId="{A9F36E63-CC00-4A1E-8D8B-0728F885F481}" dt="2018-11-01T01:57:31.259" v="7588" actId="26606"/>
        <pc:sldMkLst>
          <pc:docMk/>
          <pc:sldMk cId="2520250221" sldId="273"/>
        </pc:sldMkLst>
        <pc:spChg chg="del">
          <ac:chgData name="Jayaraman Muralidharan, Vignesh (jaya3225@vandals.uidaho.edu)" userId="fb1c4811-6578-4d78-a19f-2f00db9f04be" providerId="ADAL" clId="{A9F36E63-CC00-4A1E-8D8B-0728F885F481}" dt="2018-11-01T01:57:31.259" v="7588" actId="26606"/>
          <ac:spMkLst>
            <pc:docMk/>
            <pc:sldMk cId="2520250221" sldId="273"/>
            <ac:spMk id="2" creationId="{2A11EB03-E75F-4B52-A551-B29DB8353D4A}"/>
          </ac:spMkLst>
        </pc:spChg>
        <pc:spChg chg="del">
          <ac:chgData name="Jayaraman Muralidharan, Vignesh (jaya3225@vandals.uidaho.edu)" userId="fb1c4811-6578-4d78-a19f-2f00db9f04be" providerId="ADAL" clId="{A9F36E63-CC00-4A1E-8D8B-0728F885F481}" dt="2018-11-01T01:57:31.259" v="7588" actId="26606"/>
          <ac:spMkLst>
            <pc:docMk/>
            <pc:sldMk cId="2520250221" sldId="273"/>
            <ac:spMk id="3" creationId="{B77B36D6-556C-40DD-8C16-10ADCBF148F1}"/>
          </ac:spMkLst>
        </pc:spChg>
        <pc:spChg chg="add">
          <ac:chgData name="Jayaraman Muralidharan, Vignesh (jaya3225@vandals.uidaho.edu)" userId="fb1c4811-6578-4d78-a19f-2f00db9f04be" providerId="ADAL" clId="{A9F36E63-CC00-4A1E-8D8B-0728F885F481}" dt="2018-11-01T01:57:31.259" v="7588" actId="26606"/>
          <ac:spMkLst>
            <pc:docMk/>
            <pc:sldMk cId="2520250221" sldId="273"/>
            <ac:spMk id="76" creationId="{DDDE267B-E820-4910-868D-BA40CFB936D7}"/>
          </ac:spMkLst>
        </pc:spChg>
        <pc:picChg chg="add">
          <ac:chgData name="Jayaraman Muralidharan, Vignesh (jaya3225@vandals.uidaho.edu)" userId="fb1c4811-6578-4d78-a19f-2f00db9f04be" providerId="ADAL" clId="{A9F36E63-CC00-4A1E-8D8B-0728F885F481}" dt="2018-11-01T01:57:31.259" v="7588" actId="26606"/>
          <ac:picMkLst>
            <pc:docMk/>
            <pc:sldMk cId="2520250221" sldId="273"/>
            <ac:picMk id="72" creationId="{B1981535-B5AA-4E0C-ACE5-925CC19B20FE}"/>
          </ac:picMkLst>
        </pc:picChg>
        <pc:picChg chg="add">
          <ac:chgData name="Jayaraman Muralidharan, Vignesh (jaya3225@vandals.uidaho.edu)" userId="fb1c4811-6578-4d78-a19f-2f00db9f04be" providerId="ADAL" clId="{A9F36E63-CC00-4A1E-8D8B-0728F885F481}" dt="2018-11-01T01:57:31.259" v="7588" actId="26606"/>
          <ac:picMkLst>
            <pc:docMk/>
            <pc:sldMk cId="2520250221" sldId="273"/>
            <ac:picMk id="74" creationId="{BF97D060-AA7E-4411-BA62-28BD1EBD55D6}"/>
          </ac:picMkLst>
        </pc:picChg>
        <pc:picChg chg="add">
          <ac:chgData name="Jayaraman Muralidharan, Vignesh (jaya3225@vandals.uidaho.edu)" userId="fb1c4811-6578-4d78-a19f-2f00db9f04be" providerId="ADAL" clId="{A9F36E63-CC00-4A1E-8D8B-0728F885F481}" dt="2018-11-01T01:57:31.259" v="7588" actId="26606"/>
          <ac:picMkLst>
            <pc:docMk/>
            <pc:sldMk cId="2520250221" sldId="273"/>
            <ac:picMk id="78" creationId="{FF3E25D7-C2F8-445D-AA42-C1163028DA68}"/>
          </ac:picMkLst>
        </pc:picChg>
        <pc:picChg chg="add del">
          <ac:chgData name="Jayaraman Muralidharan, Vignesh (jaya3225@vandals.uidaho.edu)" userId="fb1c4811-6578-4d78-a19f-2f00db9f04be" providerId="ADAL" clId="{A9F36E63-CC00-4A1E-8D8B-0728F885F481}" dt="2018-11-01T01:57:31.259" v="7588" actId="26606"/>
          <ac:picMkLst>
            <pc:docMk/>
            <pc:sldMk cId="2520250221" sldId="273"/>
            <ac:picMk id="3074" creationId="{5901B90F-BE5E-47C7-91C4-F453CE6DCEEF}"/>
          </ac:picMkLst>
        </pc:picChg>
        <pc:picChg chg="add">
          <ac:chgData name="Jayaraman Muralidharan, Vignesh (jaya3225@vandals.uidaho.edu)" userId="fb1c4811-6578-4d78-a19f-2f00db9f04be" providerId="ADAL" clId="{A9F36E63-CC00-4A1E-8D8B-0728F885F481}" dt="2018-11-01T01:57:31.259" v="7588" actId="26606"/>
          <ac:picMkLst>
            <pc:docMk/>
            <pc:sldMk cId="2520250221" sldId="273"/>
            <ac:picMk id="3077" creationId="{5901B90F-BE5E-47C7-91C4-F453CE6DCE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5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3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192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9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9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98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81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27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1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3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8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1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3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5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98DA-1AA3-4B7D-B4B4-742D6A873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2298"/>
            <a:ext cx="7360410" cy="2541431"/>
          </a:xfrm>
        </p:spPr>
        <p:txBody>
          <a:bodyPr>
            <a:normAutofit fontScale="90000"/>
          </a:bodyPr>
          <a:lstStyle/>
          <a:p>
            <a:br>
              <a:rPr lang="en-US" sz="2800" b="1" dirty="0"/>
            </a:br>
            <a:r>
              <a:rPr lang="en-US" sz="3200" b="1" dirty="0"/>
              <a:t>LITERATURE REVIEW ON</a:t>
            </a:r>
            <a:br>
              <a:rPr lang="en-US" sz="3200" b="1" dirty="0"/>
            </a:br>
            <a:r>
              <a:rPr lang="en-US" sz="3200" b="1" dirty="0"/>
              <a:t>TEXT MINING FOR MARKET PREDICTION:</a:t>
            </a:r>
            <a:br>
              <a:rPr lang="en-US" sz="3200" b="1" dirty="0"/>
            </a:br>
            <a:r>
              <a:rPr lang="en-US" sz="3200" b="1" dirty="0"/>
              <a:t>A SYSTEMATIC REVIEW</a:t>
            </a:r>
            <a:br>
              <a:rPr lang="en-US" sz="3200" b="1" dirty="0"/>
            </a:br>
            <a:r>
              <a:rPr lang="en-US" sz="1800" b="1" i="1" dirty="0"/>
              <a:t>Arman </a:t>
            </a:r>
            <a:r>
              <a:rPr lang="en-US" sz="1800" b="1" i="1" dirty="0" err="1"/>
              <a:t>Khadjeh</a:t>
            </a:r>
            <a:r>
              <a:rPr lang="en-US" sz="1800" b="1" i="1" dirty="0"/>
              <a:t> </a:t>
            </a:r>
            <a:r>
              <a:rPr lang="en-US" sz="1800" b="1" i="1" dirty="0" err="1"/>
              <a:t>Nassirtoussi</a:t>
            </a:r>
            <a:r>
              <a:rPr lang="en-US" sz="1800" b="1" i="1" dirty="0"/>
              <a:t>, Saeed </a:t>
            </a:r>
            <a:r>
              <a:rPr lang="en-US" sz="1800" b="1" i="1" dirty="0" err="1"/>
              <a:t>aghabozorgi</a:t>
            </a:r>
            <a:r>
              <a:rPr lang="en-US" sz="1800" b="1" i="1" dirty="0"/>
              <a:t>, David </a:t>
            </a:r>
            <a:r>
              <a:rPr lang="en-US" sz="1800" b="1" i="1" dirty="0" err="1"/>
              <a:t>chek</a:t>
            </a:r>
            <a:r>
              <a:rPr lang="en-US" sz="1800" b="1" i="1" dirty="0"/>
              <a:t> ling </a:t>
            </a:r>
            <a:r>
              <a:rPr lang="en-US" sz="1800" b="1" i="1" dirty="0" err="1"/>
              <a:t>ngo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5A808-C573-4B9D-BA61-BE5AD8FC4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454" y="3488510"/>
            <a:ext cx="5541502" cy="977621"/>
          </a:xfrm>
        </p:spPr>
        <p:txBody>
          <a:bodyPr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Vignesh j </a:t>
            </a:r>
            <a:r>
              <a:rPr lang="en-US" sz="2000" b="1" i="1" dirty="0" err="1">
                <a:solidFill>
                  <a:schemeClr val="tx1"/>
                </a:solidFill>
              </a:rPr>
              <a:t>muralidharan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E1E34495-39A4-45ED-8F21-E8980EBE3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038"/>
          <a:stretch/>
        </p:blipFill>
        <p:spPr bwMode="auto">
          <a:xfrm>
            <a:off x="7360409" y="479451"/>
            <a:ext cx="4356973" cy="263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rket analysis">
            <a:extLst>
              <a:ext uri="{FF2B5EF4-FFF2-40B4-BE49-F238E27FC236}">
                <a16:creationId xmlns:a16="http://schemas.microsoft.com/office/drawing/2014/main" id="{1D5F8FC0-087C-41AF-A75A-A6F3E83C8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1" r="1" b="30491"/>
          <a:stretch/>
        </p:blipFill>
        <p:spPr bwMode="auto">
          <a:xfrm>
            <a:off x="7360409" y="3514272"/>
            <a:ext cx="4356973" cy="260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E4E0AD-56A2-4996-B2D8-87848D838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4" y="4084461"/>
            <a:ext cx="7173422" cy="203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7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D390-FAA9-4060-A299-0C7A3F9A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4944" y="842659"/>
            <a:ext cx="5565402" cy="448282"/>
          </a:xfrm>
        </p:spPr>
        <p:txBody>
          <a:bodyPr>
            <a:noAutofit/>
          </a:bodyPr>
          <a:lstStyle/>
          <a:p>
            <a:r>
              <a:rPr lang="en-US" sz="2400" dirty="0"/>
              <a:t>2. Regression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55AB0B-2B8F-4D8B-B104-EE4A13D9E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485629"/>
              </p:ext>
            </p:extLst>
          </p:nvPr>
        </p:nvGraphicFramePr>
        <p:xfrm>
          <a:off x="119744" y="1290941"/>
          <a:ext cx="803147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325">
                  <a:extLst>
                    <a:ext uri="{9D8B030D-6E8A-4147-A177-3AD203B41FA5}">
                      <a16:colId xmlns:a16="http://schemas.microsoft.com/office/drawing/2014/main" val="4196158736"/>
                    </a:ext>
                  </a:extLst>
                </a:gridCol>
                <a:gridCol w="1959428">
                  <a:extLst>
                    <a:ext uri="{9D8B030D-6E8A-4147-A177-3AD203B41FA5}">
                      <a16:colId xmlns:a16="http://schemas.microsoft.com/office/drawing/2014/main" val="2291672412"/>
                    </a:ext>
                  </a:extLst>
                </a:gridCol>
                <a:gridCol w="3683726">
                  <a:extLst>
                    <a:ext uri="{9D8B030D-6E8A-4147-A177-3AD203B41FA5}">
                      <a16:colId xmlns:a16="http://schemas.microsoft.com/office/drawing/2014/main" val="866358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2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Drucker (1997)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Support Vector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 predict the discrete value of the stock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7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Schumaker</a:t>
                      </a:r>
                      <a:r>
                        <a:rPr lang="en-US" dirty="0"/>
                        <a:t> et al (2012)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Sequential Minimal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Allows discrete numeric prediction instead of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81340"/>
                  </a:ext>
                </a:extLst>
              </a:tr>
            </a:tbl>
          </a:graphicData>
        </a:graphic>
      </p:graphicFrame>
      <p:pic>
        <p:nvPicPr>
          <p:cNvPr id="2052" name="Picture 4" descr="A linear Support Vector Machine">
            <a:extLst>
              <a:ext uri="{FF2B5EF4-FFF2-40B4-BE49-F238E27FC236}">
                <a16:creationId xmlns:a16="http://schemas.microsoft.com/office/drawing/2014/main" id="{93D1F5AE-8F74-46B0-B560-87718707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971" y="842659"/>
            <a:ext cx="3870693" cy="209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ADC768-AAB8-4DF4-BC65-6B25DF37DA74}"/>
              </a:ext>
            </a:extLst>
          </p:cNvPr>
          <p:cNvSpPr txBox="1"/>
          <p:nvPr/>
        </p:nvSpPr>
        <p:spPr>
          <a:xfrm>
            <a:off x="654375" y="3509718"/>
            <a:ext cx="2144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NAÏVE BAYES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4BE41A-4626-4D47-BFE2-23515745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54886"/>
              </p:ext>
            </p:extLst>
          </p:nvPr>
        </p:nvGraphicFramePr>
        <p:xfrm>
          <a:off x="139970" y="4202826"/>
          <a:ext cx="8128002" cy="179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350">
                  <a:extLst>
                    <a:ext uri="{9D8B030D-6E8A-4147-A177-3AD203B41FA5}">
                      <a16:colId xmlns:a16="http://schemas.microsoft.com/office/drawing/2014/main" val="4130575267"/>
                    </a:ext>
                  </a:extLst>
                </a:gridCol>
                <a:gridCol w="5707652">
                  <a:extLst>
                    <a:ext uri="{9D8B030D-6E8A-4147-A177-3AD203B41FA5}">
                      <a16:colId xmlns:a16="http://schemas.microsoft.com/office/drawing/2014/main" val="1541467200"/>
                    </a:ext>
                  </a:extLst>
                </a:gridCol>
              </a:tblGrid>
              <a:tr h="512865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4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Duan</a:t>
                      </a:r>
                      <a:r>
                        <a:rPr lang="en-US" dirty="0"/>
                        <a:t> and Cao (2013)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 Analysis of social media along with effect of Conventional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9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 (2010) – </a:t>
                      </a:r>
                    </a:p>
                    <a:p>
                      <a:r>
                        <a:rPr lang="en-US" dirty="0"/>
                        <a:t>(Perl Language)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examine the information content of the forward looking statements in management discussion of the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33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07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2CFB-DA51-4583-A349-7C9E390B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49" y="224443"/>
            <a:ext cx="4032297" cy="573579"/>
          </a:xfrm>
        </p:spPr>
        <p:txBody>
          <a:bodyPr>
            <a:normAutofit/>
          </a:bodyPr>
          <a:lstStyle/>
          <a:p>
            <a:r>
              <a:rPr lang="en-US" sz="2400" dirty="0"/>
              <a:t>4. Decision rules and trees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778748"/>
              </p:ext>
            </p:extLst>
          </p:nvPr>
        </p:nvGraphicFramePr>
        <p:xfrm>
          <a:off x="830649" y="721044"/>
          <a:ext cx="103632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122">
                  <a:extLst>
                    <a:ext uri="{9D8B030D-6E8A-4147-A177-3AD203B41FA5}">
                      <a16:colId xmlns:a16="http://schemas.microsoft.com/office/drawing/2014/main" val="870396310"/>
                    </a:ext>
                  </a:extLst>
                </a:gridCol>
                <a:gridCol w="6267796">
                  <a:extLst>
                    <a:ext uri="{9D8B030D-6E8A-4147-A177-3AD203B41FA5}">
                      <a16:colId xmlns:a16="http://schemas.microsoft.com/office/drawing/2014/main" val="585156244"/>
                    </a:ext>
                  </a:extLst>
                </a:gridCol>
                <a:gridCol w="1875282">
                  <a:extLst>
                    <a:ext uri="{9D8B030D-6E8A-4147-A177-3AD203B41FA5}">
                      <a16:colId xmlns:a16="http://schemas.microsoft.com/office/drawing/2014/main" val="1780888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07860"/>
                  </a:ext>
                </a:extLst>
              </a:tr>
              <a:tr h="861607">
                <a:tc>
                  <a:txBody>
                    <a:bodyPr/>
                    <a:lstStyle/>
                    <a:p>
                      <a:r>
                        <a:rPr lang="en-US" dirty="0"/>
                        <a:t>Peramunetilleke</a:t>
                      </a:r>
                      <a:r>
                        <a:rPr lang="en-US" baseline="0" dirty="0"/>
                        <a:t> (2002)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Rule based classification systems </a:t>
                      </a:r>
                      <a:r>
                        <a:rPr lang="en-US" dirty="0"/>
                        <a:t>– expressing</a:t>
                      </a:r>
                      <a:r>
                        <a:rPr lang="en-US" baseline="0" dirty="0"/>
                        <a:t> correlation between keywords yields a probability how likely the event will occur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DOLLAR_UP</a:t>
                      </a:r>
                    </a:p>
                    <a:p>
                      <a:r>
                        <a:rPr lang="en-US" dirty="0"/>
                        <a:t>DOLLAR_DOWN</a:t>
                      </a:r>
                    </a:p>
                    <a:p>
                      <a:r>
                        <a:rPr lang="en-US" dirty="0"/>
                        <a:t>DOLLAR_STEADY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92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Huang</a:t>
                      </a:r>
                      <a:r>
                        <a:rPr lang="en-US" baseline="0" dirty="0"/>
                        <a:t> et al (2010)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Weighted association rules algorithm </a:t>
                      </a:r>
                      <a:r>
                        <a:rPr lang="en-US" dirty="0"/>
                        <a:t>– combination of two or more keywords in financial news headline to detect compound</a:t>
                      </a:r>
                      <a:r>
                        <a:rPr lang="en-US" baseline="0" dirty="0"/>
                        <a:t> terms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next trading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1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Quinlan (2007)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4.5 </a:t>
                      </a:r>
                      <a:r>
                        <a:rPr lang="en-US" dirty="0"/>
                        <a:t>– yields set of trend predicting rules</a:t>
                      </a:r>
                      <a:r>
                        <a:rPr lang="en-US" baseline="0" dirty="0"/>
                        <a:t> with combination of numerical and textual data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3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Weiss et al (2010)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Decision Tree </a:t>
                      </a:r>
                      <a:r>
                        <a:rPr lang="en-US" dirty="0"/>
                        <a:t>– Dividing document into</a:t>
                      </a:r>
                      <a:r>
                        <a:rPr lang="en-US" baseline="0" dirty="0"/>
                        <a:t> non-overlapping regions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5114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175" y="2659207"/>
            <a:ext cx="971550" cy="209550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31" y="4183428"/>
            <a:ext cx="2986636" cy="22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8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104" y="249186"/>
            <a:ext cx="6061791" cy="583266"/>
          </a:xfrm>
        </p:spPr>
        <p:txBody>
          <a:bodyPr>
            <a:normAutofit/>
          </a:bodyPr>
          <a:lstStyle/>
          <a:p>
            <a:r>
              <a:rPr lang="en-US" sz="2400" b="1" dirty="0"/>
              <a:t>5. Combinatory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57E676-0226-4CFB-88D3-0F7549302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810330"/>
              </p:ext>
            </p:extLst>
          </p:nvPr>
        </p:nvGraphicFramePr>
        <p:xfrm>
          <a:off x="365759" y="1017118"/>
          <a:ext cx="1110342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375">
                  <a:extLst>
                    <a:ext uri="{9D8B030D-6E8A-4147-A177-3AD203B41FA5}">
                      <a16:colId xmlns:a16="http://schemas.microsoft.com/office/drawing/2014/main" val="1605877045"/>
                    </a:ext>
                  </a:extLst>
                </a:gridCol>
                <a:gridCol w="2927015">
                  <a:extLst>
                    <a:ext uri="{9D8B030D-6E8A-4147-A177-3AD203B41FA5}">
                      <a16:colId xmlns:a16="http://schemas.microsoft.com/office/drawing/2014/main" val="4216594291"/>
                    </a:ext>
                  </a:extLst>
                </a:gridCol>
                <a:gridCol w="6035039">
                  <a:extLst>
                    <a:ext uri="{9D8B030D-6E8A-4147-A177-3AD203B41FA5}">
                      <a16:colId xmlns:a16="http://schemas.microsoft.com/office/drawing/2014/main" val="1953653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Butler (2009)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 &amp;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 for each company annual report </a:t>
                      </a:r>
                    </a:p>
                    <a:p>
                      <a:r>
                        <a:rPr lang="en-US" dirty="0"/>
                        <a:t>SVM combines readability scores with performance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9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Bollen</a:t>
                      </a:r>
                      <a:r>
                        <a:rPr lang="en-US" dirty="0"/>
                        <a:t> (2004)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Bayes,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mood measurements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98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Werner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Bayes,  KNN &amp; 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Detect patterns in textual data &amp; Risk exposure in Stock market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322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602B76-9644-4FE3-83C8-B0F338C8F3BD}"/>
              </a:ext>
            </a:extLst>
          </p:cNvPr>
          <p:cNvSpPr txBox="1"/>
          <p:nvPr/>
        </p:nvSpPr>
        <p:spPr>
          <a:xfrm>
            <a:off x="1384664" y="3244334"/>
            <a:ext cx="859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SVM has been successful </a:t>
            </a:r>
            <a:r>
              <a:rPr lang="en-US" dirty="0"/>
              <a:t>and used as textual classification and sentiment learning approach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174107-A475-40D8-9431-F606BC820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10218"/>
              </p:ext>
            </p:extLst>
          </p:nvPr>
        </p:nvGraphicFramePr>
        <p:xfrm>
          <a:off x="2031999" y="415354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624">
                  <a:extLst>
                    <a:ext uri="{9D8B030D-6E8A-4147-A177-3AD203B41FA5}">
                      <a16:colId xmlns:a16="http://schemas.microsoft.com/office/drawing/2014/main" val="3657773948"/>
                    </a:ext>
                  </a:extLst>
                </a:gridCol>
                <a:gridCol w="5666376">
                  <a:extLst>
                    <a:ext uri="{9D8B030D-6E8A-4147-A177-3AD203B41FA5}">
                      <a16:colId xmlns:a16="http://schemas.microsoft.com/office/drawing/2014/main" val="229226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8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 Yang (2012)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Artificial Neural Network with 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Kuang</a:t>
                      </a:r>
                      <a:r>
                        <a:rPr lang="en-US" dirty="0"/>
                        <a:t>(2012)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 &amp; 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8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Gradojevic</a:t>
                      </a:r>
                      <a:r>
                        <a:rPr lang="en-US" dirty="0"/>
                        <a:t> (2013)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Fuzzy-logic Neural Network &amp; 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8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8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FA7DF36-CA81-4EEB-BE85-F5D3C9E3F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367092"/>
            <a:ext cx="5426597" cy="328811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F28044-07FC-4590-B31C-FF126D36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sz="2400" b="1" dirty="0"/>
              <a:t>SLIDING WINDOW MARKET ANALYSIS FOR TIME SERIES DATA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8A8F73D-E40D-49D0-9111-034E0EEFC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2304705"/>
            <a:ext cx="6010275" cy="33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59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4653-4F0E-4C4D-9F00-538931C9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493" y="122128"/>
            <a:ext cx="5069014" cy="596329"/>
          </a:xfrm>
        </p:spPr>
        <p:txBody>
          <a:bodyPr>
            <a:normAutofit/>
          </a:bodyPr>
          <a:lstStyle/>
          <a:p>
            <a:r>
              <a:rPr lang="en-US" sz="2800" b="1" dirty="0"/>
              <a:t>SEMANTICS &amp; SYNTAX</a:t>
            </a:r>
          </a:p>
        </p:txBody>
      </p:sp>
      <p:pic>
        <p:nvPicPr>
          <p:cNvPr id="2050" name="Picture 2" descr="Image result for ontology">
            <a:extLst>
              <a:ext uri="{FF2B5EF4-FFF2-40B4-BE49-F238E27FC236}">
                <a16:creationId xmlns:a16="http://schemas.microsoft.com/office/drawing/2014/main" id="{643EE0A3-35AE-4931-9B28-E8FF4273E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5" y="122128"/>
            <a:ext cx="3448778" cy="19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emantic web technologies">
            <a:extLst>
              <a:ext uri="{FF2B5EF4-FFF2-40B4-BE49-F238E27FC236}">
                <a16:creationId xmlns:a16="http://schemas.microsoft.com/office/drawing/2014/main" id="{4D2FF2D9-7F4E-4F70-8CD1-DAF445B98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8" y="3138165"/>
            <a:ext cx="5187537" cy="35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D43B31-373F-47E7-9E63-EDDE2C6AB9CE}"/>
              </a:ext>
            </a:extLst>
          </p:cNvPr>
          <p:cNvSpPr txBox="1"/>
          <p:nvPr/>
        </p:nvSpPr>
        <p:spPr>
          <a:xfrm>
            <a:off x="3561493" y="722765"/>
            <a:ext cx="2754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Deals with Meaning</a:t>
            </a:r>
          </a:p>
          <a:p>
            <a:pPr algn="ctr"/>
            <a:r>
              <a:rPr lang="en-US" sz="2000" dirty="0"/>
              <a:t> of words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E5D32-806D-4C1D-80BD-2882B16BCC4C}"/>
              </a:ext>
            </a:extLst>
          </p:cNvPr>
          <p:cNvSpPr txBox="1"/>
          <p:nvPr/>
        </p:nvSpPr>
        <p:spPr>
          <a:xfrm>
            <a:off x="6316394" y="71845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Words order and relative groupings</a:t>
            </a:r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80D272BA-861E-4858-AB23-F8A88B30F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098" y="0"/>
            <a:ext cx="2754901" cy="29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B3348C-665B-4C16-9CD1-B98BF4A85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71617"/>
              </p:ext>
            </p:extLst>
          </p:nvPr>
        </p:nvGraphicFramePr>
        <p:xfrm>
          <a:off x="5956665" y="3138165"/>
          <a:ext cx="623533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17">
                  <a:extLst>
                    <a:ext uri="{9D8B030D-6E8A-4147-A177-3AD203B41FA5}">
                      <a16:colId xmlns:a16="http://schemas.microsoft.com/office/drawing/2014/main" val="4013979304"/>
                    </a:ext>
                  </a:extLst>
                </a:gridCol>
                <a:gridCol w="2364377">
                  <a:extLst>
                    <a:ext uri="{9D8B030D-6E8A-4147-A177-3AD203B41FA5}">
                      <a16:colId xmlns:a16="http://schemas.microsoft.com/office/drawing/2014/main" val="1608250768"/>
                    </a:ext>
                  </a:extLst>
                </a:gridCol>
                <a:gridCol w="2786740">
                  <a:extLst>
                    <a:ext uri="{9D8B030D-6E8A-4147-A177-3AD203B41FA5}">
                      <a16:colId xmlns:a16="http://schemas.microsoft.com/office/drawing/2014/main" val="294057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ALGORITHIM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2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Kim et al (2014)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independent semantic kernel (LIS)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the similarity between short text documents without using grammatical tags and lexical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70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Griffith (2005)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Hidden Markov Model (HMM-LDA)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Recognize the typical word can play different roles. It can either be part of content and serve in a semantic or in context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0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29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B828-3731-4E2C-981D-01244227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8BD6-9E9F-4213-98AC-87A3CB75F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for accuracy, recall or precision and sometimes f-measure is most common</a:t>
            </a:r>
          </a:p>
          <a:p>
            <a:r>
              <a:rPr lang="en-US" dirty="0"/>
              <a:t>Range of 50-70% considered better choice. </a:t>
            </a:r>
          </a:p>
          <a:p>
            <a:r>
              <a:rPr lang="en-US" dirty="0"/>
              <a:t>Trading period is simulated and profits are measured to evaluate the viability of the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3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0B44-60AE-4F8A-BFBC-968D0103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1066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5DD7-A462-4323-9536-149DB591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75" y="904054"/>
            <a:ext cx="11482250" cy="2244096"/>
          </a:xfrm>
        </p:spPr>
        <p:txBody>
          <a:bodyPr/>
          <a:lstStyle/>
          <a:p>
            <a:r>
              <a:rPr lang="en-US" dirty="0"/>
              <a:t>Predominant gaps that exist within the major market prediction have been identified</a:t>
            </a:r>
          </a:p>
          <a:p>
            <a:r>
              <a:rPr lang="en-US" dirty="0"/>
              <a:t>Market movements based on insights into human psychology  through text mining are widely available resources in real time</a:t>
            </a:r>
          </a:p>
          <a:p>
            <a:r>
              <a:rPr lang="en-US" dirty="0"/>
              <a:t>The work is hoped to help other researchers with strategic decisions in design of future systems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2DC484-2C2D-4DF4-B09D-89E940282B90}"/>
              </a:ext>
            </a:extLst>
          </p:cNvPr>
          <p:cNvSpPr txBox="1">
            <a:spLocks/>
          </p:cNvSpPr>
          <p:nvPr/>
        </p:nvSpPr>
        <p:spPr>
          <a:xfrm>
            <a:off x="913773" y="2630911"/>
            <a:ext cx="10364451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Future work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F0812C-A4E8-4DE2-9673-45B813CCAA07}"/>
              </a:ext>
            </a:extLst>
          </p:cNvPr>
          <p:cNvSpPr txBox="1">
            <a:spLocks/>
          </p:cNvSpPr>
          <p:nvPr/>
        </p:nvSpPr>
        <p:spPr>
          <a:xfrm>
            <a:off x="354875" y="3712515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Semantics 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Sentiment analysis of public</a:t>
            </a:r>
          </a:p>
          <a:p>
            <a:r>
              <a:rPr lang="en-US" dirty="0"/>
              <a:t>Machine learning algorithms</a:t>
            </a:r>
          </a:p>
          <a:p>
            <a:r>
              <a:rPr lang="en-US" dirty="0"/>
              <a:t>Publish quality and standardized datasets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1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7" name="Picture 2" descr="Image result for stay calm text mining">
            <a:extLst>
              <a:ext uri="{FF2B5EF4-FFF2-40B4-BE49-F238E27FC236}">
                <a16:creationId xmlns:a16="http://schemas.microsoft.com/office/drawing/2014/main" id="{5901B90F-BE5E-47C7-91C4-F453CE6DCE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376" y="965201"/>
            <a:ext cx="4217248" cy="491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25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Content Placeholder 2">
            <a:extLst>
              <a:ext uri="{FF2B5EF4-FFF2-40B4-BE49-F238E27FC236}">
                <a16:creationId xmlns:a16="http://schemas.microsoft.com/office/drawing/2014/main" id="{F0C6BF41-83CD-4643-B76C-FB7472C01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44" y="272807"/>
            <a:ext cx="5469776" cy="5727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BACKGROUND TOPICS TO BE KNOWN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B7717-751A-465D-BF5A-FE60E7FB4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045" y="1478355"/>
            <a:ext cx="3899910" cy="29665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FCBE6F-A582-4A9C-A782-66CE27CD3F5B}"/>
              </a:ext>
            </a:extLst>
          </p:cNvPr>
          <p:cNvSpPr txBox="1"/>
          <p:nvPr/>
        </p:nvSpPr>
        <p:spPr>
          <a:xfrm>
            <a:off x="334829" y="981460"/>
            <a:ext cx="68285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 conditions are products of human behaviors involved- </a:t>
            </a:r>
            <a:r>
              <a:rPr lang="en-US" sz="1400" i="1" dirty="0"/>
              <a:t>Bilas 2007</a:t>
            </a:r>
            <a:r>
              <a:rPr lang="en-US" sz="1400" dirty="0"/>
              <a:t>  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Market Hypothesis (EMH)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Behavioral 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market hypothesis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vs Technical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and emotional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E2DA9EFB-B817-411B-B001-996973EE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285" y="129944"/>
            <a:ext cx="3852343" cy="442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daptive market hypothesis">
            <a:extLst>
              <a:ext uri="{FF2B5EF4-FFF2-40B4-BE49-F238E27FC236}">
                <a16:creationId xmlns:a16="http://schemas.microsoft.com/office/drawing/2014/main" id="{DC600764-D552-4B64-A045-F192FDC41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285" y="4716732"/>
            <a:ext cx="3852344" cy="201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sentiment and emotion analysis">
            <a:extLst>
              <a:ext uri="{FF2B5EF4-FFF2-40B4-BE49-F238E27FC236}">
                <a16:creationId xmlns:a16="http://schemas.microsoft.com/office/drawing/2014/main" id="{18DC6624-21BF-4D5A-A4D4-5506E674F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33" y="4716732"/>
            <a:ext cx="6066422" cy="196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39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3">
            <a:extLst>
              <a:ext uri="{FF2B5EF4-FFF2-40B4-BE49-F238E27FC236}">
                <a16:creationId xmlns:a16="http://schemas.microsoft.com/office/drawing/2014/main" id="{FA0F1662-0EB3-4890-9399-DB797CF6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57" y="1661615"/>
            <a:ext cx="9288815" cy="492307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8E552D47-46E9-42A2-90F2-F4AFB72A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OUTLINE</a:t>
            </a:r>
            <a:br>
              <a:rPr lang="en-US" b="1" kern="1200" dirty="0">
                <a:latin typeface="+mj-lt"/>
                <a:ea typeface="+mj-ea"/>
                <a:cs typeface="+mj-cs"/>
              </a:rPr>
            </a:b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61532-C53C-442C-B577-701C95E3252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082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8139-BF1F-4717-8A81-B02BDEA9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323" y="431076"/>
            <a:ext cx="3058886" cy="64565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DATA INPUT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BBAEA3-4B61-493B-90DB-BFED54E85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497899"/>
              </p:ext>
            </p:extLst>
          </p:nvPr>
        </p:nvGraphicFramePr>
        <p:xfrm>
          <a:off x="2145574" y="1194300"/>
          <a:ext cx="79008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89">
                  <a:extLst>
                    <a:ext uri="{9D8B030D-6E8A-4147-A177-3AD203B41FA5}">
                      <a16:colId xmlns:a16="http://schemas.microsoft.com/office/drawing/2014/main" val="7186767"/>
                    </a:ext>
                  </a:extLst>
                </a:gridCol>
                <a:gridCol w="5499462">
                  <a:extLst>
                    <a:ext uri="{9D8B030D-6E8A-4147-A177-3AD203B41FA5}">
                      <a16:colId xmlns:a16="http://schemas.microsoft.com/office/drawing/2014/main" val="1050936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DATA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0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Das and Chen (2007)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message boards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1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Chang (2012)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Twitter post  and mood analysis for market predictions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8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Bollen</a:t>
                      </a:r>
                      <a:r>
                        <a:rPr lang="en-US" dirty="0"/>
                        <a:t>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Companies annual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8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Chatrath</a:t>
                      </a:r>
                      <a:r>
                        <a:rPr lang="en-US" dirty="0"/>
                        <a:t> et al (2014)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of recent news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MARKET DATA FROM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00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Wuthrich et al (2007)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NASDAQ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9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Zhai</a:t>
                      </a:r>
                      <a:r>
                        <a:rPr lang="en-US" dirty="0"/>
                        <a:t> (2007)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FOREX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46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Hagenau</a:t>
                      </a:r>
                      <a:r>
                        <a:rPr lang="en-US" dirty="0"/>
                        <a:t> (2013)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Stock price of companies like google, yahoo, Microsoft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882312"/>
                  </a:ext>
                </a:extLst>
              </a:tr>
            </a:tbl>
          </a:graphicData>
        </a:graphic>
      </p:graphicFrame>
      <p:pic>
        <p:nvPicPr>
          <p:cNvPr id="4104" name="Picture 8" descr="Image result for list of stock market data">
            <a:extLst>
              <a:ext uri="{FF2B5EF4-FFF2-40B4-BE49-F238E27FC236}">
                <a16:creationId xmlns:a16="http://schemas.microsoft.com/office/drawing/2014/main" id="{04CBA3F5-E329-4458-9D6B-5FAFDD529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0" y="4670923"/>
            <a:ext cx="3178627" cy="203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conventional media">
            <a:extLst>
              <a:ext uri="{FF2B5EF4-FFF2-40B4-BE49-F238E27FC236}">
                <a16:creationId xmlns:a16="http://schemas.microsoft.com/office/drawing/2014/main" id="{0632310F-0B32-4357-94A2-3F394D12D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3" y="4649424"/>
            <a:ext cx="3657598" cy="205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438D575-BA94-4825-9EAA-6AB4FC076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8AD42FA4-1D13-4494-93FD-6BF20CDE6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pre processing text">
            <a:extLst>
              <a:ext uri="{FF2B5EF4-FFF2-40B4-BE49-F238E27FC236}">
                <a16:creationId xmlns:a16="http://schemas.microsoft.com/office/drawing/2014/main" id="{08A5DEBA-026F-4635-9147-E4B84065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25" y="4815314"/>
            <a:ext cx="7262949" cy="1745946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Content Placeholder 3">
            <a:extLst>
              <a:ext uri="{FF2B5EF4-FFF2-40B4-BE49-F238E27FC236}">
                <a16:creationId xmlns:a16="http://schemas.microsoft.com/office/drawing/2014/main" id="{55C6F8A5-01AB-4FBA-8062-E07CD89BA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809" y="1798269"/>
            <a:ext cx="8286382" cy="2772629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7727D90-AE2C-4C94-9C0E-DD21CA43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22DDB53-C74F-46E1-BD8A-AF21D48767AA}"/>
              </a:ext>
            </a:extLst>
          </p:cNvPr>
          <p:cNvSpPr txBox="1">
            <a:spLocks/>
          </p:cNvSpPr>
          <p:nvPr/>
        </p:nvSpPr>
        <p:spPr>
          <a:xfrm>
            <a:off x="3339735" y="-42324"/>
            <a:ext cx="5512530" cy="1596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TIME FOR ACTION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338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CA69B1-1EAB-4591-904E-5E9C0B66BF7C}"/>
              </a:ext>
            </a:extLst>
          </p:cNvPr>
          <p:cNvSpPr txBox="1"/>
          <p:nvPr/>
        </p:nvSpPr>
        <p:spPr>
          <a:xfrm>
            <a:off x="4062995" y="163234"/>
            <a:ext cx="3623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FEATURE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EA2E47-F37B-4A0D-8314-31C0B6FE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17" y="673603"/>
            <a:ext cx="1919298" cy="1581240"/>
          </a:xfrm>
          <a:prstGeom prst="rect">
            <a:avLst/>
          </a:prstGeom>
        </p:spPr>
      </p:pic>
      <p:pic>
        <p:nvPicPr>
          <p:cNvPr id="5122" name="Picture 2" descr="Image result for lexical and syntactic">
            <a:extLst>
              <a:ext uri="{FF2B5EF4-FFF2-40B4-BE49-F238E27FC236}">
                <a16:creationId xmlns:a16="http://schemas.microsoft.com/office/drawing/2014/main" id="{2E4ADD06-0C93-4136-8327-F6BB0D65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27" y="2722660"/>
            <a:ext cx="2705418" cy="180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8BF5A3-4A8D-47F4-B426-7B6B8FC4DB2C}"/>
              </a:ext>
            </a:extLst>
          </p:cNvPr>
          <p:cNvSpPr txBox="1"/>
          <p:nvPr/>
        </p:nvSpPr>
        <p:spPr>
          <a:xfrm>
            <a:off x="144882" y="163234"/>
            <a:ext cx="326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Bag-of-Words - </a:t>
            </a:r>
            <a:r>
              <a:rPr lang="en-US" sz="1200" dirty="0" err="1"/>
              <a:t>Kleinnijenhuis</a:t>
            </a:r>
            <a:r>
              <a:rPr lang="en-US" sz="1200" dirty="0"/>
              <a:t> et al (2003)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D5A93-0329-4E2A-B410-295707393422}"/>
              </a:ext>
            </a:extLst>
          </p:cNvPr>
          <p:cNvSpPr txBox="1"/>
          <p:nvPr/>
        </p:nvSpPr>
        <p:spPr>
          <a:xfrm>
            <a:off x="324483" y="2384015"/>
            <a:ext cx="308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Noun Phrases - </a:t>
            </a:r>
            <a:r>
              <a:rPr lang="en-US" sz="1200" dirty="0" err="1"/>
              <a:t>Schumaker</a:t>
            </a:r>
            <a:r>
              <a:rPr lang="en-US" sz="1200" dirty="0"/>
              <a:t> et al (2012)</a:t>
            </a:r>
            <a:endParaRPr lang="en-US" dirty="0"/>
          </a:p>
        </p:txBody>
      </p:sp>
      <p:pic>
        <p:nvPicPr>
          <p:cNvPr id="5124" name="Picture 4" descr="Image result for named entity recognition system">
            <a:extLst>
              <a:ext uri="{FF2B5EF4-FFF2-40B4-BE49-F238E27FC236}">
                <a16:creationId xmlns:a16="http://schemas.microsoft.com/office/drawing/2014/main" id="{4E02F3B7-8666-47C5-9A3D-907CFAFD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36" y="5528677"/>
            <a:ext cx="2109987" cy="105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3BA504-039A-41C2-B369-2CA0512EEBBF}"/>
              </a:ext>
            </a:extLst>
          </p:cNvPr>
          <p:cNvSpPr txBox="1"/>
          <p:nvPr/>
        </p:nvSpPr>
        <p:spPr>
          <a:xfrm>
            <a:off x="112402" y="4861394"/>
            <a:ext cx="386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 Entity Recognition –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etal</a:t>
            </a:r>
            <a:r>
              <a:rPr lang="en-US" sz="1200" dirty="0"/>
              <a:t> (2012)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AC6581-BF77-49E3-A29A-A58AA648C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545" y="4336416"/>
            <a:ext cx="2109988" cy="22472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029CA6-9F50-4E1B-BC66-2812756B42DD}"/>
              </a:ext>
            </a:extLst>
          </p:cNvPr>
          <p:cNvSpPr txBox="1"/>
          <p:nvPr/>
        </p:nvSpPr>
        <p:spPr>
          <a:xfrm>
            <a:off x="3973459" y="3797762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Dirichlet Allocation (LDA) – </a:t>
            </a:r>
            <a:r>
              <a:rPr lang="en-US" sz="1200" dirty="0" err="1"/>
              <a:t>Jin</a:t>
            </a:r>
            <a:r>
              <a:rPr lang="en-US" sz="1200" dirty="0"/>
              <a:t> et al (2013)</a:t>
            </a:r>
            <a:endParaRPr lang="en-US" dirty="0"/>
          </a:p>
        </p:txBody>
      </p:sp>
      <p:pic>
        <p:nvPicPr>
          <p:cNvPr id="5126" name="Picture 6" descr="Image result for n-gram model">
            <a:extLst>
              <a:ext uri="{FF2B5EF4-FFF2-40B4-BE49-F238E27FC236}">
                <a16:creationId xmlns:a16="http://schemas.microsoft.com/office/drawing/2014/main" id="{429B06EB-95B9-483E-B7C3-089B39CB4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303" y="4696358"/>
            <a:ext cx="3711616" cy="152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387128-BF68-4773-9C5A-8EC5ED42BBC9}"/>
              </a:ext>
            </a:extLst>
          </p:cNvPr>
          <p:cNvSpPr txBox="1"/>
          <p:nvPr/>
        </p:nvSpPr>
        <p:spPr>
          <a:xfrm>
            <a:off x="8987857" y="3825382"/>
            <a:ext cx="25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N-gram model – </a:t>
            </a:r>
            <a:r>
              <a:rPr lang="en-US" sz="1200" dirty="0"/>
              <a:t>Butler (2013)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2CE946-AFDA-45FE-B461-0405AF6D4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8247" y="869666"/>
            <a:ext cx="4243455" cy="25593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3CF076-D915-4061-BB92-E1EBA24889F0}"/>
              </a:ext>
            </a:extLst>
          </p:cNvPr>
          <p:cNvSpPr txBox="1"/>
          <p:nvPr/>
        </p:nvSpPr>
        <p:spPr>
          <a:xfrm>
            <a:off x="8432859" y="183356"/>
            <a:ext cx="369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Colony Optimization -</a:t>
            </a:r>
            <a:r>
              <a:rPr lang="en-US" sz="1200" dirty="0" err="1"/>
              <a:t>Tsai.Eberle</a:t>
            </a:r>
            <a:r>
              <a:rPr lang="en-US" sz="1200" dirty="0"/>
              <a:t> (2013)</a:t>
            </a:r>
            <a:endParaRPr lang="en-US" dirty="0"/>
          </a:p>
        </p:txBody>
      </p:sp>
      <p:sp>
        <p:nvSpPr>
          <p:cNvPr id="19" name="Arrow: Quad 18">
            <a:extLst>
              <a:ext uri="{FF2B5EF4-FFF2-40B4-BE49-F238E27FC236}">
                <a16:creationId xmlns:a16="http://schemas.microsoft.com/office/drawing/2014/main" id="{AA931783-D2E6-4CBA-9625-AB3673C5E02E}"/>
              </a:ext>
            </a:extLst>
          </p:cNvPr>
          <p:cNvSpPr/>
          <p:nvPr/>
        </p:nvSpPr>
        <p:spPr>
          <a:xfrm>
            <a:off x="4900545" y="966651"/>
            <a:ext cx="1919298" cy="158124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1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19CD-0B9D-4173-938B-E16551A5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580" y="462710"/>
            <a:ext cx="5674555" cy="436654"/>
          </a:xfrm>
        </p:spPr>
        <p:txBody>
          <a:bodyPr>
            <a:noAutofit/>
          </a:bodyPr>
          <a:lstStyle/>
          <a:p>
            <a:r>
              <a:rPr lang="en-US" sz="3200" b="1" dirty="0"/>
              <a:t>DIMENSIONALITY - </a:t>
            </a:r>
            <a:r>
              <a:rPr lang="en-US" sz="3200" b="1" dirty="0" err="1"/>
              <a:t>REDUcTION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5E5FD-7381-4966-9DA8-F965F44E705A}"/>
              </a:ext>
            </a:extLst>
          </p:cNvPr>
          <p:cNvSpPr txBox="1"/>
          <p:nvPr/>
        </p:nvSpPr>
        <p:spPr>
          <a:xfrm>
            <a:off x="1035029" y="1475052"/>
            <a:ext cx="1012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THE </a:t>
            </a:r>
            <a:r>
              <a:rPr lang="en-US" dirty="0">
                <a:solidFill>
                  <a:srgbClr val="FF0000"/>
                </a:solidFill>
              </a:rPr>
              <a:t>CURSE OF DIMENSIONALITY </a:t>
            </a:r>
            <a:r>
              <a:rPr lang="en-US" dirty="0"/>
              <a:t>IF WE HAVE INCREASED NUMBER OF FEATURES </a:t>
            </a:r>
            <a:r>
              <a:rPr lang="en-US" sz="1400" i="1" dirty="0"/>
              <a:t>– </a:t>
            </a:r>
            <a:r>
              <a:rPr lang="en-US" sz="1400" i="1" dirty="0" err="1"/>
              <a:t>Pestov</a:t>
            </a:r>
            <a:r>
              <a:rPr lang="en-US" sz="1400" i="1" dirty="0"/>
              <a:t> (2013)</a:t>
            </a:r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396324-C944-4BC8-BC4C-CB346677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47312"/>
              </p:ext>
            </p:extLst>
          </p:nvPr>
        </p:nvGraphicFramePr>
        <p:xfrm>
          <a:off x="753290" y="2510771"/>
          <a:ext cx="1068541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676">
                  <a:extLst>
                    <a:ext uri="{9D8B030D-6E8A-4147-A177-3AD203B41FA5}">
                      <a16:colId xmlns:a16="http://schemas.microsoft.com/office/drawing/2014/main" val="3574489547"/>
                    </a:ext>
                  </a:extLst>
                </a:gridCol>
                <a:gridCol w="8013741">
                  <a:extLst>
                    <a:ext uri="{9D8B030D-6E8A-4147-A177-3AD203B41FA5}">
                      <a16:colId xmlns:a16="http://schemas.microsoft.com/office/drawing/2014/main" val="2886018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57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Zhai</a:t>
                      </a:r>
                      <a:r>
                        <a:rPr lang="en-US" dirty="0"/>
                        <a:t> et al (2007)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occurrence limit and reducing the terms by selecting once reaching a number of occurrence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2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Butler (2009)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predefined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6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Wuthrich et al (2008)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subject field particular  example: Psychology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39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Soni</a:t>
                      </a:r>
                      <a:r>
                        <a:rPr lang="en-US" dirty="0"/>
                        <a:t> (2007)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of WordNet Thesaurus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32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Pui</a:t>
                      </a:r>
                      <a:r>
                        <a:rPr lang="en-US" dirty="0"/>
                        <a:t> Cheong (2003)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Conversion to lowercase letters, punctuation removal,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56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Berka</a:t>
                      </a:r>
                      <a:r>
                        <a:rPr lang="en-US" dirty="0"/>
                        <a:t> (2013)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 Rare term vector replacement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0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15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B7DB-959E-46D1-8664-4C827B3A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649" y="176211"/>
            <a:ext cx="9115865" cy="13655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FEATURE REPRESENTATION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I can understand do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427D3-DE83-487D-8823-A2169BCB814B}"/>
              </a:ext>
            </a:extLst>
          </p:cNvPr>
          <p:cNvSpPr txBox="1"/>
          <p:nvPr/>
        </p:nvSpPr>
        <p:spPr>
          <a:xfrm>
            <a:off x="77722" y="1818797"/>
            <a:ext cx="115480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1. </a:t>
            </a:r>
            <a:r>
              <a:rPr lang="en-US" i="1" dirty="0" err="1"/>
              <a:t>Tasci</a:t>
            </a:r>
            <a:r>
              <a:rPr lang="en-US" i="1" dirty="0"/>
              <a:t> and </a:t>
            </a:r>
            <a:r>
              <a:rPr lang="en-US" i="1" dirty="0" err="1"/>
              <a:t>Gungor</a:t>
            </a:r>
            <a:r>
              <a:rPr lang="en-US" i="1" dirty="0"/>
              <a:t> (2013)</a:t>
            </a:r>
          </a:p>
          <a:p>
            <a:r>
              <a:rPr lang="en-US" dirty="0">
                <a:solidFill>
                  <a:srgbClr val="FF0000"/>
                </a:solidFill>
              </a:rPr>
              <a:t>Information Gain (IG) </a:t>
            </a:r>
            <a:r>
              <a:rPr lang="en-US" dirty="0"/>
              <a:t>– Metric measures reduction in entropy by knowing the presence or absence of a term in document</a:t>
            </a:r>
          </a:p>
          <a:p>
            <a:r>
              <a:rPr lang="en-US" dirty="0">
                <a:solidFill>
                  <a:srgbClr val="FF0000"/>
                </a:solidFill>
              </a:rPr>
              <a:t>Chi-Square Statistics (CHI) </a:t>
            </a:r>
            <a:r>
              <a:rPr lang="en-US" dirty="0"/>
              <a:t>– Find Occurrence of a term “t” and occurrence of a class “c”</a:t>
            </a:r>
          </a:p>
          <a:p>
            <a:r>
              <a:rPr lang="en-US" dirty="0">
                <a:solidFill>
                  <a:srgbClr val="FF0000"/>
                </a:solidFill>
              </a:rPr>
              <a:t>Document Frequency (DF) </a:t>
            </a:r>
            <a:r>
              <a:rPr lang="en-US" dirty="0"/>
              <a:t>– Counts the number of documents in which a term appears and selects the terms with higher count</a:t>
            </a:r>
          </a:p>
          <a:p>
            <a:r>
              <a:rPr lang="en-US" dirty="0">
                <a:solidFill>
                  <a:srgbClr val="FF0000"/>
                </a:solidFill>
              </a:rPr>
              <a:t>Accuracy balanced (Acc2) </a:t>
            </a:r>
            <a:r>
              <a:rPr lang="en-US" dirty="0"/>
              <a:t>– Two sided metric similar to IG and CHI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i="1" dirty="0"/>
              <a:t>Wuthrich et al (1998)</a:t>
            </a:r>
          </a:p>
          <a:p>
            <a:r>
              <a:rPr lang="en-US" dirty="0"/>
              <a:t>Term Frequency Category Discrimination metric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BCB9E-23D0-498C-91DE-235D038A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64" y="4500859"/>
            <a:ext cx="4560433" cy="1498171"/>
          </a:xfrm>
          <a:prstGeom prst="rect">
            <a:avLst/>
          </a:prstGeom>
        </p:spPr>
      </p:pic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2BBF1C2D-4865-4406-9CD9-C468CA294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797" y="929840"/>
            <a:ext cx="791236" cy="6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FAFF59-1D0C-43C2-9C41-21BBA443DE49}"/>
              </a:ext>
            </a:extLst>
          </p:cNvPr>
          <p:cNvSpPr txBox="1"/>
          <p:nvPr/>
        </p:nvSpPr>
        <p:spPr>
          <a:xfrm>
            <a:off x="9278276" y="100676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867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68850AEA-666E-4ECF-BB62-64D22A72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381" y="1355099"/>
            <a:ext cx="4700923" cy="281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50E519-38C0-4E04-9072-FB61F61B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005A-9E62-4690-A2DB-612A819E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9812"/>
            <a:ext cx="12578622" cy="6982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Support vector machine – </a:t>
            </a:r>
            <a:r>
              <a:rPr lang="en-US" sz="1200" i="1" dirty="0" err="1"/>
              <a:t>Zhai</a:t>
            </a:r>
            <a:r>
              <a:rPr lang="en-US" sz="1200" i="1" dirty="0"/>
              <a:t> et al (2007) </a:t>
            </a:r>
            <a:r>
              <a:rPr lang="en-US" sz="1600" i="1" dirty="0"/>
              <a:t>– </a:t>
            </a:r>
            <a:r>
              <a:rPr lang="en-US" sz="1600" dirty="0"/>
              <a:t>Finding a hyperplane that separates two classes with a maximum margi</a:t>
            </a:r>
            <a:r>
              <a:rPr lang="en-US" sz="1600" i="1" dirty="0"/>
              <a:t>n</a:t>
            </a:r>
            <a:endParaRPr lang="en-US" sz="1800" i="1" dirty="0"/>
          </a:p>
          <a:p>
            <a:endParaRPr lang="en-US" sz="1800" dirty="0"/>
          </a:p>
        </p:txBody>
      </p:sp>
      <p:pic>
        <p:nvPicPr>
          <p:cNvPr id="1028" name="Picture 4" descr="Image result for svm">
            <a:extLst>
              <a:ext uri="{FF2B5EF4-FFF2-40B4-BE49-F238E27FC236}">
                <a16:creationId xmlns:a16="http://schemas.microsoft.com/office/drawing/2014/main" id="{A69ACACC-287B-4BA6-A35A-9E5B570B8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9" y="1520923"/>
            <a:ext cx="2784743" cy="264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17ECE-01CA-45F4-81F0-D4CDAC36F85B}"/>
              </a:ext>
            </a:extLst>
          </p:cNvPr>
          <p:cNvCxnSpPr/>
          <p:nvPr/>
        </p:nvCxnSpPr>
        <p:spPr>
          <a:xfrm>
            <a:off x="5317588" y="3165231"/>
            <a:ext cx="778412" cy="112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585573-9726-411A-8B61-B9843D20D389}"/>
              </a:ext>
            </a:extLst>
          </p:cNvPr>
          <p:cNvSpPr txBox="1"/>
          <p:nvPr/>
        </p:nvSpPr>
        <p:spPr>
          <a:xfrm>
            <a:off x="2412064" y="4427031"/>
            <a:ext cx="923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map (Linear classifier) - Each news is positioned on weighted average of the coordinates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8CD83A-C743-45DB-BDD5-9391882073FA}"/>
              </a:ext>
            </a:extLst>
          </p:cNvPr>
          <p:cNvCxnSpPr/>
          <p:nvPr/>
        </p:nvCxnSpPr>
        <p:spPr>
          <a:xfrm flipV="1">
            <a:off x="8125097" y="2312126"/>
            <a:ext cx="862149" cy="47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5DEC7E-7A18-41F8-8106-B2EFE6D92C7E}"/>
              </a:ext>
            </a:extLst>
          </p:cNvPr>
          <p:cNvSpPr txBox="1"/>
          <p:nvPr/>
        </p:nvSpPr>
        <p:spPr>
          <a:xfrm>
            <a:off x="9209314" y="1619794"/>
            <a:ext cx="2745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map (Non-linear Classifier)– Original classification problem is transformed into a higher 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228878310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919</Words>
  <Application>Microsoft Office PowerPoint</Application>
  <PresentationFormat>Widescreen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Droplet</vt:lpstr>
      <vt:lpstr> LITERATURE REVIEW ON TEXT MINING FOR MARKET PREDICTION: A SYSTEMATIC REVIEW Arman Khadjeh Nassirtoussi, Saeed aghabozorgi, David chek ling ngo </vt:lpstr>
      <vt:lpstr>PowerPoint Presentation</vt:lpstr>
      <vt:lpstr>OUTLINE </vt:lpstr>
      <vt:lpstr>DATA INPUT</vt:lpstr>
      <vt:lpstr>PowerPoint Presentation</vt:lpstr>
      <vt:lpstr>PowerPoint Presentation</vt:lpstr>
      <vt:lpstr>DIMENSIONALITY - REDUcTION</vt:lpstr>
      <vt:lpstr>FEATURE REPRESENTATION  I can understand do </vt:lpstr>
      <vt:lpstr>Machine Learning </vt:lpstr>
      <vt:lpstr>2. Regression Algorithms</vt:lpstr>
      <vt:lpstr>4. Decision rules and trees</vt:lpstr>
      <vt:lpstr>5. Combinatory algorithms</vt:lpstr>
      <vt:lpstr>SLIDING WINDOW MARKET ANALYSIS FOR TIME SERIES DATA</vt:lpstr>
      <vt:lpstr>SEMANTICS &amp; SYNTAX</vt:lpstr>
      <vt:lpstr>Ways of evaluation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LITERATURE REVIEW ON TEXT MINING FOR MARKET PREDICTION: A SYSTEMATIC REVIEW Arman Khadjeh Nassirtoussi, Saeed aghabozorgi, David chek ling ngo </dc:title>
  <dc:creator>Jayaraman Muralidharan, Vignesh (jaya3225@vandals.uidaho.edu)</dc:creator>
  <cp:lastModifiedBy>Jayaraman Muralidharan, Vignesh (jaya3225@vandals.uidaho.edu)</cp:lastModifiedBy>
  <cp:revision>1</cp:revision>
  <dcterms:created xsi:type="dcterms:W3CDTF">2018-10-31T23:47:54Z</dcterms:created>
  <dcterms:modified xsi:type="dcterms:W3CDTF">2018-11-01T01:57:32Z</dcterms:modified>
</cp:coreProperties>
</file>