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88" r:id="rId7"/>
    <p:sldId id="276" r:id="rId8"/>
    <p:sldId id="277" r:id="rId9"/>
    <p:sldId id="280" r:id="rId10"/>
    <p:sldId id="278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Logistic Regression</c:v>
                </c:pt>
                <c:pt idx="1">
                  <c:v>K_neighbors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ensemble:RF+ XGB+GBC</c:v>
                </c:pt>
                <c:pt idx="5">
                  <c:v>CNN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0.81200000000000006</c:v>
                </c:pt>
                <c:pt idx="1">
                  <c:v>0.84640000000000004</c:v>
                </c:pt>
                <c:pt idx="2">
                  <c:v>0.86280000000000001</c:v>
                </c:pt>
                <c:pt idx="3">
                  <c:v>0.86160000000000003</c:v>
                </c:pt>
                <c:pt idx="4">
                  <c:v>0.86</c:v>
                </c:pt>
                <c:pt idx="5">
                  <c:v>0.83150000000000002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7-4586-AA6C-E212C7743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947830367"/>
        <c:axId val="947827871"/>
      </c:barChart>
      <c:catAx>
        <c:axId val="947830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27871"/>
        <c:crosses val="autoZero"/>
        <c:auto val="1"/>
        <c:lblAlgn val="ctr"/>
        <c:lblOffset val="100"/>
        <c:noMultiLvlLbl val="0"/>
      </c:catAx>
      <c:valAx>
        <c:axId val="94782787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3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seconds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F3-4723-A0D3-18F3052776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F3-4723-A0D3-18F3052776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7F3-4723-A0D3-18F3052776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7F3-4723-A0D3-18F30527764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Neural Netork</c:v>
                </c:pt>
                <c:pt idx="1">
                  <c:v>decision tree, n=100</c:v>
                </c:pt>
                <c:pt idx="2">
                  <c:v>K_neighbors with gridsearchCv</c:v>
                </c:pt>
                <c:pt idx="3">
                  <c:v>logistic regression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10.1</c:v>
                </c:pt>
                <c:pt idx="1">
                  <c:v>3.47</c:v>
                </c:pt>
                <c:pt idx="2">
                  <c:v>5.15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5-4D8F-BC0C-170C850D90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2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1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2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61" y="4637361"/>
            <a:ext cx="12126686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Customer Churn Prediction </a:t>
            </a:r>
            <a:r>
              <a:rPr lang="en-US" sz="4000" dirty="0">
                <a:solidFill>
                  <a:schemeClr val="accent4"/>
                </a:solidFill>
              </a:rPr>
              <a:t>		 Preetam Narendra Soni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0254"/>
            <a:ext cx="12126686" cy="498598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 is about bank and the prediction was whether the employee would remain in the company or not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medium size company around 10000 employees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889096C8-5B10-47C2-82D8-D3BF0B3F9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287728"/>
            <a:ext cx="11846560" cy="41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Size: 10000 x 14	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0898" y="3334727"/>
            <a:ext cx="3002902" cy="10467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Regression, DT, Ensemble, CNN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0178" y="5154978"/>
            <a:ext cx="295432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Comparing them and testing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From Kaggle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1" y="3334727"/>
            <a:ext cx="312816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learning algorithm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Accuracy and score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EDA-exploratory data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Get model , train model and test model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Validate model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Downloaded the data from Kaggle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Analyzed the data and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cleaning, data completing, feature engineering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Applied different machine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learing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algorithm and tested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compared the accuracy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machine learning algorithm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34306" y="1357350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GridsearchCV with KNeighbors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Neural Network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Mlens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superlearner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Rf+XGB+GBC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DB387FD-C7E0-449C-A080-E425412DBCC9}"/>
              </a:ext>
            </a:extLst>
          </p:cNvPr>
          <p:cNvSpPr/>
          <p:nvPr/>
        </p:nvSpPr>
        <p:spPr>
          <a:xfrm>
            <a:off x="1570278" y="1379120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B5DB4D8-A45F-4BB6-AA0D-0C1C4FC84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0211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44129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dirty="0">
                <a:solidFill>
                  <a:schemeClr val="accent4"/>
                </a:solidFill>
              </a:rPr>
              <a:t>Time for training</a:t>
            </a: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A3C305-8C79-4036-BD21-816B116F7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007879"/>
              </p:ext>
            </p:extLst>
          </p:nvPr>
        </p:nvGraphicFramePr>
        <p:xfrm>
          <a:off x="2031999" y="11101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154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173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   Customer Churn Prediction    Preetam Narendra Soni</vt:lpstr>
      <vt:lpstr>Data is about bank and the prediction was whether the employee would remain in the company or not  medium size company around 10000 employees</vt:lpstr>
      <vt:lpstr>PowerPoint Presentation</vt:lpstr>
      <vt:lpstr>Project analysis slide 2</vt:lpstr>
      <vt:lpstr>Project analysis slide 3</vt:lpstr>
      <vt:lpstr>Project analysis slide 6</vt:lpstr>
      <vt:lpstr>Project analysis slide 4</vt:lpstr>
      <vt:lpstr>Time for 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Customer Churn Prediction    Preetam Narendra Soni</dc:title>
  <dc:creator>preetam soni</dc:creator>
  <cp:lastModifiedBy>preetam soni</cp:lastModifiedBy>
  <cp:revision>3</cp:revision>
  <dcterms:created xsi:type="dcterms:W3CDTF">2021-12-06T22:42:07Z</dcterms:created>
  <dcterms:modified xsi:type="dcterms:W3CDTF">2021-12-13T04:54:03Z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