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36" r:id="rId6"/>
    <p:sldId id="337" r:id="rId7"/>
    <p:sldId id="333" r:id="rId8"/>
    <p:sldId id="325" r:id="rId9"/>
    <p:sldId id="326" r:id="rId10"/>
    <p:sldId id="334" r:id="rId11"/>
    <p:sldId id="327" r:id="rId12"/>
    <p:sldId id="329" r:id="rId13"/>
    <p:sldId id="328" r:id="rId14"/>
    <p:sldId id="330" r:id="rId15"/>
    <p:sldId id="335" r:id="rId16"/>
    <p:sldId id="331" r:id="rId17"/>
    <p:sldId id="332" r:id="rId18"/>
    <p:sldId id="324" r:id="rId19"/>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userDrawn="1">
          <p15:clr>
            <a:srgbClr val="A4A3A4"/>
          </p15:clr>
        </p15:guide>
        <p15:guide id="5" orient="horz" pos="2928" userDrawn="1">
          <p15:clr>
            <a:srgbClr val="A4A3A4"/>
          </p15:clr>
        </p15:guide>
        <p15:guide id="6"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26A"/>
    <a:srgbClr val="942A32"/>
    <a:srgbClr val="1F72B5"/>
    <a:srgbClr val="758E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A3397-5996-784A-8F0F-A0E2E017E443}" v="253" dt="2022-09-23T12:54:58.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8" autoAdjust="0"/>
    <p:restoredTop sz="67042"/>
  </p:normalViewPr>
  <p:slideViewPr>
    <p:cSldViewPr snapToGrid="0" snapToObjects="1" showGuides="1">
      <p:cViewPr varScale="1">
        <p:scale>
          <a:sx n="107" d="100"/>
          <a:sy n="107" d="100"/>
        </p:scale>
        <p:origin x="1960" y="176"/>
      </p:cViewPr>
      <p:guideLst>
        <p:guide orient="horz" pos="3140"/>
        <p:guide orient="horz" pos="292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64" d="100"/>
          <a:sy n="164" d="100"/>
        </p:scale>
        <p:origin x="2064"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to Arenas" userId="395ae2ef-b005-4c34-a15d-6cda03dc0fb2" providerId="ADAL" clId="{01DA3397-5996-784A-8F0F-A0E2E017E443}"/>
    <pc:docChg chg="undo custSel addSld delSld modSld">
      <pc:chgData name="Paola Soto Arenas" userId="395ae2ef-b005-4c34-a15d-6cda03dc0fb2" providerId="ADAL" clId="{01DA3397-5996-784A-8F0F-A0E2E017E443}" dt="2022-09-23T14:17:43.841" v="5203" actId="20577"/>
      <pc:docMkLst>
        <pc:docMk/>
      </pc:docMkLst>
      <pc:sldChg chg="modSp mod">
        <pc:chgData name="Paola Soto Arenas" userId="395ae2ef-b005-4c34-a15d-6cda03dc0fb2" providerId="ADAL" clId="{01DA3397-5996-784A-8F0F-A0E2E017E443}" dt="2022-09-22T09:05:38.184" v="94" actId="20577"/>
        <pc:sldMkLst>
          <pc:docMk/>
          <pc:sldMk cId="3938779803" sldId="256"/>
        </pc:sldMkLst>
        <pc:spChg chg="mod">
          <ac:chgData name="Paola Soto Arenas" userId="395ae2ef-b005-4c34-a15d-6cda03dc0fb2" providerId="ADAL" clId="{01DA3397-5996-784A-8F0F-A0E2E017E443}" dt="2022-09-22T09:05:05.807" v="52"/>
          <ac:spMkLst>
            <pc:docMk/>
            <pc:sldMk cId="3938779803" sldId="256"/>
            <ac:spMk id="2" creationId="{00000000-0000-0000-0000-000000000000}"/>
          </ac:spMkLst>
        </pc:spChg>
        <pc:spChg chg="mod">
          <ac:chgData name="Paola Soto Arenas" userId="395ae2ef-b005-4c34-a15d-6cda03dc0fb2" providerId="ADAL" clId="{01DA3397-5996-784A-8F0F-A0E2E017E443}" dt="2022-09-22T09:05:38.184" v="94" actId="20577"/>
          <ac:spMkLst>
            <pc:docMk/>
            <pc:sldMk cId="3938779803" sldId="256"/>
            <ac:spMk id="3" creationId="{00000000-0000-0000-0000-000000000000}"/>
          </ac:spMkLst>
        </pc:spChg>
      </pc:sldChg>
      <pc:sldChg chg="del">
        <pc:chgData name="Paola Soto Arenas" userId="395ae2ef-b005-4c34-a15d-6cda03dc0fb2" providerId="ADAL" clId="{01DA3397-5996-784A-8F0F-A0E2E017E443}" dt="2022-09-22T09:04:18.345" v="2" actId="2696"/>
        <pc:sldMkLst>
          <pc:docMk/>
          <pc:sldMk cId="3239134809" sldId="257"/>
        </pc:sldMkLst>
      </pc:sldChg>
      <pc:sldChg chg="del">
        <pc:chgData name="Paola Soto Arenas" userId="395ae2ef-b005-4c34-a15d-6cda03dc0fb2" providerId="ADAL" clId="{01DA3397-5996-784A-8F0F-A0E2E017E443}" dt="2022-09-22T09:04:18.856" v="3" actId="2696"/>
        <pc:sldMkLst>
          <pc:docMk/>
          <pc:sldMk cId="276918639" sldId="258"/>
        </pc:sldMkLst>
      </pc:sldChg>
      <pc:sldChg chg="del">
        <pc:chgData name="Paola Soto Arenas" userId="395ae2ef-b005-4c34-a15d-6cda03dc0fb2" providerId="ADAL" clId="{01DA3397-5996-784A-8F0F-A0E2E017E443}" dt="2022-09-22T09:04:19.146" v="4" actId="2696"/>
        <pc:sldMkLst>
          <pc:docMk/>
          <pc:sldMk cId="2822870062" sldId="261"/>
        </pc:sldMkLst>
      </pc:sldChg>
      <pc:sldChg chg="del">
        <pc:chgData name="Paola Soto Arenas" userId="395ae2ef-b005-4c34-a15d-6cda03dc0fb2" providerId="ADAL" clId="{01DA3397-5996-784A-8F0F-A0E2E017E443}" dt="2022-09-22T09:04:19.338" v="5" actId="2696"/>
        <pc:sldMkLst>
          <pc:docMk/>
          <pc:sldMk cId="1192060854" sldId="266"/>
        </pc:sldMkLst>
      </pc:sldChg>
      <pc:sldChg chg="del">
        <pc:chgData name="Paola Soto Arenas" userId="395ae2ef-b005-4c34-a15d-6cda03dc0fb2" providerId="ADAL" clId="{01DA3397-5996-784A-8F0F-A0E2E017E443}" dt="2022-09-22T09:04:19.718" v="7" actId="2696"/>
        <pc:sldMkLst>
          <pc:docMk/>
          <pc:sldMk cId="2901693549" sldId="269"/>
        </pc:sldMkLst>
      </pc:sldChg>
      <pc:sldChg chg="del">
        <pc:chgData name="Paola Soto Arenas" userId="395ae2ef-b005-4c34-a15d-6cda03dc0fb2" providerId="ADAL" clId="{01DA3397-5996-784A-8F0F-A0E2E017E443}" dt="2022-09-22T09:04:19.921" v="8" actId="2696"/>
        <pc:sldMkLst>
          <pc:docMk/>
          <pc:sldMk cId="1224018" sldId="270"/>
        </pc:sldMkLst>
      </pc:sldChg>
      <pc:sldChg chg="del">
        <pc:chgData name="Paola Soto Arenas" userId="395ae2ef-b005-4c34-a15d-6cda03dc0fb2" providerId="ADAL" clId="{01DA3397-5996-784A-8F0F-A0E2E017E443}" dt="2022-09-22T09:04:20.148" v="9" actId="2696"/>
        <pc:sldMkLst>
          <pc:docMk/>
          <pc:sldMk cId="960026195" sldId="272"/>
        </pc:sldMkLst>
      </pc:sldChg>
      <pc:sldChg chg="del">
        <pc:chgData name="Paola Soto Arenas" userId="395ae2ef-b005-4c34-a15d-6cda03dc0fb2" providerId="ADAL" clId="{01DA3397-5996-784A-8F0F-A0E2E017E443}" dt="2022-09-22T09:04:20.550" v="10" actId="2696"/>
        <pc:sldMkLst>
          <pc:docMk/>
          <pc:sldMk cId="4215911490" sldId="273"/>
        </pc:sldMkLst>
      </pc:sldChg>
      <pc:sldChg chg="del">
        <pc:chgData name="Paola Soto Arenas" userId="395ae2ef-b005-4c34-a15d-6cda03dc0fb2" providerId="ADAL" clId="{01DA3397-5996-784A-8F0F-A0E2E017E443}" dt="2022-09-22T09:04:20.756" v="12" actId="2696"/>
        <pc:sldMkLst>
          <pc:docMk/>
          <pc:sldMk cId="2936095848" sldId="274"/>
        </pc:sldMkLst>
      </pc:sldChg>
      <pc:sldChg chg="del">
        <pc:chgData name="Paola Soto Arenas" userId="395ae2ef-b005-4c34-a15d-6cda03dc0fb2" providerId="ADAL" clId="{01DA3397-5996-784A-8F0F-A0E2E017E443}" dt="2022-09-22T09:04:20.600" v="11" actId="2696"/>
        <pc:sldMkLst>
          <pc:docMk/>
          <pc:sldMk cId="1883438544" sldId="276"/>
        </pc:sldMkLst>
      </pc:sldChg>
      <pc:sldChg chg="del">
        <pc:chgData name="Paola Soto Arenas" userId="395ae2ef-b005-4c34-a15d-6cda03dc0fb2" providerId="ADAL" clId="{01DA3397-5996-784A-8F0F-A0E2E017E443}" dt="2022-09-22T09:04:21.049" v="14" actId="2696"/>
        <pc:sldMkLst>
          <pc:docMk/>
          <pc:sldMk cId="4288209754" sldId="278"/>
        </pc:sldMkLst>
      </pc:sldChg>
      <pc:sldChg chg="del">
        <pc:chgData name="Paola Soto Arenas" userId="395ae2ef-b005-4c34-a15d-6cda03dc0fb2" providerId="ADAL" clId="{01DA3397-5996-784A-8F0F-A0E2E017E443}" dt="2022-09-22T09:04:21.647" v="15" actId="2696"/>
        <pc:sldMkLst>
          <pc:docMk/>
          <pc:sldMk cId="1881500022" sldId="279"/>
        </pc:sldMkLst>
      </pc:sldChg>
      <pc:sldChg chg="del">
        <pc:chgData name="Paola Soto Arenas" userId="395ae2ef-b005-4c34-a15d-6cda03dc0fb2" providerId="ADAL" clId="{01DA3397-5996-784A-8F0F-A0E2E017E443}" dt="2022-09-22T09:04:22.021" v="16" actId="2696"/>
        <pc:sldMkLst>
          <pc:docMk/>
          <pc:sldMk cId="1616870702" sldId="280"/>
        </pc:sldMkLst>
      </pc:sldChg>
      <pc:sldChg chg="del">
        <pc:chgData name="Paola Soto Arenas" userId="395ae2ef-b005-4c34-a15d-6cda03dc0fb2" providerId="ADAL" clId="{01DA3397-5996-784A-8F0F-A0E2E017E443}" dt="2022-09-22T09:04:22.238" v="17" actId="2696"/>
        <pc:sldMkLst>
          <pc:docMk/>
          <pc:sldMk cId="4094247546" sldId="283"/>
        </pc:sldMkLst>
      </pc:sldChg>
      <pc:sldChg chg="del">
        <pc:chgData name="Paola Soto Arenas" userId="395ae2ef-b005-4c34-a15d-6cda03dc0fb2" providerId="ADAL" clId="{01DA3397-5996-784A-8F0F-A0E2E017E443}" dt="2022-09-22T09:04:22.728" v="18" actId="2696"/>
        <pc:sldMkLst>
          <pc:docMk/>
          <pc:sldMk cId="837666585" sldId="284"/>
        </pc:sldMkLst>
      </pc:sldChg>
      <pc:sldChg chg="del">
        <pc:chgData name="Paola Soto Arenas" userId="395ae2ef-b005-4c34-a15d-6cda03dc0fb2" providerId="ADAL" clId="{01DA3397-5996-784A-8F0F-A0E2E017E443}" dt="2022-09-22T09:04:23.106" v="19" actId="2696"/>
        <pc:sldMkLst>
          <pc:docMk/>
          <pc:sldMk cId="125431182" sldId="285"/>
        </pc:sldMkLst>
      </pc:sldChg>
      <pc:sldChg chg="del">
        <pc:chgData name="Paola Soto Arenas" userId="395ae2ef-b005-4c34-a15d-6cda03dc0fb2" providerId="ADAL" clId="{01DA3397-5996-784A-8F0F-A0E2E017E443}" dt="2022-09-22T09:04:23.520" v="20" actId="2696"/>
        <pc:sldMkLst>
          <pc:docMk/>
          <pc:sldMk cId="3863336649" sldId="286"/>
        </pc:sldMkLst>
      </pc:sldChg>
      <pc:sldChg chg="del">
        <pc:chgData name="Paola Soto Arenas" userId="395ae2ef-b005-4c34-a15d-6cda03dc0fb2" providerId="ADAL" clId="{01DA3397-5996-784A-8F0F-A0E2E017E443}" dt="2022-09-22T09:04:23.944" v="21" actId="2696"/>
        <pc:sldMkLst>
          <pc:docMk/>
          <pc:sldMk cId="750775757" sldId="287"/>
        </pc:sldMkLst>
      </pc:sldChg>
      <pc:sldChg chg="del">
        <pc:chgData name="Paola Soto Arenas" userId="395ae2ef-b005-4c34-a15d-6cda03dc0fb2" providerId="ADAL" clId="{01DA3397-5996-784A-8F0F-A0E2E017E443}" dt="2022-09-22T09:04:24.627" v="22" actId="2696"/>
        <pc:sldMkLst>
          <pc:docMk/>
          <pc:sldMk cId="2305607542" sldId="288"/>
        </pc:sldMkLst>
      </pc:sldChg>
      <pc:sldChg chg="del">
        <pc:chgData name="Paola Soto Arenas" userId="395ae2ef-b005-4c34-a15d-6cda03dc0fb2" providerId="ADAL" clId="{01DA3397-5996-784A-8F0F-A0E2E017E443}" dt="2022-09-22T09:04:25.074" v="23" actId="2696"/>
        <pc:sldMkLst>
          <pc:docMk/>
          <pc:sldMk cId="1062304417" sldId="299"/>
        </pc:sldMkLst>
      </pc:sldChg>
      <pc:sldChg chg="del">
        <pc:chgData name="Paola Soto Arenas" userId="395ae2ef-b005-4c34-a15d-6cda03dc0fb2" providerId="ADAL" clId="{01DA3397-5996-784A-8F0F-A0E2E017E443}" dt="2022-09-22T09:04:19.515" v="6" actId="2696"/>
        <pc:sldMkLst>
          <pc:docMk/>
          <pc:sldMk cId="2037309349" sldId="325"/>
        </pc:sldMkLst>
      </pc:sldChg>
      <pc:sldChg chg="addSp delSp modSp new mod modClrScheme chgLayout">
        <pc:chgData name="Paola Soto Arenas" userId="395ae2ef-b005-4c34-a15d-6cda03dc0fb2" providerId="ADAL" clId="{01DA3397-5996-784A-8F0F-A0E2E017E443}" dt="2022-09-23T09:43:04.111" v="2350" actId="1076"/>
        <pc:sldMkLst>
          <pc:docMk/>
          <pc:sldMk cId="2311721808" sldId="325"/>
        </pc:sldMkLst>
        <pc:spChg chg="mod">
          <ac:chgData name="Paola Soto Arenas" userId="395ae2ef-b005-4c34-a15d-6cda03dc0fb2" providerId="ADAL" clId="{01DA3397-5996-784A-8F0F-A0E2E017E443}" dt="2022-09-22T09:21:03.869" v="190" actId="26606"/>
          <ac:spMkLst>
            <pc:docMk/>
            <pc:sldMk cId="2311721808" sldId="325"/>
            <ac:spMk id="2" creationId="{17D0E8D7-97E7-2B78-688C-A274B7D0A508}"/>
          </ac:spMkLst>
        </pc:spChg>
        <pc:spChg chg="mod">
          <ac:chgData name="Paola Soto Arenas" userId="395ae2ef-b005-4c34-a15d-6cda03dc0fb2" providerId="ADAL" clId="{01DA3397-5996-784A-8F0F-A0E2E017E443}" dt="2022-09-22T09:58:10.522" v="549" actId="14100"/>
          <ac:spMkLst>
            <pc:docMk/>
            <pc:sldMk cId="2311721808" sldId="325"/>
            <ac:spMk id="3" creationId="{9BCA611D-4F89-BE44-20A0-1CD64040B805}"/>
          </ac:spMkLst>
        </pc:spChg>
        <pc:spChg chg="mod">
          <ac:chgData name="Paola Soto Arenas" userId="395ae2ef-b005-4c34-a15d-6cda03dc0fb2" providerId="ADAL" clId="{01DA3397-5996-784A-8F0F-A0E2E017E443}" dt="2022-09-22T09:21:03.869" v="190" actId="26606"/>
          <ac:spMkLst>
            <pc:docMk/>
            <pc:sldMk cId="2311721808" sldId="325"/>
            <ac:spMk id="4" creationId="{4F70A803-FCD9-5E66-DC39-BCBA3BBD4F71}"/>
          </ac:spMkLst>
        </pc:spChg>
        <pc:spChg chg="add del mod">
          <ac:chgData name="Paola Soto Arenas" userId="395ae2ef-b005-4c34-a15d-6cda03dc0fb2" providerId="ADAL" clId="{01DA3397-5996-784A-8F0F-A0E2E017E443}" dt="2022-09-22T10:10:12.397" v="632" actId="20577"/>
          <ac:spMkLst>
            <pc:docMk/>
            <pc:sldMk cId="2311721808" sldId="325"/>
            <ac:spMk id="5" creationId="{4728B8D5-C8CB-8CD1-BB2E-0D96D3217638}"/>
          </ac:spMkLst>
        </pc:spChg>
        <pc:spChg chg="add mod">
          <ac:chgData name="Paola Soto Arenas" userId="395ae2ef-b005-4c34-a15d-6cda03dc0fb2" providerId="ADAL" clId="{01DA3397-5996-784A-8F0F-A0E2E017E443}" dt="2022-09-23T09:43:04.111" v="2350" actId="1076"/>
          <ac:spMkLst>
            <pc:docMk/>
            <pc:sldMk cId="2311721808" sldId="325"/>
            <ac:spMk id="14" creationId="{F86BF2E9-3B29-2B78-235F-D5EEA0DC96B2}"/>
          </ac:spMkLst>
        </pc:spChg>
        <pc:spChg chg="add del mod">
          <ac:chgData name="Paola Soto Arenas" userId="395ae2ef-b005-4c34-a15d-6cda03dc0fb2" providerId="ADAL" clId="{01DA3397-5996-784A-8F0F-A0E2E017E443}" dt="2022-09-22T09:21:03.869" v="190" actId="26606"/>
          <ac:spMkLst>
            <pc:docMk/>
            <pc:sldMk cId="2311721808" sldId="325"/>
            <ac:spMk id="1031" creationId="{AB98A539-6776-F122-4F2B-4BFFC06A5EB7}"/>
          </ac:spMkLst>
        </pc:spChg>
        <pc:picChg chg="add mod">
          <ac:chgData name="Paola Soto Arenas" userId="395ae2ef-b005-4c34-a15d-6cda03dc0fb2" providerId="ADAL" clId="{01DA3397-5996-784A-8F0F-A0E2E017E443}" dt="2022-09-22T10:03:06.005" v="578" actId="1038"/>
          <ac:picMkLst>
            <pc:docMk/>
            <pc:sldMk cId="2311721808" sldId="325"/>
            <ac:picMk id="6" creationId="{B795A50C-FC14-5BB6-A5C6-F05917B210D3}"/>
          </ac:picMkLst>
        </pc:picChg>
        <pc:picChg chg="add mod">
          <ac:chgData name="Paola Soto Arenas" userId="395ae2ef-b005-4c34-a15d-6cda03dc0fb2" providerId="ADAL" clId="{01DA3397-5996-784A-8F0F-A0E2E017E443}" dt="2022-09-22T10:03:06.005" v="578" actId="1038"/>
          <ac:picMkLst>
            <pc:docMk/>
            <pc:sldMk cId="2311721808" sldId="325"/>
            <ac:picMk id="7" creationId="{38D4AC84-17CA-5921-7958-7F7E80E2B65B}"/>
          </ac:picMkLst>
        </pc:picChg>
        <pc:picChg chg="add mod">
          <ac:chgData name="Paola Soto Arenas" userId="395ae2ef-b005-4c34-a15d-6cda03dc0fb2" providerId="ADAL" clId="{01DA3397-5996-784A-8F0F-A0E2E017E443}" dt="2022-09-22T10:03:18.430" v="580" actId="1076"/>
          <ac:picMkLst>
            <pc:docMk/>
            <pc:sldMk cId="2311721808" sldId="325"/>
            <ac:picMk id="8" creationId="{E4DBC349-50CA-7231-73FB-01747DA54EC1}"/>
          </ac:picMkLst>
        </pc:picChg>
        <pc:picChg chg="add mod">
          <ac:chgData name="Paola Soto Arenas" userId="395ae2ef-b005-4c34-a15d-6cda03dc0fb2" providerId="ADAL" clId="{01DA3397-5996-784A-8F0F-A0E2E017E443}" dt="2022-09-22T10:03:37.860" v="584" actId="1076"/>
          <ac:picMkLst>
            <pc:docMk/>
            <pc:sldMk cId="2311721808" sldId="325"/>
            <ac:picMk id="9" creationId="{F5E6A5AC-919B-140B-2B1D-39E64C0CFAE1}"/>
          </ac:picMkLst>
        </pc:picChg>
        <pc:picChg chg="add mod">
          <ac:chgData name="Paola Soto Arenas" userId="395ae2ef-b005-4c34-a15d-6cda03dc0fb2" providerId="ADAL" clId="{01DA3397-5996-784A-8F0F-A0E2E017E443}" dt="2022-09-22T10:03:43.424" v="586" actId="1076"/>
          <ac:picMkLst>
            <pc:docMk/>
            <pc:sldMk cId="2311721808" sldId="325"/>
            <ac:picMk id="10" creationId="{A31F5D0D-1D43-C4A6-ECA7-3770470BE9E1}"/>
          </ac:picMkLst>
        </pc:picChg>
        <pc:picChg chg="add mod">
          <ac:chgData name="Paola Soto Arenas" userId="395ae2ef-b005-4c34-a15d-6cda03dc0fb2" providerId="ADAL" clId="{01DA3397-5996-784A-8F0F-A0E2E017E443}" dt="2022-09-22T10:04:27.708" v="591" actId="1076"/>
          <ac:picMkLst>
            <pc:docMk/>
            <pc:sldMk cId="2311721808" sldId="325"/>
            <ac:picMk id="11" creationId="{15851726-3155-115F-F181-1AC3BC7A3227}"/>
          </ac:picMkLst>
        </pc:picChg>
        <pc:picChg chg="add mod">
          <ac:chgData name="Paola Soto Arenas" userId="395ae2ef-b005-4c34-a15d-6cda03dc0fb2" providerId="ADAL" clId="{01DA3397-5996-784A-8F0F-A0E2E017E443}" dt="2022-09-22T10:05:56.833" v="614" actId="1037"/>
          <ac:picMkLst>
            <pc:docMk/>
            <pc:sldMk cId="2311721808" sldId="325"/>
            <ac:picMk id="12" creationId="{BAE9464E-93B2-BCFA-82EF-88DC1521BBB8}"/>
          </ac:picMkLst>
        </pc:picChg>
        <pc:picChg chg="add mod">
          <ac:chgData name="Paola Soto Arenas" userId="395ae2ef-b005-4c34-a15d-6cda03dc0fb2" providerId="ADAL" clId="{01DA3397-5996-784A-8F0F-A0E2E017E443}" dt="2022-09-22T10:05:56.833" v="614" actId="1037"/>
          <ac:picMkLst>
            <pc:docMk/>
            <pc:sldMk cId="2311721808" sldId="325"/>
            <ac:picMk id="13" creationId="{DFE83AD0-C282-165A-51D1-F241C7E73521}"/>
          </ac:picMkLst>
        </pc:picChg>
        <pc:picChg chg="add del mod">
          <ac:chgData name="Paola Soto Arenas" userId="395ae2ef-b005-4c34-a15d-6cda03dc0fb2" providerId="ADAL" clId="{01DA3397-5996-784A-8F0F-A0E2E017E443}" dt="2022-09-22T09:21:04.234" v="191"/>
          <ac:picMkLst>
            <pc:docMk/>
            <pc:sldMk cId="2311721808" sldId="325"/>
            <ac:picMk id="1026" creationId="{171E8C00-588B-0CDE-E01D-5910A545CFAF}"/>
          </ac:picMkLst>
        </pc:picChg>
        <pc:picChg chg="add mod">
          <ac:chgData name="Paola Soto Arenas" userId="395ae2ef-b005-4c34-a15d-6cda03dc0fb2" providerId="ADAL" clId="{01DA3397-5996-784A-8F0F-A0E2E017E443}" dt="2022-09-22T09:55:23.978" v="547" actId="1076"/>
          <ac:picMkLst>
            <pc:docMk/>
            <pc:sldMk cId="2311721808" sldId="325"/>
            <ac:picMk id="1028" creationId="{4D18CF68-D4D0-EFF2-7B04-5DC1C1A8B32C}"/>
          </ac:picMkLst>
        </pc:picChg>
        <pc:picChg chg="add mod">
          <ac:chgData name="Paola Soto Arenas" userId="395ae2ef-b005-4c34-a15d-6cda03dc0fb2" providerId="ADAL" clId="{01DA3397-5996-784A-8F0F-A0E2E017E443}" dt="2022-09-22T09:55:20.481" v="546" actId="1076"/>
          <ac:picMkLst>
            <pc:docMk/>
            <pc:sldMk cId="2311721808" sldId="325"/>
            <ac:picMk id="1030" creationId="{46C88A80-3EF4-CB33-207C-940BD5F69B42}"/>
          </ac:picMkLst>
        </pc:picChg>
        <pc:picChg chg="add mod">
          <ac:chgData name="Paola Soto Arenas" userId="395ae2ef-b005-4c34-a15d-6cda03dc0fb2" providerId="ADAL" clId="{01DA3397-5996-784A-8F0F-A0E2E017E443}" dt="2022-09-22T10:03:18.430" v="580" actId="1076"/>
          <ac:picMkLst>
            <pc:docMk/>
            <pc:sldMk cId="2311721808" sldId="325"/>
            <ac:picMk id="1032" creationId="{E04B150A-2DFD-24A1-0870-CCB23BFE05E1}"/>
          </ac:picMkLst>
        </pc:picChg>
        <pc:picChg chg="add mod">
          <ac:chgData name="Paola Soto Arenas" userId="395ae2ef-b005-4c34-a15d-6cda03dc0fb2" providerId="ADAL" clId="{01DA3397-5996-784A-8F0F-A0E2E017E443}" dt="2022-09-22T10:04:23.908" v="589" actId="1076"/>
          <ac:picMkLst>
            <pc:docMk/>
            <pc:sldMk cId="2311721808" sldId="325"/>
            <ac:picMk id="1034" creationId="{88FEAE7D-B834-9D48-46A5-9D4837D90A93}"/>
          </ac:picMkLst>
        </pc:picChg>
        <pc:picChg chg="add mod">
          <ac:chgData name="Paola Soto Arenas" userId="395ae2ef-b005-4c34-a15d-6cda03dc0fb2" providerId="ADAL" clId="{01DA3397-5996-784A-8F0F-A0E2E017E443}" dt="2022-09-22T10:05:00.725" v="594" actId="1076"/>
          <ac:picMkLst>
            <pc:docMk/>
            <pc:sldMk cId="2311721808" sldId="325"/>
            <ac:picMk id="1036" creationId="{EFA630FA-4BC0-D110-8A8D-AF8102EFE4FD}"/>
          </ac:picMkLst>
        </pc:picChg>
        <pc:picChg chg="add mod">
          <ac:chgData name="Paola Soto Arenas" userId="395ae2ef-b005-4c34-a15d-6cda03dc0fb2" providerId="ADAL" clId="{01DA3397-5996-784A-8F0F-A0E2E017E443}" dt="2022-09-22T10:06:05.387" v="619" actId="1037"/>
          <ac:picMkLst>
            <pc:docMk/>
            <pc:sldMk cId="2311721808" sldId="325"/>
            <ac:picMk id="1038" creationId="{B6831A43-04A7-1EE1-293A-1DD766B81A71}"/>
          </ac:picMkLst>
        </pc:picChg>
      </pc:sldChg>
      <pc:sldChg chg="del">
        <pc:chgData name="Paola Soto Arenas" userId="395ae2ef-b005-4c34-a15d-6cda03dc0fb2" providerId="ADAL" clId="{01DA3397-5996-784A-8F0F-A0E2E017E443}" dt="2022-09-22T09:04:21.013" v="13" actId="2696"/>
        <pc:sldMkLst>
          <pc:docMk/>
          <pc:sldMk cId="2049847136" sldId="326"/>
        </pc:sldMkLst>
      </pc:sldChg>
      <pc:sldChg chg="addSp delSp modSp new mod modClrScheme chgLayout modNotesTx">
        <pc:chgData name="Paola Soto Arenas" userId="395ae2ef-b005-4c34-a15d-6cda03dc0fb2" providerId="ADAL" clId="{01DA3397-5996-784A-8F0F-A0E2E017E443}" dt="2022-09-22T13:56:40.607" v="1644" actId="20577"/>
        <pc:sldMkLst>
          <pc:docMk/>
          <pc:sldMk cId="4165683360" sldId="326"/>
        </pc:sldMkLst>
        <pc:spChg chg="mod">
          <ac:chgData name="Paola Soto Arenas" userId="395ae2ef-b005-4c34-a15d-6cda03dc0fb2" providerId="ADAL" clId="{01DA3397-5996-784A-8F0F-A0E2E017E443}" dt="2022-09-22T12:01:09.300" v="866" actId="26606"/>
          <ac:spMkLst>
            <pc:docMk/>
            <pc:sldMk cId="4165683360" sldId="326"/>
            <ac:spMk id="2" creationId="{D627DF13-1137-E8C0-2071-9C5EE8873E1B}"/>
          </ac:spMkLst>
        </pc:spChg>
        <pc:spChg chg="mod">
          <ac:chgData name="Paola Soto Arenas" userId="395ae2ef-b005-4c34-a15d-6cda03dc0fb2" providerId="ADAL" clId="{01DA3397-5996-784A-8F0F-A0E2E017E443}" dt="2022-09-22T13:33:45.786" v="910" actId="20577"/>
          <ac:spMkLst>
            <pc:docMk/>
            <pc:sldMk cId="4165683360" sldId="326"/>
            <ac:spMk id="3" creationId="{096EF1FE-C3E9-569D-0112-67BA143A95A0}"/>
          </ac:spMkLst>
        </pc:spChg>
        <pc:spChg chg="mod">
          <ac:chgData name="Paola Soto Arenas" userId="395ae2ef-b005-4c34-a15d-6cda03dc0fb2" providerId="ADAL" clId="{01DA3397-5996-784A-8F0F-A0E2E017E443}" dt="2022-09-22T12:01:09.300" v="866" actId="26606"/>
          <ac:spMkLst>
            <pc:docMk/>
            <pc:sldMk cId="4165683360" sldId="326"/>
            <ac:spMk id="4" creationId="{CE0E70B3-C731-42D4-C8DA-54881BAB00C4}"/>
          </ac:spMkLst>
        </pc:spChg>
        <pc:spChg chg="mod">
          <ac:chgData name="Paola Soto Arenas" userId="395ae2ef-b005-4c34-a15d-6cda03dc0fb2" providerId="ADAL" clId="{01DA3397-5996-784A-8F0F-A0E2E017E443}" dt="2022-09-22T12:01:09.300" v="866" actId="26606"/>
          <ac:spMkLst>
            <pc:docMk/>
            <pc:sldMk cId="4165683360" sldId="326"/>
            <ac:spMk id="5" creationId="{06DE9D07-ABC1-56FD-C02E-7B16CDFB5D3C}"/>
          </ac:spMkLst>
        </pc:spChg>
        <pc:spChg chg="add mod">
          <ac:chgData name="Paola Soto Arenas" userId="395ae2ef-b005-4c34-a15d-6cda03dc0fb2" providerId="ADAL" clId="{01DA3397-5996-784A-8F0F-A0E2E017E443}" dt="2022-09-22T13:33:24.990" v="898" actId="1076"/>
          <ac:spMkLst>
            <pc:docMk/>
            <pc:sldMk cId="4165683360" sldId="326"/>
            <ac:spMk id="6" creationId="{72706F1D-2CF3-08BB-87F7-7FE2D2B4047F}"/>
          </ac:spMkLst>
        </pc:spChg>
        <pc:spChg chg="add mod">
          <ac:chgData name="Paola Soto Arenas" userId="395ae2ef-b005-4c34-a15d-6cda03dc0fb2" providerId="ADAL" clId="{01DA3397-5996-784A-8F0F-A0E2E017E443}" dt="2022-09-22T13:35:46.037" v="936" actId="1036"/>
          <ac:spMkLst>
            <pc:docMk/>
            <pc:sldMk cId="4165683360" sldId="326"/>
            <ac:spMk id="11" creationId="{5A96DD5B-AE6B-4D0C-F850-51DE7BC23B5E}"/>
          </ac:spMkLst>
        </pc:spChg>
        <pc:picChg chg="add mod">
          <ac:chgData name="Paola Soto Arenas" userId="395ae2ef-b005-4c34-a15d-6cda03dc0fb2" providerId="ADAL" clId="{01DA3397-5996-784A-8F0F-A0E2E017E443}" dt="2022-09-22T13:34:48.795" v="918" actId="1076"/>
          <ac:picMkLst>
            <pc:docMk/>
            <pc:sldMk cId="4165683360" sldId="326"/>
            <ac:picMk id="7" creationId="{91F498C7-D1FC-2220-B85B-10D7024D84A0}"/>
          </ac:picMkLst>
        </pc:picChg>
        <pc:picChg chg="add mod">
          <ac:chgData name="Paola Soto Arenas" userId="395ae2ef-b005-4c34-a15d-6cda03dc0fb2" providerId="ADAL" clId="{01DA3397-5996-784A-8F0F-A0E2E017E443}" dt="2022-09-22T13:34:48.795" v="918" actId="1076"/>
          <ac:picMkLst>
            <pc:docMk/>
            <pc:sldMk cId="4165683360" sldId="326"/>
            <ac:picMk id="8" creationId="{A7958A7F-FC89-DA47-0A04-90266D1BB0CA}"/>
          </ac:picMkLst>
        </pc:picChg>
        <pc:picChg chg="add mod">
          <ac:chgData name="Paola Soto Arenas" userId="395ae2ef-b005-4c34-a15d-6cda03dc0fb2" providerId="ADAL" clId="{01DA3397-5996-784A-8F0F-A0E2E017E443}" dt="2022-09-22T13:34:35.345" v="915" actId="1076"/>
          <ac:picMkLst>
            <pc:docMk/>
            <pc:sldMk cId="4165683360" sldId="326"/>
            <ac:picMk id="9" creationId="{FD036083-7486-21C9-1149-E3EA3FB77B4B}"/>
          </ac:picMkLst>
        </pc:picChg>
        <pc:picChg chg="add mod">
          <ac:chgData name="Paola Soto Arenas" userId="395ae2ef-b005-4c34-a15d-6cda03dc0fb2" providerId="ADAL" clId="{01DA3397-5996-784A-8F0F-A0E2E017E443}" dt="2022-09-22T13:34:35.345" v="915" actId="1076"/>
          <ac:picMkLst>
            <pc:docMk/>
            <pc:sldMk cId="4165683360" sldId="326"/>
            <ac:picMk id="10" creationId="{55D79FFC-3441-7AF2-4045-6695F5030491}"/>
          </ac:picMkLst>
        </pc:picChg>
        <pc:picChg chg="add del mod">
          <ac:chgData name="Paola Soto Arenas" userId="395ae2ef-b005-4c34-a15d-6cda03dc0fb2" providerId="ADAL" clId="{01DA3397-5996-784A-8F0F-A0E2E017E443}" dt="2022-09-22T13:28:28.817" v="870" actId="478"/>
          <ac:picMkLst>
            <pc:docMk/>
            <pc:sldMk cId="4165683360" sldId="326"/>
            <ac:picMk id="2050" creationId="{05A34DDE-63CE-980C-E317-DAE1697E59E3}"/>
          </ac:picMkLst>
        </pc:picChg>
        <pc:picChg chg="add mod">
          <ac:chgData name="Paola Soto Arenas" userId="395ae2ef-b005-4c34-a15d-6cda03dc0fb2" providerId="ADAL" clId="{01DA3397-5996-784A-8F0F-A0E2E017E443}" dt="2022-09-22T13:35:46.037" v="936" actId="1036"/>
          <ac:picMkLst>
            <pc:docMk/>
            <pc:sldMk cId="4165683360" sldId="326"/>
            <ac:picMk id="2052" creationId="{B2E62134-61A6-6586-CAAC-9AB0CB5BE21A}"/>
          </ac:picMkLst>
        </pc:picChg>
        <pc:picChg chg="add mod">
          <ac:chgData name="Paola Soto Arenas" userId="395ae2ef-b005-4c34-a15d-6cda03dc0fb2" providerId="ADAL" clId="{01DA3397-5996-784A-8F0F-A0E2E017E443}" dt="2022-09-22T13:33:07.499" v="895" actId="1076"/>
          <ac:picMkLst>
            <pc:docMk/>
            <pc:sldMk cId="4165683360" sldId="326"/>
            <ac:picMk id="2054" creationId="{DF2D072C-68CD-9136-73B9-7A48E4D4D932}"/>
          </ac:picMkLst>
        </pc:picChg>
        <pc:picChg chg="add mod">
          <ac:chgData name="Paola Soto Arenas" userId="395ae2ef-b005-4c34-a15d-6cda03dc0fb2" providerId="ADAL" clId="{01DA3397-5996-784A-8F0F-A0E2E017E443}" dt="2022-09-22T13:37:27.414" v="941" actId="1076"/>
          <ac:picMkLst>
            <pc:docMk/>
            <pc:sldMk cId="4165683360" sldId="326"/>
            <ac:picMk id="2056" creationId="{EF1A6651-A328-FAB7-E927-A2F147BFE640}"/>
          </ac:picMkLst>
        </pc:picChg>
      </pc:sldChg>
      <pc:sldChg chg="addSp delSp modSp new mod modNotesTx">
        <pc:chgData name="Paola Soto Arenas" userId="395ae2ef-b005-4c34-a15d-6cda03dc0fb2" providerId="ADAL" clId="{01DA3397-5996-784A-8F0F-A0E2E017E443}" dt="2022-09-22T14:12:49.014" v="2008" actId="1036"/>
        <pc:sldMkLst>
          <pc:docMk/>
          <pc:sldMk cId="1350784347" sldId="327"/>
        </pc:sldMkLst>
        <pc:spChg chg="mod">
          <ac:chgData name="Paola Soto Arenas" userId="395ae2ef-b005-4c34-a15d-6cda03dc0fb2" providerId="ADAL" clId="{01DA3397-5996-784A-8F0F-A0E2E017E443}" dt="2022-09-22T13:59:12.975" v="1682" actId="20577"/>
          <ac:spMkLst>
            <pc:docMk/>
            <pc:sldMk cId="1350784347" sldId="327"/>
            <ac:spMk id="2" creationId="{8156A8BB-A346-C25C-8441-A6E0C2DBA04B}"/>
          </ac:spMkLst>
        </pc:spChg>
        <pc:spChg chg="mod">
          <ac:chgData name="Paola Soto Arenas" userId="395ae2ef-b005-4c34-a15d-6cda03dc0fb2" providerId="ADAL" clId="{01DA3397-5996-784A-8F0F-A0E2E017E443}" dt="2022-09-22T14:12:39.911" v="1983" actId="14100"/>
          <ac:spMkLst>
            <pc:docMk/>
            <pc:sldMk cId="1350784347" sldId="327"/>
            <ac:spMk id="3" creationId="{4155AC59-91B9-AC76-8C77-F87B798CE3F0}"/>
          </ac:spMkLst>
        </pc:spChg>
        <pc:spChg chg="mod">
          <ac:chgData name="Paola Soto Arenas" userId="395ae2ef-b005-4c34-a15d-6cda03dc0fb2" providerId="ADAL" clId="{01DA3397-5996-784A-8F0F-A0E2E017E443}" dt="2022-09-22T13:59:25.669" v="1710" actId="20577"/>
          <ac:spMkLst>
            <pc:docMk/>
            <pc:sldMk cId="1350784347" sldId="327"/>
            <ac:spMk id="5" creationId="{D6D5D6CF-49BF-903E-F89C-B95BDF67D58E}"/>
          </ac:spMkLst>
        </pc:spChg>
        <pc:spChg chg="del">
          <ac:chgData name="Paola Soto Arenas" userId="395ae2ef-b005-4c34-a15d-6cda03dc0fb2" providerId="ADAL" clId="{01DA3397-5996-784A-8F0F-A0E2E017E443}" dt="2022-09-22T14:00:24.865" v="1714" actId="478"/>
          <ac:spMkLst>
            <pc:docMk/>
            <pc:sldMk cId="1350784347" sldId="327"/>
            <ac:spMk id="6" creationId="{CD53FF05-003C-F6D2-1973-DFF2C0F334E7}"/>
          </ac:spMkLst>
        </pc:spChg>
        <pc:spChg chg="add mod">
          <ac:chgData name="Paola Soto Arenas" userId="395ae2ef-b005-4c34-a15d-6cda03dc0fb2" providerId="ADAL" clId="{01DA3397-5996-784A-8F0F-A0E2E017E443}" dt="2022-09-22T14:12:49.014" v="2008" actId="1036"/>
          <ac:spMkLst>
            <pc:docMk/>
            <pc:sldMk cId="1350784347" sldId="327"/>
            <ac:spMk id="7" creationId="{7C46A9EF-71F5-0445-F680-39FA593DD00E}"/>
          </ac:spMkLst>
        </pc:spChg>
        <pc:picChg chg="add mod">
          <ac:chgData name="Paola Soto Arenas" userId="395ae2ef-b005-4c34-a15d-6cda03dc0fb2" providerId="ADAL" clId="{01DA3397-5996-784A-8F0F-A0E2E017E443}" dt="2022-09-22T14:12:49.014" v="2008" actId="1036"/>
          <ac:picMkLst>
            <pc:docMk/>
            <pc:sldMk cId="1350784347" sldId="327"/>
            <ac:picMk id="3074" creationId="{DCC6DCFD-406B-D250-21CA-83C6E878AAA8}"/>
          </ac:picMkLst>
        </pc:picChg>
      </pc:sldChg>
      <pc:sldChg chg="addSp delSp modSp new mod delAnim modAnim modNotesTx">
        <pc:chgData name="Paola Soto Arenas" userId="395ae2ef-b005-4c34-a15d-6cda03dc0fb2" providerId="ADAL" clId="{01DA3397-5996-784A-8F0F-A0E2E017E443}" dt="2022-09-23T09:58:37.798" v="3308" actId="6549"/>
        <pc:sldMkLst>
          <pc:docMk/>
          <pc:sldMk cId="3079132174" sldId="328"/>
        </pc:sldMkLst>
        <pc:spChg chg="mod">
          <ac:chgData name="Paola Soto Arenas" userId="395ae2ef-b005-4c34-a15d-6cda03dc0fb2" providerId="ADAL" clId="{01DA3397-5996-784A-8F0F-A0E2E017E443}" dt="2022-09-22T14:20:55.686" v="2109" actId="20577"/>
          <ac:spMkLst>
            <pc:docMk/>
            <pc:sldMk cId="3079132174" sldId="328"/>
            <ac:spMk id="2" creationId="{4E4B5F66-3D29-DEAB-EE5B-62DF7FFE222A}"/>
          </ac:spMkLst>
        </pc:spChg>
        <pc:spChg chg="del">
          <ac:chgData name="Paola Soto Arenas" userId="395ae2ef-b005-4c34-a15d-6cda03dc0fb2" providerId="ADAL" clId="{01DA3397-5996-784A-8F0F-A0E2E017E443}" dt="2022-09-22T14:21:27.138" v="2118" actId="478"/>
          <ac:spMkLst>
            <pc:docMk/>
            <pc:sldMk cId="3079132174" sldId="328"/>
            <ac:spMk id="3" creationId="{3B509182-EA34-1D06-9AD0-1CF12D1C05AD}"/>
          </ac:spMkLst>
        </pc:spChg>
        <pc:spChg chg="mod">
          <ac:chgData name="Paola Soto Arenas" userId="395ae2ef-b005-4c34-a15d-6cda03dc0fb2" providerId="ADAL" clId="{01DA3397-5996-784A-8F0F-A0E2E017E443}" dt="2022-09-23T08:53:36.002" v="2144" actId="20577"/>
          <ac:spMkLst>
            <pc:docMk/>
            <pc:sldMk cId="3079132174" sldId="328"/>
            <ac:spMk id="5" creationId="{DCBA7FCA-80F7-B8EA-179F-CD80A173C753}"/>
          </ac:spMkLst>
        </pc:spChg>
        <pc:spChg chg="del">
          <ac:chgData name="Paola Soto Arenas" userId="395ae2ef-b005-4c34-a15d-6cda03dc0fb2" providerId="ADAL" clId="{01DA3397-5996-784A-8F0F-A0E2E017E443}" dt="2022-09-22T14:21:27.138" v="2118" actId="478"/>
          <ac:spMkLst>
            <pc:docMk/>
            <pc:sldMk cId="3079132174" sldId="328"/>
            <ac:spMk id="6" creationId="{2E9D3D45-E373-32D8-1C9A-693B5F72A967}"/>
          </ac:spMkLst>
        </pc:spChg>
        <pc:spChg chg="add del mod">
          <ac:chgData name="Paola Soto Arenas" userId="395ae2ef-b005-4c34-a15d-6cda03dc0fb2" providerId="ADAL" clId="{01DA3397-5996-784A-8F0F-A0E2E017E443}" dt="2022-09-22T14:08:42.518" v="1923" actId="21"/>
          <ac:spMkLst>
            <pc:docMk/>
            <pc:sldMk cId="3079132174" sldId="328"/>
            <ac:spMk id="9" creationId="{0C7000C8-C817-E8F1-EDD0-0C9AF5F729A5}"/>
          </ac:spMkLst>
        </pc:spChg>
        <pc:spChg chg="add mod">
          <ac:chgData name="Paola Soto Arenas" userId="395ae2ef-b005-4c34-a15d-6cda03dc0fb2" providerId="ADAL" clId="{01DA3397-5996-784A-8F0F-A0E2E017E443}" dt="2022-09-23T09:06:54.862" v="2174" actId="1076"/>
          <ac:spMkLst>
            <pc:docMk/>
            <pc:sldMk cId="3079132174" sldId="328"/>
            <ac:spMk id="10" creationId="{11737EE8-ACFC-9C27-9594-3889C6B77974}"/>
          </ac:spMkLst>
        </pc:spChg>
        <pc:spChg chg="add mod">
          <ac:chgData name="Paola Soto Arenas" userId="395ae2ef-b005-4c34-a15d-6cda03dc0fb2" providerId="ADAL" clId="{01DA3397-5996-784A-8F0F-A0E2E017E443}" dt="2022-09-23T09:10:10.096" v="2201" actId="1076"/>
          <ac:spMkLst>
            <pc:docMk/>
            <pc:sldMk cId="3079132174" sldId="328"/>
            <ac:spMk id="16" creationId="{012F9FA7-EEA6-184B-6769-3A261FE32EC1}"/>
          </ac:spMkLst>
        </pc:spChg>
        <pc:spChg chg="add mod">
          <ac:chgData name="Paola Soto Arenas" userId="395ae2ef-b005-4c34-a15d-6cda03dc0fb2" providerId="ADAL" clId="{01DA3397-5996-784A-8F0F-A0E2E017E443}" dt="2022-09-23T09:10:54.898" v="2223" actId="1076"/>
          <ac:spMkLst>
            <pc:docMk/>
            <pc:sldMk cId="3079132174" sldId="328"/>
            <ac:spMk id="17" creationId="{F070D136-96A1-A991-12D0-272B6D62C441}"/>
          </ac:spMkLst>
        </pc:spChg>
        <pc:spChg chg="add mod">
          <ac:chgData name="Paola Soto Arenas" userId="395ae2ef-b005-4c34-a15d-6cda03dc0fb2" providerId="ADAL" clId="{01DA3397-5996-784A-8F0F-A0E2E017E443}" dt="2022-09-23T09:10:48.403" v="2222" actId="20577"/>
          <ac:spMkLst>
            <pc:docMk/>
            <pc:sldMk cId="3079132174" sldId="328"/>
            <ac:spMk id="18" creationId="{2A77927A-1F7E-7896-AC5C-E97861C5FE5A}"/>
          </ac:spMkLst>
        </pc:spChg>
        <pc:spChg chg="add mod">
          <ac:chgData name="Paola Soto Arenas" userId="395ae2ef-b005-4c34-a15d-6cda03dc0fb2" providerId="ADAL" clId="{01DA3397-5996-784A-8F0F-A0E2E017E443}" dt="2022-09-23T09:12:41.976" v="2244" actId="1076"/>
          <ac:spMkLst>
            <pc:docMk/>
            <pc:sldMk cId="3079132174" sldId="328"/>
            <ac:spMk id="19" creationId="{B83D9369-5DB8-E27B-BC6D-6193CCA216C3}"/>
          </ac:spMkLst>
        </pc:spChg>
        <pc:spChg chg="add mod">
          <ac:chgData name="Paola Soto Arenas" userId="395ae2ef-b005-4c34-a15d-6cda03dc0fb2" providerId="ADAL" clId="{01DA3397-5996-784A-8F0F-A0E2E017E443}" dt="2022-09-23T09:13:09.667" v="2266" actId="20577"/>
          <ac:spMkLst>
            <pc:docMk/>
            <pc:sldMk cId="3079132174" sldId="328"/>
            <ac:spMk id="20" creationId="{4FCE1766-9555-D279-55E7-D8FBCD64F323}"/>
          </ac:spMkLst>
        </pc:spChg>
        <pc:spChg chg="add mod">
          <ac:chgData name="Paola Soto Arenas" userId="395ae2ef-b005-4c34-a15d-6cda03dc0fb2" providerId="ADAL" clId="{01DA3397-5996-784A-8F0F-A0E2E017E443}" dt="2022-09-23T09:13:46.185" v="2286" actId="1076"/>
          <ac:spMkLst>
            <pc:docMk/>
            <pc:sldMk cId="3079132174" sldId="328"/>
            <ac:spMk id="21" creationId="{52C39025-21E9-0B5F-8221-19E0F056AA55}"/>
          </ac:spMkLst>
        </pc:spChg>
        <pc:spChg chg="add mod">
          <ac:chgData name="Paola Soto Arenas" userId="395ae2ef-b005-4c34-a15d-6cda03dc0fb2" providerId="ADAL" clId="{01DA3397-5996-784A-8F0F-A0E2E017E443}" dt="2022-09-23T09:56:12.181" v="3046" actId="20577"/>
          <ac:spMkLst>
            <pc:docMk/>
            <pc:sldMk cId="3079132174" sldId="328"/>
            <ac:spMk id="22" creationId="{5D2B9590-065B-BBF9-A82F-CC7B7CBCBB8B}"/>
          </ac:spMkLst>
        </pc:spChg>
        <pc:spChg chg="add mod">
          <ac:chgData name="Paola Soto Arenas" userId="395ae2ef-b005-4c34-a15d-6cda03dc0fb2" providerId="ADAL" clId="{01DA3397-5996-784A-8F0F-A0E2E017E443}" dt="2022-09-23T09:51:02.315" v="2642" actId="20577"/>
          <ac:spMkLst>
            <pc:docMk/>
            <pc:sldMk cId="3079132174" sldId="328"/>
            <ac:spMk id="23" creationId="{7E6BCF67-B724-B08D-9286-043903F18772}"/>
          </ac:spMkLst>
        </pc:spChg>
        <pc:graphicFrameChg chg="add del mod">
          <ac:chgData name="Paola Soto Arenas" userId="395ae2ef-b005-4c34-a15d-6cda03dc0fb2" providerId="ADAL" clId="{01DA3397-5996-784A-8F0F-A0E2E017E443}" dt="2022-09-23T09:09:30.028" v="2182"/>
          <ac:graphicFrameMkLst>
            <pc:docMk/>
            <pc:sldMk cId="3079132174" sldId="328"/>
            <ac:graphicFrameMk id="14" creationId="{72898BF3-4A35-2610-65AB-F9B831DDFFDC}"/>
          </ac:graphicFrameMkLst>
        </pc:graphicFrameChg>
        <pc:graphicFrameChg chg="add mod modGraphic">
          <ac:chgData name="Paola Soto Arenas" userId="395ae2ef-b005-4c34-a15d-6cda03dc0fb2" providerId="ADAL" clId="{01DA3397-5996-784A-8F0F-A0E2E017E443}" dt="2022-09-23T09:17:29.430" v="2317" actId="207"/>
          <ac:graphicFrameMkLst>
            <pc:docMk/>
            <pc:sldMk cId="3079132174" sldId="328"/>
            <ac:graphicFrameMk id="15" creationId="{9B7A3C65-0312-8EB0-4F94-C1A38F483881}"/>
          </ac:graphicFrameMkLst>
        </pc:graphicFrameChg>
        <pc:picChg chg="add del mod">
          <ac:chgData name="Paola Soto Arenas" userId="395ae2ef-b005-4c34-a15d-6cda03dc0fb2" providerId="ADAL" clId="{01DA3397-5996-784A-8F0F-A0E2E017E443}" dt="2022-09-22T14:08:20.697" v="1916" actId="21"/>
          <ac:picMkLst>
            <pc:docMk/>
            <pc:sldMk cId="3079132174" sldId="328"/>
            <ac:picMk id="7" creationId="{C265FE1A-D741-A5EB-0BDB-52714D803395}"/>
          </ac:picMkLst>
        </pc:picChg>
        <pc:picChg chg="add del mod">
          <ac:chgData name="Paola Soto Arenas" userId="395ae2ef-b005-4c34-a15d-6cda03dc0fb2" providerId="ADAL" clId="{01DA3397-5996-784A-8F0F-A0E2E017E443}" dt="2022-09-22T14:08:42.518" v="1923" actId="21"/>
          <ac:picMkLst>
            <pc:docMk/>
            <pc:sldMk cId="3079132174" sldId="328"/>
            <ac:picMk id="8" creationId="{76B06FA0-FD8A-FA7C-9A77-EC65B77262E8}"/>
          </ac:picMkLst>
        </pc:picChg>
        <pc:picChg chg="add mod">
          <ac:chgData name="Paola Soto Arenas" userId="395ae2ef-b005-4c34-a15d-6cda03dc0fb2" providerId="ADAL" clId="{01DA3397-5996-784A-8F0F-A0E2E017E443}" dt="2022-09-23T09:06:54.862" v="2174" actId="1076"/>
          <ac:picMkLst>
            <pc:docMk/>
            <pc:sldMk cId="3079132174" sldId="328"/>
            <ac:picMk id="5122" creationId="{92962F20-82D6-5DE0-42E6-BE24C4961FA2}"/>
          </ac:picMkLst>
        </pc:picChg>
        <pc:picChg chg="add mod">
          <ac:chgData name="Paola Soto Arenas" userId="395ae2ef-b005-4c34-a15d-6cda03dc0fb2" providerId="ADAL" clId="{01DA3397-5996-784A-8F0F-A0E2E017E443}" dt="2022-09-23T09:06:54.862" v="2174" actId="1076"/>
          <ac:picMkLst>
            <pc:docMk/>
            <pc:sldMk cId="3079132174" sldId="328"/>
            <ac:picMk id="5124" creationId="{3C258CEA-50C6-3D38-390E-30039168323E}"/>
          </ac:picMkLst>
        </pc:picChg>
        <pc:cxnChg chg="add mod">
          <ac:chgData name="Paola Soto Arenas" userId="395ae2ef-b005-4c34-a15d-6cda03dc0fb2" providerId="ADAL" clId="{01DA3397-5996-784A-8F0F-A0E2E017E443}" dt="2022-09-23T09:07:51.422" v="2178" actId="13822"/>
          <ac:cxnSpMkLst>
            <pc:docMk/>
            <pc:sldMk cId="3079132174" sldId="328"/>
            <ac:cxnSpMk id="12" creationId="{20E14F16-117E-B784-BA88-6B6D895C23A8}"/>
          </ac:cxnSpMkLst>
        </pc:cxnChg>
      </pc:sldChg>
      <pc:sldChg chg="addSp delSp modSp add mod addAnim delAnim modAnim modNotesTx">
        <pc:chgData name="Paola Soto Arenas" userId="395ae2ef-b005-4c34-a15d-6cda03dc0fb2" providerId="ADAL" clId="{01DA3397-5996-784A-8F0F-A0E2E017E443}" dt="2022-09-23T12:55:11.825" v="5124" actId="1076"/>
        <pc:sldMkLst>
          <pc:docMk/>
          <pc:sldMk cId="4186965571" sldId="329"/>
        </pc:sldMkLst>
        <pc:spChg chg="del">
          <ac:chgData name="Paola Soto Arenas" userId="395ae2ef-b005-4c34-a15d-6cda03dc0fb2" providerId="ADAL" clId="{01DA3397-5996-784A-8F0F-A0E2E017E443}" dt="2022-09-22T14:08:25.699" v="1917" actId="478"/>
          <ac:spMkLst>
            <pc:docMk/>
            <pc:sldMk cId="4186965571" sldId="329"/>
            <ac:spMk id="3" creationId="{4155AC59-91B9-AC76-8C77-F87B798CE3F0}"/>
          </ac:spMkLst>
        </pc:spChg>
        <pc:spChg chg="del">
          <ac:chgData name="Paola Soto Arenas" userId="395ae2ef-b005-4c34-a15d-6cda03dc0fb2" providerId="ADAL" clId="{01DA3397-5996-784A-8F0F-A0E2E017E443}" dt="2022-09-22T14:08:31.187" v="1920" actId="478"/>
          <ac:spMkLst>
            <pc:docMk/>
            <pc:sldMk cId="4186965571" sldId="329"/>
            <ac:spMk id="7" creationId="{7C46A9EF-71F5-0445-F680-39FA593DD00E}"/>
          </ac:spMkLst>
        </pc:spChg>
        <pc:spChg chg="add del mod">
          <ac:chgData name="Paola Soto Arenas" userId="395ae2ef-b005-4c34-a15d-6cda03dc0fb2" providerId="ADAL" clId="{01DA3397-5996-784A-8F0F-A0E2E017E443}" dt="2022-09-22T14:08:28.865" v="1919" actId="478"/>
          <ac:spMkLst>
            <pc:docMk/>
            <pc:sldMk cId="4186965571" sldId="329"/>
            <ac:spMk id="8" creationId="{F340B1A3-FEC5-7B0D-65F9-D781F74D727A}"/>
          </ac:spMkLst>
        </pc:spChg>
        <pc:spChg chg="add mod">
          <ac:chgData name="Paola Soto Arenas" userId="395ae2ef-b005-4c34-a15d-6cda03dc0fb2" providerId="ADAL" clId="{01DA3397-5996-784A-8F0F-A0E2E017E443}" dt="2022-09-23T12:55:11.825" v="5124" actId="1076"/>
          <ac:spMkLst>
            <pc:docMk/>
            <pc:sldMk cId="4186965571" sldId="329"/>
            <ac:spMk id="11" creationId="{D1DED35B-55AA-73A7-29CF-A1E702D85DA9}"/>
          </ac:spMkLst>
        </pc:spChg>
        <pc:spChg chg="add mod">
          <ac:chgData name="Paola Soto Arenas" userId="395ae2ef-b005-4c34-a15d-6cda03dc0fb2" providerId="ADAL" clId="{01DA3397-5996-784A-8F0F-A0E2E017E443}" dt="2022-09-22T14:16:35.752" v="2092" actId="1076"/>
          <ac:spMkLst>
            <pc:docMk/>
            <pc:sldMk cId="4186965571" sldId="329"/>
            <ac:spMk id="12" creationId="{4F2440C2-814E-BEBC-DA66-1D4F509C5881}"/>
          </ac:spMkLst>
        </pc:spChg>
        <pc:spChg chg="mod">
          <ac:chgData name="Paola Soto Arenas" userId="395ae2ef-b005-4c34-a15d-6cda03dc0fb2" providerId="ADAL" clId="{01DA3397-5996-784A-8F0F-A0E2E017E443}" dt="2022-09-22T14:24:16.465" v="2120"/>
          <ac:spMkLst>
            <pc:docMk/>
            <pc:sldMk cId="4186965571" sldId="329"/>
            <ac:spMk id="17" creationId="{9E1FB54A-CC8A-41BC-0E49-F5D4CC820DD1}"/>
          </ac:spMkLst>
        </pc:spChg>
        <pc:spChg chg="mod">
          <ac:chgData name="Paola Soto Arenas" userId="395ae2ef-b005-4c34-a15d-6cda03dc0fb2" providerId="ADAL" clId="{01DA3397-5996-784A-8F0F-A0E2E017E443}" dt="2022-09-22T14:24:16.465" v="2120"/>
          <ac:spMkLst>
            <pc:docMk/>
            <pc:sldMk cId="4186965571" sldId="329"/>
            <ac:spMk id="18" creationId="{E546A441-B9CB-849A-B837-29A9E1947932}"/>
          </ac:spMkLst>
        </pc:spChg>
        <pc:spChg chg="mod">
          <ac:chgData name="Paola Soto Arenas" userId="395ae2ef-b005-4c34-a15d-6cda03dc0fb2" providerId="ADAL" clId="{01DA3397-5996-784A-8F0F-A0E2E017E443}" dt="2022-09-22T14:24:16.465" v="2120"/>
          <ac:spMkLst>
            <pc:docMk/>
            <pc:sldMk cId="4186965571" sldId="329"/>
            <ac:spMk id="19" creationId="{093E28AF-E84B-CA31-F2DB-58244D3C089F}"/>
          </ac:spMkLst>
        </pc:spChg>
        <pc:spChg chg="mod">
          <ac:chgData name="Paola Soto Arenas" userId="395ae2ef-b005-4c34-a15d-6cda03dc0fb2" providerId="ADAL" clId="{01DA3397-5996-784A-8F0F-A0E2E017E443}" dt="2022-09-22T14:24:16.465" v="2120"/>
          <ac:spMkLst>
            <pc:docMk/>
            <pc:sldMk cId="4186965571" sldId="329"/>
            <ac:spMk id="20" creationId="{6A0C4543-83A8-8326-41EE-75B890F91FE9}"/>
          </ac:spMkLst>
        </pc:spChg>
        <pc:spChg chg="mod">
          <ac:chgData name="Paola Soto Arenas" userId="395ae2ef-b005-4c34-a15d-6cda03dc0fb2" providerId="ADAL" clId="{01DA3397-5996-784A-8F0F-A0E2E017E443}" dt="2022-09-22T14:24:16.465" v="2120"/>
          <ac:spMkLst>
            <pc:docMk/>
            <pc:sldMk cId="4186965571" sldId="329"/>
            <ac:spMk id="21" creationId="{242C24B4-7633-C4DD-8B0D-1D047222A085}"/>
          </ac:spMkLst>
        </pc:spChg>
        <pc:spChg chg="mod">
          <ac:chgData name="Paola Soto Arenas" userId="395ae2ef-b005-4c34-a15d-6cda03dc0fb2" providerId="ADAL" clId="{01DA3397-5996-784A-8F0F-A0E2E017E443}" dt="2022-09-22T14:24:16.465" v="2120"/>
          <ac:spMkLst>
            <pc:docMk/>
            <pc:sldMk cId="4186965571" sldId="329"/>
            <ac:spMk id="22" creationId="{91C97980-1913-6EBC-3672-1C3D5B0CC977}"/>
          </ac:spMkLst>
        </pc:spChg>
        <pc:spChg chg="mod">
          <ac:chgData name="Paola Soto Arenas" userId="395ae2ef-b005-4c34-a15d-6cda03dc0fb2" providerId="ADAL" clId="{01DA3397-5996-784A-8F0F-A0E2E017E443}" dt="2022-09-22T14:24:16.465" v="2120"/>
          <ac:spMkLst>
            <pc:docMk/>
            <pc:sldMk cId="4186965571" sldId="329"/>
            <ac:spMk id="23" creationId="{659F5963-EBD3-2017-88F6-3FA8FCB6F8D8}"/>
          </ac:spMkLst>
        </pc:spChg>
        <pc:spChg chg="mod">
          <ac:chgData name="Paola Soto Arenas" userId="395ae2ef-b005-4c34-a15d-6cda03dc0fb2" providerId="ADAL" clId="{01DA3397-5996-784A-8F0F-A0E2E017E443}" dt="2022-09-22T14:24:16.465" v="2120"/>
          <ac:spMkLst>
            <pc:docMk/>
            <pc:sldMk cId="4186965571" sldId="329"/>
            <ac:spMk id="24" creationId="{7AEC80A9-0A07-BC23-27C2-06066C59AF7B}"/>
          </ac:spMkLst>
        </pc:spChg>
        <pc:spChg chg="mod">
          <ac:chgData name="Paola Soto Arenas" userId="395ae2ef-b005-4c34-a15d-6cda03dc0fb2" providerId="ADAL" clId="{01DA3397-5996-784A-8F0F-A0E2E017E443}" dt="2022-09-22T14:24:16.465" v="2120"/>
          <ac:spMkLst>
            <pc:docMk/>
            <pc:sldMk cId="4186965571" sldId="329"/>
            <ac:spMk id="25" creationId="{62CA5B91-5267-C916-727F-1851DF726448}"/>
          </ac:spMkLst>
        </pc:spChg>
        <pc:spChg chg="mod">
          <ac:chgData name="Paola Soto Arenas" userId="395ae2ef-b005-4c34-a15d-6cda03dc0fb2" providerId="ADAL" clId="{01DA3397-5996-784A-8F0F-A0E2E017E443}" dt="2022-09-22T14:24:16.465" v="2120"/>
          <ac:spMkLst>
            <pc:docMk/>
            <pc:sldMk cId="4186965571" sldId="329"/>
            <ac:spMk id="26" creationId="{EB62CF8F-7F79-7CA9-1FF4-BC0691AFD1FA}"/>
          </ac:spMkLst>
        </pc:spChg>
        <pc:spChg chg="mod">
          <ac:chgData name="Paola Soto Arenas" userId="395ae2ef-b005-4c34-a15d-6cda03dc0fb2" providerId="ADAL" clId="{01DA3397-5996-784A-8F0F-A0E2E017E443}" dt="2022-09-22T14:24:16.465" v="2120"/>
          <ac:spMkLst>
            <pc:docMk/>
            <pc:sldMk cId="4186965571" sldId="329"/>
            <ac:spMk id="27" creationId="{10579176-F12D-0A3B-CDE0-DB2D3886C52C}"/>
          </ac:spMkLst>
        </pc:spChg>
        <pc:spChg chg="mod">
          <ac:chgData name="Paola Soto Arenas" userId="395ae2ef-b005-4c34-a15d-6cda03dc0fb2" providerId="ADAL" clId="{01DA3397-5996-784A-8F0F-A0E2E017E443}" dt="2022-09-22T14:24:16.465" v="2120"/>
          <ac:spMkLst>
            <pc:docMk/>
            <pc:sldMk cId="4186965571" sldId="329"/>
            <ac:spMk id="28" creationId="{707CC3E3-D944-7CC9-34E2-493F0CD37B18}"/>
          </ac:spMkLst>
        </pc:spChg>
        <pc:spChg chg="mod">
          <ac:chgData name="Paola Soto Arenas" userId="395ae2ef-b005-4c34-a15d-6cda03dc0fb2" providerId="ADAL" clId="{01DA3397-5996-784A-8F0F-A0E2E017E443}" dt="2022-09-22T14:24:16.465" v="2120"/>
          <ac:spMkLst>
            <pc:docMk/>
            <pc:sldMk cId="4186965571" sldId="329"/>
            <ac:spMk id="33" creationId="{8653B3B2-7A7C-40CB-D9DD-F5DC380DB425}"/>
          </ac:spMkLst>
        </pc:spChg>
        <pc:spChg chg="mod">
          <ac:chgData name="Paola Soto Arenas" userId="395ae2ef-b005-4c34-a15d-6cda03dc0fb2" providerId="ADAL" clId="{01DA3397-5996-784A-8F0F-A0E2E017E443}" dt="2022-09-22T14:24:16.465" v="2120"/>
          <ac:spMkLst>
            <pc:docMk/>
            <pc:sldMk cId="4186965571" sldId="329"/>
            <ac:spMk id="34" creationId="{A7834A88-6D74-ECE4-DC56-EBD5B9920E4C}"/>
          </ac:spMkLst>
        </pc:spChg>
        <pc:spChg chg="mod">
          <ac:chgData name="Paola Soto Arenas" userId="395ae2ef-b005-4c34-a15d-6cda03dc0fb2" providerId="ADAL" clId="{01DA3397-5996-784A-8F0F-A0E2E017E443}" dt="2022-09-22T14:24:16.465" v="2120"/>
          <ac:spMkLst>
            <pc:docMk/>
            <pc:sldMk cId="4186965571" sldId="329"/>
            <ac:spMk id="35" creationId="{1B690F00-42EA-6811-0335-2A605A33240C}"/>
          </ac:spMkLst>
        </pc:spChg>
        <pc:spChg chg="mod">
          <ac:chgData name="Paola Soto Arenas" userId="395ae2ef-b005-4c34-a15d-6cda03dc0fb2" providerId="ADAL" clId="{01DA3397-5996-784A-8F0F-A0E2E017E443}" dt="2022-09-22T14:24:16.465" v="2120"/>
          <ac:spMkLst>
            <pc:docMk/>
            <pc:sldMk cId="4186965571" sldId="329"/>
            <ac:spMk id="36" creationId="{0E4642D7-451C-C7B7-81A3-EF434D4CCB83}"/>
          </ac:spMkLst>
        </pc:spChg>
        <pc:spChg chg="mod">
          <ac:chgData name="Paola Soto Arenas" userId="395ae2ef-b005-4c34-a15d-6cda03dc0fb2" providerId="ADAL" clId="{01DA3397-5996-784A-8F0F-A0E2E017E443}" dt="2022-09-22T14:24:16.465" v="2120"/>
          <ac:spMkLst>
            <pc:docMk/>
            <pc:sldMk cId="4186965571" sldId="329"/>
            <ac:spMk id="37" creationId="{C0C3E4DC-D908-4469-3832-550E5805B492}"/>
          </ac:spMkLst>
        </pc:spChg>
        <pc:spChg chg="mod">
          <ac:chgData name="Paola Soto Arenas" userId="395ae2ef-b005-4c34-a15d-6cda03dc0fb2" providerId="ADAL" clId="{01DA3397-5996-784A-8F0F-A0E2E017E443}" dt="2022-09-22T14:24:16.465" v="2120"/>
          <ac:spMkLst>
            <pc:docMk/>
            <pc:sldMk cId="4186965571" sldId="329"/>
            <ac:spMk id="39" creationId="{D6FE929A-5372-93F2-86A0-B60042280019}"/>
          </ac:spMkLst>
        </pc:spChg>
        <pc:grpChg chg="add del mod">
          <ac:chgData name="Paola Soto Arenas" userId="395ae2ef-b005-4c34-a15d-6cda03dc0fb2" providerId="ADAL" clId="{01DA3397-5996-784A-8F0F-A0E2E017E443}" dt="2022-09-22T14:24:43.024" v="2133"/>
          <ac:grpSpMkLst>
            <pc:docMk/>
            <pc:sldMk cId="4186965571" sldId="329"/>
            <ac:grpSpMk id="15" creationId="{B80DAF58-8C84-4C41-0249-7352B28999D4}"/>
          </ac:grpSpMkLst>
        </pc:grpChg>
        <pc:grpChg chg="mod">
          <ac:chgData name="Paola Soto Arenas" userId="395ae2ef-b005-4c34-a15d-6cda03dc0fb2" providerId="ADAL" clId="{01DA3397-5996-784A-8F0F-A0E2E017E443}" dt="2022-09-22T14:24:16.465" v="2120"/>
          <ac:grpSpMkLst>
            <pc:docMk/>
            <pc:sldMk cId="4186965571" sldId="329"/>
            <ac:grpSpMk id="16" creationId="{EC2B994D-E8FC-AD38-E9DF-B3F0CEC1A283}"/>
          </ac:grpSpMkLst>
        </pc:grpChg>
        <pc:picChg chg="add mod">
          <ac:chgData name="Paola Soto Arenas" userId="395ae2ef-b005-4c34-a15d-6cda03dc0fb2" providerId="ADAL" clId="{01DA3397-5996-784A-8F0F-A0E2E017E443}" dt="2022-09-22T14:11:01.584" v="1927" actId="1076"/>
          <ac:picMkLst>
            <pc:docMk/>
            <pc:sldMk cId="4186965571" sldId="329"/>
            <ac:picMk id="9" creationId="{3A8BFC84-3913-09EB-07EF-5684EDAD7BA2}"/>
          </ac:picMkLst>
        </pc:picChg>
        <pc:picChg chg="add del mod">
          <ac:chgData name="Paola Soto Arenas" userId="395ae2ef-b005-4c34-a15d-6cda03dc0fb2" providerId="ADAL" clId="{01DA3397-5996-784A-8F0F-A0E2E017E443}" dt="2022-09-23T12:48:07.653" v="4991" actId="1037"/>
          <ac:picMkLst>
            <pc:docMk/>
            <pc:sldMk cId="4186965571" sldId="329"/>
            <ac:picMk id="10" creationId="{8BFF0381-6BE6-282E-A181-2863C275669E}"/>
          </ac:picMkLst>
        </pc:picChg>
        <pc:picChg chg="add mod">
          <ac:chgData name="Paola Soto Arenas" userId="395ae2ef-b005-4c34-a15d-6cda03dc0fb2" providerId="ADAL" clId="{01DA3397-5996-784A-8F0F-A0E2E017E443}" dt="2022-09-22T14:16:23.618" v="2091" actId="1076"/>
          <ac:picMkLst>
            <pc:docMk/>
            <pc:sldMk cId="4186965571" sldId="329"/>
            <ac:picMk id="14" creationId="{2D97F4FB-5BCA-FDEA-1D65-8DFA19C621B0}"/>
          </ac:picMkLst>
        </pc:picChg>
        <pc:picChg chg="mod">
          <ac:chgData name="Paola Soto Arenas" userId="395ae2ef-b005-4c34-a15d-6cda03dc0fb2" providerId="ADAL" clId="{01DA3397-5996-784A-8F0F-A0E2E017E443}" dt="2022-09-22T14:24:16.465" v="2120"/>
          <ac:picMkLst>
            <pc:docMk/>
            <pc:sldMk cId="4186965571" sldId="329"/>
            <ac:picMk id="38" creationId="{3FA026E2-DBDA-5892-0C81-0C62E8C13AD2}"/>
          </ac:picMkLst>
        </pc:picChg>
        <pc:picChg chg="del">
          <ac:chgData name="Paola Soto Arenas" userId="395ae2ef-b005-4c34-a15d-6cda03dc0fb2" providerId="ADAL" clId="{01DA3397-5996-784A-8F0F-A0E2E017E443}" dt="2022-09-22T14:08:27.300" v="1918" actId="478"/>
          <ac:picMkLst>
            <pc:docMk/>
            <pc:sldMk cId="4186965571" sldId="329"/>
            <ac:picMk id="3074" creationId="{DCC6DCFD-406B-D250-21CA-83C6E878AAA8}"/>
          </ac:picMkLst>
        </pc:picChg>
        <pc:cxnChg chg="mod">
          <ac:chgData name="Paola Soto Arenas" userId="395ae2ef-b005-4c34-a15d-6cda03dc0fb2" providerId="ADAL" clId="{01DA3397-5996-784A-8F0F-A0E2E017E443}" dt="2022-09-22T14:24:16.465" v="2120"/>
          <ac:cxnSpMkLst>
            <pc:docMk/>
            <pc:sldMk cId="4186965571" sldId="329"/>
            <ac:cxnSpMk id="29" creationId="{4AB0654E-E465-95B7-2A7C-42AB1A7C3037}"/>
          </ac:cxnSpMkLst>
        </pc:cxnChg>
        <pc:cxnChg chg="mod">
          <ac:chgData name="Paola Soto Arenas" userId="395ae2ef-b005-4c34-a15d-6cda03dc0fb2" providerId="ADAL" clId="{01DA3397-5996-784A-8F0F-A0E2E017E443}" dt="2022-09-22T14:24:16.465" v="2120"/>
          <ac:cxnSpMkLst>
            <pc:docMk/>
            <pc:sldMk cId="4186965571" sldId="329"/>
            <ac:cxnSpMk id="30" creationId="{852570F4-45CC-2E28-ABC0-5DEAF1864F93}"/>
          </ac:cxnSpMkLst>
        </pc:cxnChg>
        <pc:cxnChg chg="mod">
          <ac:chgData name="Paola Soto Arenas" userId="395ae2ef-b005-4c34-a15d-6cda03dc0fb2" providerId="ADAL" clId="{01DA3397-5996-784A-8F0F-A0E2E017E443}" dt="2022-09-22T14:24:16.465" v="2120"/>
          <ac:cxnSpMkLst>
            <pc:docMk/>
            <pc:sldMk cId="4186965571" sldId="329"/>
            <ac:cxnSpMk id="31" creationId="{A6CC7134-71C1-47A6-CAC1-8ACD11A90F7F}"/>
          </ac:cxnSpMkLst>
        </pc:cxnChg>
        <pc:cxnChg chg="mod">
          <ac:chgData name="Paola Soto Arenas" userId="395ae2ef-b005-4c34-a15d-6cda03dc0fb2" providerId="ADAL" clId="{01DA3397-5996-784A-8F0F-A0E2E017E443}" dt="2022-09-22T14:24:16.465" v="2120"/>
          <ac:cxnSpMkLst>
            <pc:docMk/>
            <pc:sldMk cId="4186965571" sldId="329"/>
            <ac:cxnSpMk id="32" creationId="{154045A5-553D-ECC2-5E3C-8B5FEFA7AE07}"/>
          </ac:cxnSpMkLst>
        </pc:cxnChg>
      </pc:sldChg>
      <pc:sldChg chg="add del modNotesTx">
        <pc:chgData name="Paola Soto Arenas" userId="395ae2ef-b005-4c34-a15d-6cda03dc0fb2" providerId="ADAL" clId="{01DA3397-5996-784A-8F0F-A0E2E017E443}" dt="2022-09-23T09:56:46.463" v="3049" actId="2696"/>
        <pc:sldMkLst>
          <pc:docMk/>
          <pc:sldMk cId="433676352" sldId="330"/>
        </pc:sldMkLst>
      </pc:sldChg>
      <pc:sldChg chg="delSp modSp add mod modNotesTx">
        <pc:chgData name="Paola Soto Arenas" userId="395ae2ef-b005-4c34-a15d-6cda03dc0fb2" providerId="ADAL" clId="{01DA3397-5996-784A-8F0F-A0E2E017E443}" dt="2022-09-23T10:18:25.769" v="3878" actId="20577"/>
        <pc:sldMkLst>
          <pc:docMk/>
          <pc:sldMk cId="2387912114" sldId="330"/>
        </pc:sldMkLst>
        <pc:spChg chg="mod">
          <ac:chgData name="Paola Soto Arenas" userId="395ae2ef-b005-4c34-a15d-6cda03dc0fb2" providerId="ADAL" clId="{01DA3397-5996-784A-8F0F-A0E2E017E443}" dt="2022-09-23T09:59:42.227" v="3323" actId="20577"/>
          <ac:spMkLst>
            <pc:docMk/>
            <pc:sldMk cId="2387912114" sldId="330"/>
            <ac:spMk id="16" creationId="{012F9FA7-EEA6-184B-6769-3A261FE32EC1}"/>
          </ac:spMkLst>
        </pc:spChg>
        <pc:spChg chg="mod">
          <ac:chgData name="Paola Soto Arenas" userId="395ae2ef-b005-4c34-a15d-6cda03dc0fb2" providerId="ADAL" clId="{01DA3397-5996-784A-8F0F-A0E2E017E443}" dt="2022-09-23T10:11:09.400" v="3463" actId="20577"/>
          <ac:spMkLst>
            <pc:docMk/>
            <pc:sldMk cId="2387912114" sldId="330"/>
            <ac:spMk id="20" creationId="{4FCE1766-9555-D279-55E7-D8FBCD64F323}"/>
          </ac:spMkLst>
        </pc:spChg>
        <pc:spChg chg="mod">
          <ac:chgData name="Paola Soto Arenas" userId="395ae2ef-b005-4c34-a15d-6cda03dc0fb2" providerId="ADAL" clId="{01DA3397-5996-784A-8F0F-A0E2E017E443}" dt="2022-09-23T09:59:50.267" v="3325" actId="20577"/>
          <ac:spMkLst>
            <pc:docMk/>
            <pc:sldMk cId="2387912114" sldId="330"/>
            <ac:spMk id="21" creationId="{52C39025-21E9-0B5F-8221-19E0F056AA55}"/>
          </ac:spMkLst>
        </pc:spChg>
        <pc:spChg chg="mod">
          <ac:chgData name="Paola Soto Arenas" userId="395ae2ef-b005-4c34-a15d-6cda03dc0fb2" providerId="ADAL" clId="{01DA3397-5996-784A-8F0F-A0E2E017E443}" dt="2022-09-23T10:11:53.628" v="3548" actId="20577"/>
          <ac:spMkLst>
            <pc:docMk/>
            <pc:sldMk cId="2387912114" sldId="330"/>
            <ac:spMk id="22" creationId="{5D2B9590-065B-BBF9-A82F-CC7B7CBCBB8B}"/>
          </ac:spMkLst>
        </pc:spChg>
        <pc:spChg chg="del">
          <ac:chgData name="Paola Soto Arenas" userId="395ae2ef-b005-4c34-a15d-6cda03dc0fb2" providerId="ADAL" clId="{01DA3397-5996-784A-8F0F-A0E2E017E443}" dt="2022-09-23T10:11:17.318" v="3464" actId="478"/>
          <ac:spMkLst>
            <pc:docMk/>
            <pc:sldMk cId="2387912114" sldId="330"/>
            <ac:spMk id="23" creationId="{7E6BCF67-B724-B08D-9286-043903F18772}"/>
          </ac:spMkLst>
        </pc:spChg>
        <pc:graphicFrameChg chg="mod modGraphic">
          <ac:chgData name="Paola Soto Arenas" userId="395ae2ef-b005-4c34-a15d-6cda03dc0fb2" providerId="ADAL" clId="{01DA3397-5996-784A-8F0F-A0E2E017E443}" dt="2022-09-23T09:59:34.474" v="3321" actId="20577"/>
          <ac:graphicFrameMkLst>
            <pc:docMk/>
            <pc:sldMk cId="2387912114" sldId="330"/>
            <ac:graphicFrameMk id="15" creationId="{9B7A3C65-0312-8EB0-4F94-C1A38F483881}"/>
          </ac:graphicFrameMkLst>
        </pc:graphicFrameChg>
      </pc:sldChg>
      <pc:sldChg chg="new del">
        <pc:chgData name="Paola Soto Arenas" userId="395ae2ef-b005-4c34-a15d-6cda03dc0fb2" providerId="ADAL" clId="{01DA3397-5996-784A-8F0F-A0E2E017E443}" dt="2022-09-23T09:58:52.041" v="3310" actId="680"/>
        <pc:sldMkLst>
          <pc:docMk/>
          <pc:sldMk cId="3476679346" sldId="330"/>
        </pc:sldMkLst>
      </pc:sldChg>
      <pc:sldChg chg="addSp delSp modSp new mod modClrScheme chgLayout">
        <pc:chgData name="Paola Soto Arenas" userId="395ae2ef-b005-4c34-a15d-6cda03dc0fb2" providerId="ADAL" clId="{01DA3397-5996-784A-8F0F-A0E2E017E443}" dt="2022-09-23T10:44:53.563" v="4470" actId="20577"/>
        <pc:sldMkLst>
          <pc:docMk/>
          <pc:sldMk cId="3410676196" sldId="331"/>
        </pc:sldMkLst>
        <pc:spChg chg="mod ord">
          <ac:chgData name="Paola Soto Arenas" userId="395ae2ef-b005-4c34-a15d-6cda03dc0fb2" providerId="ADAL" clId="{01DA3397-5996-784A-8F0F-A0E2E017E443}" dt="2022-09-23T10:37:19.209" v="3897" actId="26606"/>
          <ac:spMkLst>
            <pc:docMk/>
            <pc:sldMk cId="3410676196" sldId="331"/>
            <ac:spMk id="2" creationId="{141361E5-6BE2-4CA2-AC39-93C397424C35}"/>
          </ac:spMkLst>
        </pc:spChg>
        <pc:spChg chg="del mod ord">
          <ac:chgData name="Paola Soto Arenas" userId="395ae2ef-b005-4c34-a15d-6cda03dc0fb2" providerId="ADAL" clId="{01DA3397-5996-784A-8F0F-A0E2E017E443}" dt="2022-09-23T10:35:26.951" v="3893" actId="700"/>
          <ac:spMkLst>
            <pc:docMk/>
            <pc:sldMk cId="3410676196" sldId="331"/>
            <ac:spMk id="3" creationId="{9F2FEA1D-8452-24F8-AE63-A28C0EE346BD}"/>
          </ac:spMkLst>
        </pc:spChg>
        <pc:spChg chg="mod ord">
          <ac:chgData name="Paola Soto Arenas" userId="395ae2ef-b005-4c34-a15d-6cda03dc0fb2" providerId="ADAL" clId="{01DA3397-5996-784A-8F0F-A0E2E017E443}" dt="2022-09-23T10:37:19.209" v="3897" actId="26606"/>
          <ac:spMkLst>
            <pc:docMk/>
            <pc:sldMk cId="3410676196" sldId="331"/>
            <ac:spMk id="4" creationId="{68AC8E3D-47C0-C19B-8F35-1403A7469FFD}"/>
          </ac:spMkLst>
        </pc:spChg>
        <pc:spChg chg="mod ord">
          <ac:chgData name="Paola Soto Arenas" userId="395ae2ef-b005-4c34-a15d-6cda03dc0fb2" providerId="ADAL" clId="{01DA3397-5996-784A-8F0F-A0E2E017E443}" dt="2022-09-23T10:37:19.209" v="3897" actId="26606"/>
          <ac:spMkLst>
            <pc:docMk/>
            <pc:sldMk cId="3410676196" sldId="331"/>
            <ac:spMk id="5" creationId="{0F698BFA-C04C-4F10-645C-456B9BD2B5D4}"/>
          </ac:spMkLst>
        </pc:spChg>
        <pc:spChg chg="add del">
          <ac:chgData name="Paola Soto Arenas" userId="395ae2ef-b005-4c34-a15d-6cda03dc0fb2" providerId="ADAL" clId="{01DA3397-5996-784A-8F0F-A0E2E017E443}" dt="2022-09-23T10:35:26.951" v="3893" actId="700"/>
          <ac:spMkLst>
            <pc:docMk/>
            <pc:sldMk cId="3410676196" sldId="331"/>
            <ac:spMk id="6" creationId="{C5937503-A8DD-FD7C-94A2-41A72DE45950}"/>
          </ac:spMkLst>
        </pc:spChg>
        <pc:spChg chg="add del mod ord">
          <ac:chgData name="Paola Soto Arenas" userId="395ae2ef-b005-4c34-a15d-6cda03dc0fb2" providerId="ADAL" clId="{01DA3397-5996-784A-8F0F-A0E2E017E443}" dt="2022-09-23T10:37:07.493" v="3894"/>
          <ac:spMkLst>
            <pc:docMk/>
            <pc:sldMk cId="3410676196" sldId="331"/>
            <ac:spMk id="7" creationId="{66224FDF-51DC-14C3-B9B1-96550E628DEB}"/>
          </ac:spMkLst>
        </pc:spChg>
        <pc:spChg chg="add mod">
          <ac:chgData name="Paola Soto Arenas" userId="395ae2ef-b005-4c34-a15d-6cda03dc0fb2" providerId="ADAL" clId="{01DA3397-5996-784A-8F0F-A0E2E017E443}" dt="2022-09-23T10:38:08.035" v="3913" actId="1076"/>
          <ac:spMkLst>
            <pc:docMk/>
            <pc:sldMk cId="3410676196" sldId="331"/>
            <ac:spMk id="8" creationId="{2DE51926-CAD7-13EF-6E4B-32248FD9E46E}"/>
          </ac:spMkLst>
        </pc:spChg>
        <pc:spChg chg="add mod">
          <ac:chgData name="Paola Soto Arenas" userId="395ae2ef-b005-4c34-a15d-6cda03dc0fb2" providerId="ADAL" clId="{01DA3397-5996-784A-8F0F-A0E2E017E443}" dt="2022-09-23T10:44:53.563" v="4470" actId="20577"/>
          <ac:spMkLst>
            <pc:docMk/>
            <pc:sldMk cId="3410676196" sldId="331"/>
            <ac:spMk id="8199" creationId="{F6A2D4D9-176C-9AF4-65F8-6CBCD634F027}"/>
          </ac:spMkLst>
        </pc:spChg>
        <pc:picChg chg="add mod">
          <ac:chgData name="Paola Soto Arenas" userId="395ae2ef-b005-4c34-a15d-6cda03dc0fb2" providerId="ADAL" clId="{01DA3397-5996-784A-8F0F-A0E2E017E443}" dt="2022-09-23T10:37:19.209" v="3897" actId="26606"/>
          <ac:picMkLst>
            <pc:docMk/>
            <pc:sldMk cId="3410676196" sldId="331"/>
            <ac:picMk id="8194" creationId="{16EF784A-60E6-621E-4EE2-CAAB6F0EB37B}"/>
          </ac:picMkLst>
        </pc:picChg>
      </pc:sldChg>
      <pc:sldChg chg="addSp delSp modSp add mod modNotesTx">
        <pc:chgData name="Paola Soto Arenas" userId="395ae2ef-b005-4c34-a15d-6cda03dc0fb2" providerId="ADAL" clId="{01DA3397-5996-784A-8F0F-A0E2E017E443}" dt="2022-09-23T12:50:49.887" v="5117" actId="20577"/>
        <pc:sldMkLst>
          <pc:docMk/>
          <pc:sldMk cId="3046345748" sldId="332"/>
        </pc:sldMkLst>
        <pc:spChg chg="mod">
          <ac:chgData name="Paola Soto Arenas" userId="395ae2ef-b005-4c34-a15d-6cda03dc0fb2" providerId="ADAL" clId="{01DA3397-5996-784A-8F0F-A0E2E017E443}" dt="2022-09-23T12:45:54.599" v="4980" actId="20577"/>
          <ac:spMkLst>
            <pc:docMk/>
            <pc:sldMk cId="3046345748" sldId="332"/>
            <ac:spMk id="5" creationId="{0F698BFA-C04C-4F10-645C-456B9BD2B5D4}"/>
          </ac:spMkLst>
        </pc:spChg>
        <pc:spChg chg="add del mod">
          <ac:chgData name="Paola Soto Arenas" userId="395ae2ef-b005-4c34-a15d-6cda03dc0fb2" providerId="ADAL" clId="{01DA3397-5996-784A-8F0F-A0E2E017E443}" dt="2022-09-23T10:46:33.246" v="4502" actId="478"/>
          <ac:spMkLst>
            <pc:docMk/>
            <pc:sldMk cId="3046345748" sldId="332"/>
            <ac:spMk id="6" creationId="{D6C3C7B6-7D91-FCE4-E96B-56A6F0FB571C}"/>
          </ac:spMkLst>
        </pc:spChg>
        <pc:spChg chg="del">
          <ac:chgData name="Paola Soto Arenas" userId="395ae2ef-b005-4c34-a15d-6cda03dc0fb2" providerId="ADAL" clId="{01DA3397-5996-784A-8F0F-A0E2E017E443}" dt="2022-09-23T10:46:32.088" v="4501" actId="478"/>
          <ac:spMkLst>
            <pc:docMk/>
            <pc:sldMk cId="3046345748" sldId="332"/>
            <ac:spMk id="8" creationId="{2DE51926-CAD7-13EF-6E4B-32248FD9E46E}"/>
          </ac:spMkLst>
        </pc:spChg>
        <pc:spChg chg="add del mod">
          <ac:chgData name="Paola Soto Arenas" userId="395ae2ef-b005-4c34-a15d-6cda03dc0fb2" providerId="ADAL" clId="{01DA3397-5996-784A-8F0F-A0E2E017E443}" dt="2022-09-23T10:46:37.949" v="4504" actId="478"/>
          <ac:spMkLst>
            <pc:docMk/>
            <pc:sldMk cId="3046345748" sldId="332"/>
            <ac:spMk id="9" creationId="{2975E340-BDB2-9C5E-A4C9-02773490BBE9}"/>
          </ac:spMkLst>
        </pc:spChg>
        <pc:spChg chg="mod">
          <ac:chgData name="Paola Soto Arenas" userId="395ae2ef-b005-4c34-a15d-6cda03dc0fb2" providerId="ADAL" clId="{01DA3397-5996-784A-8F0F-A0E2E017E443}" dt="2022-09-23T10:46:39.027" v="4505"/>
          <ac:spMkLst>
            <pc:docMk/>
            <pc:sldMk cId="3046345748" sldId="332"/>
            <ac:spMk id="12" creationId="{07E347CB-1FF0-DD89-C9AF-4B852483542F}"/>
          </ac:spMkLst>
        </pc:spChg>
        <pc:spChg chg="mod">
          <ac:chgData name="Paola Soto Arenas" userId="395ae2ef-b005-4c34-a15d-6cda03dc0fb2" providerId="ADAL" clId="{01DA3397-5996-784A-8F0F-A0E2E017E443}" dt="2022-09-23T10:46:39.027" v="4505"/>
          <ac:spMkLst>
            <pc:docMk/>
            <pc:sldMk cId="3046345748" sldId="332"/>
            <ac:spMk id="13" creationId="{46D1478E-AC4D-3799-7DA6-0AC1022F10EC}"/>
          </ac:spMkLst>
        </pc:spChg>
        <pc:spChg chg="mod">
          <ac:chgData name="Paola Soto Arenas" userId="395ae2ef-b005-4c34-a15d-6cda03dc0fb2" providerId="ADAL" clId="{01DA3397-5996-784A-8F0F-A0E2E017E443}" dt="2022-09-23T10:46:39.027" v="4505"/>
          <ac:spMkLst>
            <pc:docMk/>
            <pc:sldMk cId="3046345748" sldId="332"/>
            <ac:spMk id="14" creationId="{22C85500-3CDA-C8FA-015B-9769A3D448FB}"/>
          </ac:spMkLst>
        </pc:spChg>
        <pc:spChg chg="mod">
          <ac:chgData name="Paola Soto Arenas" userId="395ae2ef-b005-4c34-a15d-6cda03dc0fb2" providerId="ADAL" clId="{01DA3397-5996-784A-8F0F-A0E2E017E443}" dt="2022-09-23T10:46:39.027" v="4505"/>
          <ac:spMkLst>
            <pc:docMk/>
            <pc:sldMk cId="3046345748" sldId="332"/>
            <ac:spMk id="15" creationId="{8F638775-B1EE-6693-7C96-5BE950E702E5}"/>
          </ac:spMkLst>
        </pc:spChg>
        <pc:spChg chg="mod">
          <ac:chgData name="Paola Soto Arenas" userId="395ae2ef-b005-4c34-a15d-6cda03dc0fb2" providerId="ADAL" clId="{01DA3397-5996-784A-8F0F-A0E2E017E443}" dt="2022-09-23T10:46:39.027" v="4505"/>
          <ac:spMkLst>
            <pc:docMk/>
            <pc:sldMk cId="3046345748" sldId="332"/>
            <ac:spMk id="36" creationId="{BCFCC9EB-8B1E-94B5-56CC-CA776C2EB15C}"/>
          </ac:spMkLst>
        </pc:spChg>
        <pc:spChg chg="mod">
          <ac:chgData name="Paola Soto Arenas" userId="395ae2ef-b005-4c34-a15d-6cda03dc0fb2" providerId="ADAL" clId="{01DA3397-5996-784A-8F0F-A0E2E017E443}" dt="2022-09-23T10:46:39.027" v="4505"/>
          <ac:spMkLst>
            <pc:docMk/>
            <pc:sldMk cId="3046345748" sldId="332"/>
            <ac:spMk id="39" creationId="{8EA1F4A4-D247-81E2-3417-55F86F690CFF}"/>
          </ac:spMkLst>
        </pc:spChg>
        <pc:spChg chg="mod">
          <ac:chgData name="Paola Soto Arenas" userId="395ae2ef-b005-4c34-a15d-6cda03dc0fb2" providerId="ADAL" clId="{01DA3397-5996-784A-8F0F-A0E2E017E443}" dt="2022-09-23T10:46:39.027" v="4505"/>
          <ac:spMkLst>
            <pc:docMk/>
            <pc:sldMk cId="3046345748" sldId="332"/>
            <ac:spMk id="40" creationId="{54713CC5-0D26-9D1B-2372-1E2E595548D8}"/>
          </ac:spMkLst>
        </pc:spChg>
        <pc:spChg chg="mod">
          <ac:chgData name="Paola Soto Arenas" userId="395ae2ef-b005-4c34-a15d-6cda03dc0fb2" providerId="ADAL" clId="{01DA3397-5996-784A-8F0F-A0E2E017E443}" dt="2022-09-23T10:46:39.027" v="4505"/>
          <ac:spMkLst>
            <pc:docMk/>
            <pc:sldMk cId="3046345748" sldId="332"/>
            <ac:spMk id="47" creationId="{50F918E3-1A95-4555-00AD-B8353C804717}"/>
          </ac:spMkLst>
        </pc:spChg>
        <pc:spChg chg="mod">
          <ac:chgData name="Paola Soto Arenas" userId="395ae2ef-b005-4c34-a15d-6cda03dc0fb2" providerId="ADAL" clId="{01DA3397-5996-784A-8F0F-A0E2E017E443}" dt="2022-09-23T10:47:02.962" v="4527" actId="20577"/>
          <ac:spMkLst>
            <pc:docMk/>
            <pc:sldMk cId="3046345748" sldId="332"/>
            <ac:spMk id="48" creationId="{68BB284A-9087-8514-862E-A3D9FF1A015D}"/>
          </ac:spMkLst>
        </pc:spChg>
        <pc:spChg chg="mod">
          <ac:chgData name="Paola Soto Arenas" userId="395ae2ef-b005-4c34-a15d-6cda03dc0fb2" providerId="ADAL" clId="{01DA3397-5996-784A-8F0F-A0E2E017E443}" dt="2022-09-23T10:46:39.027" v="4505"/>
          <ac:spMkLst>
            <pc:docMk/>
            <pc:sldMk cId="3046345748" sldId="332"/>
            <ac:spMk id="51" creationId="{65C61363-0654-CEDD-4ED6-22A7428D47FD}"/>
          </ac:spMkLst>
        </pc:spChg>
        <pc:spChg chg="mod">
          <ac:chgData name="Paola Soto Arenas" userId="395ae2ef-b005-4c34-a15d-6cda03dc0fb2" providerId="ADAL" clId="{01DA3397-5996-784A-8F0F-A0E2E017E443}" dt="2022-09-23T10:46:39.027" v="4505"/>
          <ac:spMkLst>
            <pc:docMk/>
            <pc:sldMk cId="3046345748" sldId="332"/>
            <ac:spMk id="52" creationId="{59EDDB2A-778E-091C-7DB3-0F59A0209025}"/>
          </ac:spMkLst>
        </pc:spChg>
        <pc:spChg chg="del">
          <ac:chgData name="Paola Soto Arenas" userId="395ae2ef-b005-4c34-a15d-6cda03dc0fb2" providerId="ADAL" clId="{01DA3397-5996-784A-8F0F-A0E2E017E443}" dt="2022-09-23T10:46:36.561" v="4503" actId="478"/>
          <ac:spMkLst>
            <pc:docMk/>
            <pc:sldMk cId="3046345748" sldId="332"/>
            <ac:spMk id="8199" creationId="{F6A2D4D9-176C-9AF4-65F8-6CBCD634F027}"/>
          </ac:spMkLst>
        </pc:spChg>
        <pc:grpChg chg="add mod">
          <ac:chgData name="Paola Soto Arenas" userId="395ae2ef-b005-4c34-a15d-6cda03dc0fb2" providerId="ADAL" clId="{01DA3397-5996-784A-8F0F-A0E2E017E443}" dt="2022-09-23T10:46:47.197" v="4506" actId="1076"/>
          <ac:grpSpMkLst>
            <pc:docMk/>
            <pc:sldMk cId="3046345748" sldId="332"/>
            <ac:grpSpMk id="11" creationId="{4F4FAE8C-26F9-C7C0-0DF2-592965B6BB87}"/>
          </ac:grpSpMkLst>
        </pc:grpChg>
        <pc:graphicFrameChg chg="add mod">
          <ac:chgData name="Paola Soto Arenas" userId="395ae2ef-b005-4c34-a15d-6cda03dc0fb2" providerId="ADAL" clId="{01DA3397-5996-784A-8F0F-A0E2E017E443}" dt="2022-09-23T10:46:47.197" v="4506" actId="1076"/>
          <ac:graphicFrameMkLst>
            <pc:docMk/>
            <pc:sldMk cId="3046345748" sldId="332"/>
            <ac:graphicFrameMk id="10" creationId="{BDB258AD-ECB3-BE14-2E2A-2A4B5B78E05E}"/>
          </ac:graphicFrameMkLst>
        </pc:graphicFrameChg>
        <pc:picChg chg="mod">
          <ac:chgData name="Paola Soto Arenas" userId="395ae2ef-b005-4c34-a15d-6cda03dc0fb2" providerId="ADAL" clId="{01DA3397-5996-784A-8F0F-A0E2E017E443}" dt="2022-09-23T10:46:39.027" v="4505"/>
          <ac:picMkLst>
            <pc:docMk/>
            <pc:sldMk cId="3046345748" sldId="332"/>
            <ac:picMk id="16" creationId="{12AF4091-DF18-5D40-4824-1077350B24C7}"/>
          </ac:picMkLst>
        </pc:picChg>
        <pc:picChg chg="mod">
          <ac:chgData name="Paola Soto Arenas" userId="395ae2ef-b005-4c34-a15d-6cda03dc0fb2" providerId="ADAL" clId="{01DA3397-5996-784A-8F0F-A0E2E017E443}" dt="2022-09-23T10:46:39.027" v="4505"/>
          <ac:picMkLst>
            <pc:docMk/>
            <pc:sldMk cId="3046345748" sldId="332"/>
            <ac:picMk id="17" creationId="{37F35D22-EE74-6F86-C6EC-64CEC1772BCF}"/>
          </ac:picMkLst>
        </pc:picChg>
        <pc:picChg chg="mod">
          <ac:chgData name="Paola Soto Arenas" userId="395ae2ef-b005-4c34-a15d-6cda03dc0fb2" providerId="ADAL" clId="{01DA3397-5996-784A-8F0F-A0E2E017E443}" dt="2022-09-23T10:46:39.027" v="4505"/>
          <ac:picMkLst>
            <pc:docMk/>
            <pc:sldMk cId="3046345748" sldId="332"/>
            <ac:picMk id="18" creationId="{A47AC715-43FF-E4EB-8625-E17C0133936E}"/>
          </ac:picMkLst>
        </pc:picChg>
        <pc:picChg chg="mod">
          <ac:chgData name="Paola Soto Arenas" userId="395ae2ef-b005-4c34-a15d-6cda03dc0fb2" providerId="ADAL" clId="{01DA3397-5996-784A-8F0F-A0E2E017E443}" dt="2022-09-23T10:46:39.027" v="4505"/>
          <ac:picMkLst>
            <pc:docMk/>
            <pc:sldMk cId="3046345748" sldId="332"/>
            <ac:picMk id="19" creationId="{00FBAA31-4EDD-151F-2C7C-6BBE7354B32F}"/>
          </ac:picMkLst>
        </pc:picChg>
        <pc:picChg chg="mod">
          <ac:chgData name="Paola Soto Arenas" userId="395ae2ef-b005-4c34-a15d-6cda03dc0fb2" providerId="ADAL" clId="{01DA3397-5996-784A-8F0F-A0E2E017E443}" dt="2022-09-23T10:46:39.027" v="4505"/>
          <ac:picMkLst>
            <pc:docMk/>
            <pc:sldMk cId="3046345748" sldId="332"/>
            <ac:picMk id="20" creationId="{E59C7D27-1B88-38C8-BBF7-1DEE1176CEDC}"/>
          </ac:picMkLst>
        </pc:picChg>
        <pc:picChg chg="mod">
          <ac:chgData name="Paola Soto Arenas" userId="395ae2ef-b005-4c34-a15d-6cda03dc0fb2" providerId="ADAL" clId="{01DA3397-5996-784A-8F0F-A0E2E017E443}" dt="2022-09-23T10:46:39.027" v="4505"/>
          <ac:picMkLst>
            <pc:docMk/>
            <pc:sldMk cId="3046345748" sldId="332"/>
            <ac:picMk id="21" creationId="{61789AB0-CA3B-82D8-3C75-72059A2C858B}"/>
          </ac:picMkLst>
        </pc:picChg>
        <pc:picChg chg="mod">
          <ac:chgData name="Paola Soto Arenas" userId="395ae2ef-b005-4c34-a15d-6cda03dc0fb2" providerId="ADAL" clId="{01DA3397-5996-784A-8F0F-A0E2E017E443}" dt="2022-09-23T10:46:39.027" v="4505"/>
          <ac:picMkLst>
            <pc:docMk/>
            <pc:sldMk cId="3046345748" sldId="332"/>
            <ac:picMk id="22" creationId="{AB75E0F1-D31C-96FC-DA29-C82095B79484}"/>
          </ac:picMkLst>
        </pc:picChg>
        <pc:picChg chg="mod">
          <ac:chgData name="Paola Soto Arenas" userId="395ae2ef-b005-4c34-a15d-6cda03dc0fb2" providerId="ADAL" clId="{01DA3397-5996-784A-8F0F-A0E2E017E443}" dt="2022-09-23T10:46:39.027" v="4505"/>
          <ac:picMkLst>
            <pc:docMk/>
            <pc:sldMk cId="3046345748" sldId="332"/>
            <ac:picMk id="23" creationId="{331B41B1-56FD-46B7-ACA5-66F5DB74DC80}"/>
          </ac:picMkLst>
        </pc:picChg>
        <pc:picChg chg="mod">
          <ac:chgData name="Paola Soto Arenas" userId="395ae2ef-b005-4c34-a15d-6cda03dc0fb2" providerId="ADAL" clId="{01DA3397-5996-784A-8F0F-A0E2E017E443}" dt="2022-09-23T10:46:39.027" v="4505"/>
          <ac:picMkLst>
            <pc:docMk/>
            <pc:sldMk cId="3046345748" sldId="332"/>
            <ac:picMk id="24" creationId="{6633043A-FF39-E67C-C1B2-019F7D281D80}"/>
          </ac:picMkLst>
        </pc:picChg>
        <pc:picChg chg="mod">
          <ac:chgData name="Paola Soto Arenas" userId="395ae2ef-b005-4c34-a15d-6cda03dc0fb2" providerId="ADAL" clId="{01DA3397-5996-784A-8F0F-A0E2E017E443}" dt="2022-09-23T10:46:39.027" v="4505"/>
          <ac:picMkLst>
            <pc:docMk/>
            <pc:sldMk cId="3046345748" sldId="332"/>
            <ac:picMk id="25" creationId="{09B6F4C2-E76B-4E01-48FB-454AC5352868}"/>
          </ac:picMkLst>
        </pc:picChg>
        <pc:picChg chg="mod">
          <ac:chgData name="Paola Soto Arenas" userId="395ae2ef-b005-4c34-a15d-6cda03dc0fb2" providerId="ADAL" clId="{01DA3397-5996-784A-8F0F-A0E2E017E443}" dt="2022-09-23T10:46:39.027" v="4505"/>
          <ac:picMkLst>
            <pc:docMk/>
            <pc:sldMk cId="3046345748" sldId="332"/>
            <ac:picMk id="26" creationId="{5E4E6EF6-0D37-5090-F167-BA559264D8EA}"/>
          </ac:picMkLst>
        </pc:picChg>
        <pc:picChg chg="mod">
          <ac:chgData name="Paola Soto Arenas" userId="395ae2ef-b005-4c34-a15d-6cda03dc0fb2" providerId="ADAL" clId="{01DA3397-5996-784A-8F0F-A0E2E017E443}" dt="2022-09-23T10:46:39.027" v="4505"/>
          <ac:picMkLst>
            <pc:docMk/>
            <pc:sldMk cId="3046345748" sldId="332"/>
            <ac:picMk id="27" creationId="{E1495C70-B177-B998-A5FD-FE1D1CE517D2}"/>
          </ac:picMkLst>
        </pc:picChg>
        <pc:picChg chg="mod">
          <ac:chgData name="Paola Soto Arenas" userId="395ae2ef-b005-4c34-a15d-6cda03dc0fb2" providerId="ADAL" clId="{01DA3397-5996-784A-8F0F-A0E2E017E443}" dt="2022-09-23T10:46:39.027" v="4505"/>
          <ac:picMkLst>
            <pc:docMk/>
            <pc:sldMk cId="3046345748" sldId="332"/>
            <ac:picMk id="28" creationId="{585BB58B-2798-EC00-659E-D081517FBB99}"/>
          </ac:picMkLst>
        </pc:picChg>
        <pc:picChg chg="mod">
          <ac:chgData name="Paola Soto Arenas" userId="395ae2ef-b005-4c34-a15d-6cda03dc0fb2" providerId="ADAL" clId="{01DA3397-5996-784A-8F0F-A0E2E017E443}" dt="2022-09-23T10:46:39.027" v="4505"/>
          <ac:picMkLst>
            <pc:docMk/>
            <pc:sldMk cId="3046345748" sldId="332"/>
            <ac:picMk id="29" creationId="{803058D7-36DD-B463-9FB0-904780657450}"/>
          </ac:picMkLst>
        </pc:picChg>
        <pc:picChg chg="mod">
          <ac:chgData name="Paola Soto Arenas" userId="395ae2ef-b005-4c34-a15d-6cda03dc0fb2" providerId="ADAL" clId="{01DA3397-5996-784A-8F0F-A0E2E017E443}" dt="2022-09-23T10:46:39.027" v="4505"/>
          <ac:picMkLst>
            <pc:docMk/>
            <pc:sldMk cId="3046345748" sldId="332"/>
            <ac:picMk id="30" creationId="{67B5EE4F-95D5-A56B-4B07-3E0F7808C64B}"/>
          </ac:picMkLst>
        </pc:picChg>
        <pc:picChg chg="mod">
          <ac:chgData name="Paola Soto Arenas" userId="395ae2ef-b005-4c34-a15d-6cda03dc0fb2" providerId="ADAL" clId="{01DA3397-5996-784A-8F0F-A0E2E017E443}" dt="2022-09-23T10:46:39.027" v="4505"/>
          <ac:picMkLst>
            <pc:docMk/>
            <pc:sldMk cId="3046345748" sldId="332"/>
            <ac:picMk id="31" creationId="{6CC863B5-DAB9-DAB5-5612-A94E096D1ADD}"/>
          </ac:picMkLst>
        </pc:picChg>
        <pc:picChg chg="mod">
          <ac:chgData name="Paola Soto Arenas" userId="395ae2ef-b005-4c34-a15d-6cda03dc0fb2" providerId="ADAL" clId="{01DA3397-5996-784A-8F0F-A0E2E017E443}" dt="2022-09-23T10:46:39.027" v="4505"/>
          <ac:picMkLst>
            <pc:docMk/>
            <pc:sldMk cId="3046345748" sldId="332"/>
            <ac:picMk id="32" creationId="{684DDD6C-7EA1-8CE7-31C0-C4392A492189}"/>
          </ac:picMkLst>
        </pc:picChg>
        <pc:picChg chg="mod">
          <ac:chgData name="Paola Soto Arenas" userId="395ae2ef-b005-4c34-a15d-6cda03dc0fb2" providerId="ADAL" clId="{01DA3397-5996-784A-8F0F-A0E2E017E443}" dt="2022-09-23T10:46:39.027" v="4505"/>
          <ac:picMkLst>
            <pc:docMk/>
            <pc:sldMk cId="3046345748" sldId="332"/>
            <ac:picMk id="33" creationId="{10DDB979-9CAC-3CA5-FC54-C2E1846AF32A}"/>
          </ac:picMkLst>
        </pc:picChg>
        <pc:picChg chg="mod">
          <ac:chgData name="Paola Soto Arenas" userId="395ae2ef-b005-4c34-a15d-6cda03dc0fb2" providerId="ADAL" clId="{01DA3397-5996-784A-8F0F-A0E2E017E443}" dt="2022-09-23T10:46:39.027" v="4505"/>
          <ac:picMkLst>
            <pc:docMk/>
            <pc:sldMk cId="3046345748" sldId="332"/>
            <ac:picMk id="34" creationId="{1DA4D5F9-0796-0864-ED16-8BF3C77BEC41}"/>
          </ac:picMkLst>
        </pc:picChg>
        <pc:picChg chg="mod">
          <ac:chgData name="Paola Soto Arenas" userId="395ae2ef-b005-4c34-a15d-6cda03dc0fb2" providerId="ADAL" clId="{01DA3397-5996-784A-8F0F-A0E2E017E443}" dt="2022-09-23T10:46:39.027" v="4505"/>
          <ac:picMkLst>
            <pc:docMk/>
            <pc:sldMk cId="3046345748" sldId="332"/>
            <ac:picMk id="35" creationId="{CE6CA418-96BD-4EDB-BA9E-C9473DBD3873}"/>
          </ac:picMkLst>
        </pc:picChg>
        <pc:picChg chg="del">
          <ac:chgData name="Paola Soto Arenas" userId="395ae2ef-b005-4c34-a15d-6cda03dc0fb2" providerId="ADAL" clId="{01DA3397-5996-784A-8F0F-A0E2E017E443}" dt="2022-09-23T10:45:56.067" v="4500" actId="478"/>
          <ac:picMkLst>
            <pc:docMk/>
            <pc:sldMk cId="3046345748" sldId="332"/>
            <ac:picMk id="8194" creationId="{16EF784A-60E6-621E-4EE2-CAAB6F0EB37B}"/>
          </ac:picMkLst>
        </pc:picChg>
        <pc:cxnChg chg="mod">
          <ac:chgData name="Paola Soto Arenas" userId="395ae2ef-b005-4c34-a15d-6cda03dc0fb2" providerId="ADAL" clId="{01DA3397-5996-784A-8F0F-A0E2E017E443}" dt="2022-09-23T10:46:39.027" v="4505"/>
          <ac:cxnSpMkLst>
            <pc:docMk/>
            <pc:sldMk cId="3046345748" sldId="332"/>
            <ac:cxnSpMk id="37" creationId="{65390943-4F67-C3EC-5FE1-FF83B14DFBB2}"/>
          </ac:cxnSpMkLst>
        </pc:cxnChg>
        <pc:cxnChg chg="mod">
          <ac:chgData name="Paola Soto Arenas" userId="395ae2ef-b005-4c34-a15d-6cda03dc0fb2" providerId="ADAL" clId="{01DA3397-5996-784A-8F0F-A0E2E017E443}" dt="2022-09-23T10:46:39.027" v="4505"/>
          <ac:cxnSpMkLst>
            <pc:docMk/>
            <pc:sldMk cId="3046345748" sldId="332"/>
            <ac:cxnSpMk id="38" creationId="{72E1EE64-D65E-D869-323A-34971718756F}"/>
          </ac:cxnSpMkLst>
        </pc:cxnChg>
        <pc:cxnChg chg="mod">
          <ac:chgData name="Paola Soto Arenas" userId="395ae2ef-b005-4c34-a15d-6cda03dc0fb2" providerId="ADAL" clId="{01DA3397-5996-784A-8F0F-A0E2E017E443}" dt="2022-09-23T10:46:39.027" v="4505"/>
          <ac:cxnSpMkLst>
            <pc:docMk/>
            <pc:sldMk cId="3046345748" sldId="332"/>
            <ac:cxnSpMk id="41" creationId="{A55C407E-D2F1-136C-6ACD-8950EC5F2019}"/>
          </ac:cxnSpMkLst>
        </pc:cxnChg>
        <pc:cxnChg chg="mod">
          <ac:chgData name="Paola Soto Arenas" userId="395ae2ef-b005-4c34-a15d-6cda03dc0fb2" providerId="ADAL" clId="{01DA3397-5996-784A-8F0F-A0E2E017E443}" dt="2022-09-23T10:46:39.027" v="4505"/>
          <ac:cxnSpMkLst>
            <pc:docMk/>
            <pc:sldMk cId="3046345748" sldId="332"/>
            <ac:cxnSpMk id="42" creationId="{DD9AEC3A-813E-DB65-5EFE-F5802479C2F5}"/>
          </ac:cxnSpMkLst>
        </pc:cxnChg>
        <pc:cxnChg chg="mod">
          <ac:chgData name="Paola Soto Arenas" userId="395ae2ef-b005-4c34-a15d-6cda03dc0fb2" providerId="ADAL" clId="{01DA3397-5996-784A-8F0F-A0E2E017E443}" dt="2022-09-23T10:46:39.027" v="4505"/>
          <ac:cxnSpMkLst>
            <pc:docMk/>
            <pc:sldMk cId="3046345748" sldId="332"/>
            <ac:cxnSpMk id="43" creationId="{DA56674E-6FDA-B2B1-8C31-ED24D5DE7F5C}"/>
          </ac:cxnSpMkLst>
        </pc:cxnChg>
        <pc:cxnChg chg="mod">
          <ac:chgData name="Paola Soto Arenas" userId="395ae2ef-b005-4c34-a15d-6cda03dc0fb2" providerId="ADAL" clId="{01DA3397-5996-784A-8F0F-A0E2E017E443}" dt="2022-09-23T10:46:39.027" v="4505"/>
          <ac:cxnSpMkLst>
            <pc:docMk/>
            <pc:sldMk cId="3046345748" sldId="332"/>
            <ac:cxnSpMk id="44" creationId="{C5AEDB5B-2328-F57E-DB90-5D50B2697D98}"/>
          </ac:cxnSpMkLst>
        </pc:cxnChg>
        <pc:cxnChg chg="mod">
          <ac:chgData name="Paola Soto Arenas" userId="395ae2ef-b005-4c34-a15d-6cda03dc0fb2" providerId="ADAL" clId="{01DA3397-5996-784A-8F0F-A0E2E017E443}" dt="2022-09-23T10:46:39.027" v="4505"/>
          <ac:cxnSpMkLst>
            <pc:docMk/>
            <pc:sldMk cId="3046345748" sldId="332"/>
            <ac:cxnSpMk id="45" creationId="{A3F7CEBC-1D05-F160-F0A2-91D401A54817}"/>
          </ac:cxnSpMkLst>
        </pc:cxnChg>
        <pc:cxnChg chg="mod">
          <ac:chgData name="Paola Soto Arenas" userId="395ae2ef-b005-4c34-a15d-6cda03dc0fb2" providerId="ADAL" clId="{01DA3397-5996-784A-8F0F-A0E2E017E443}" dt="2022-09-23T10:46:39.027" v="4505"/>
          <ac:cxnSpMkLst>
            <pc:docMk/>
            <pc:sldMk cId="3046345748" sldId="332"/>
            <ac:cxnSpMk id="46" creationId="{34514235-ACC4-91B6-D6B4-C01554AA3D7D}"/>
          </ac:cxnSpMkLst>
        </pc:cxnChg>
        <pc:cxnChg chg="mod">
          <ac:chgData name="Paola Soto Arenas" userId="395ae2ef-b005-4c34-a15d-6cda03dc0fb2" providerId="ADAL" clId="{01DA3397-5996-784A-8F0F-A0E2E017E443}" dt="2022-09-23T10:46:39.027" v="4505"/>
          <ac:cxnSpMkLst>
            <pc:docMk/>
            <pc:sldMk cId="3046345748" sldId="332"/>
            <ac:cxnSpMk id="49" creationId="{A00752A7-8F00-8C32-AE5A-36800CD07908}"/>
          </ac:cxnSpMkLst>
        </pc:cxnChg>
        <pc:cxnChg chg="mod">
          <ac:chgData name="Paola Soto Arenas" userId="395ae2ef-b005-4c34-a15d-6cda03dc0fb2" providerId="ADAL" clId="{01DA3397-5996-784A-8F0F-A0E2E017E443}" dt="2022-09-23T10:46:39.027" v="4505"/>
          <ac:cxnSpMkLst>
            <pc:docMk/>
            <pc:sldMk cId="3046345748" sldId="332"/>
            <ac:cxnSpMk id="50" creationId="{CE40716D-8CEC-0C7F-94B3-F104939E90C1}"/>
          </ac:cxnSpMkLst>
        </pc:cxnChg>
      </pc:sldChg>
      <pc:sldChg chg="del">
        <pc:chgData name="Paola Soto Arenas" userId="395ae2ef-b005-4c34-a15d-6cda03dc0fb2" providerId="ADAL" clId="{01DA3397-5996-784A-8F0F-A0E2E017E443}" dt="2022-09-22T09:04:17.271" v="0" actId="2696"/>
        <pc:sldMkLst>
          <pc:docMk/>
          <pc:sldMk cId="183542128" sldId="333"/>
        </pc:sldMkLst>
      </pc:sldChg>
      <pc:sldChg chg="addSp delSp modSp new mod modClrScheme chgLayout">
        <pc:chgData name="Paola Soto Arenas" userId="395ae2ef-b005-4c34-a15d-6cda03dc0fb2" providerId="ADAL" clId="{01DA3397-5996-784A-8F0F-A0E2E017E443}" dt="2022-09-23T14:17:01.698" v="5155" actId="20577"/>
        <pc:sldMkLst>
          <pc:docMk/>
          <pc:sldMk cId="1265687641" sldId="333"/>
        </pc:sldMkLst>
        <pc:spChg chg="del mod ord">
          <ac:chgData name="Paola Soto Arenas" userId="395ae2ef-b005-4c34-a15d-6cda03dc0fb2" providerId="ADAL" clId="{01DA3397-5996-784A-8F0F-A0E2E017E443}" dt="2022-09-23T14:16:41.858" v="5126" actId="700"/>
          <ac:spMkLst>
            <pc:docMk/>
            <pc:sldMk cId="1265687641" sldId="333"/>
            <ac:spMk id="2" creationId="{22B4D54A-EF02-5FDE-177B-91DE1D2DE953}"/>
          </ac:spMkLst>
        </pc:spChg>
        <pc:spChg chg="del">
          <ac:chgData name="Paola Soto Arenas" userId="395ae2ef-b005-4c34-a15d-6cda03dc0fb2" providerId="ADAL" clId="{01DA3397-5996-784A-8F0F-A0E2E017E443}" dt="2022-09-23T14:16:41.858" v="5126" actId="700"/>
          <ac:spMkLst>
            <pc:docMk/>
            <pc:sldMk cId="1265687641" sldId="333"/>
            <ac:spMk id="3" creationId="{1DC4ED26-3EB0-CCFD-53E1-B4DE91EF5618}"/>
          </ac:spMkLst>
        </pc:spChg>
        <pc:spChg chg="mod ord">
          <ac:chgData name="Paola Soto Arenas" userId="395ae2ef-b005-4c34-a15d-6cda03dc0fb2" providerId="ADAL" clId="{01DA3397-5996-784A-8F0F-A0E2E017E443}" dt="2022-09-23T14:16:41.858" v="5126" actId="700"/>
          <ac:spMkLst>
            <pc:docMk/>
            <pc:sldMk cId="1265687641" sldId="333"/>
            <ac:spMk id="4" creationId="{27C0CABE-DCC2-6F9B-2CD6-EE31CC089A3C}"/>
          </ac:spMkLst>
        </pc:spChg>
        <pc:spChg chg="del">
          <ac:chgData name="Paola Soto Arenas" userId="395ae2ef-b005-4c34-a15d-6cda03dc0fb2" providerId="ADAL" clId="{01DA3397-5996-784A-8F0F-A0E2E017E443}" dt="2022-09-23T14:16:41.858" v="5126" actId="700"/>
          <ac:spMkLst>
            <pc:docMk/>
            <pc:sldMk cId="1265687641" sldId="333"/>
            <ac:spMk id="5" creationId="{9B0D3065-3CAF-45D0-23B1-F6C4576F1000}"/>
          </ac:spMkLst>
        </pc:spChg>
        <pc:spChg chg="add mod ord">
          <ac:chgData name="Paola Soto Arenas" userId="395ae2ef-b005-4c34-a15d-6cda03dc0fb2" providerId="ADAL" clId="{01DA3397-5996-784A-8F0F-A0E2E017E443}" dt="2022-09-23T14:17:01.698" v="5155" actId="20577"/>
          <ac:spMkLst>
            <pc:docMk/>
            <pc:sldMk cId="1265687641" sldId="333"/>
            <ac:spMk id="6" creationId="{547F0B00-10DE-8E93-37CC-BD8188710300}"/>
          </ac:spMkLst>
        </pc:spChg>
      </pc:sldChg>
      <pc:sldChg chg="del">
        <pc:chgData name="Paola Soto Arenas" userId="395ae2ef-b005-4c34-a15d-6cda03dc0fb2" providerId="ADAL" clId="{01DA3397-5996-784A-8F0F-A0E2E017E443}" dt="2022-09-22T09:04:17.825" v="1" actId="2696"/>
        <pc:sldMkLst>
          <pc:docMk/>
          <pc:sldMk cId="1177271797" sldId="334"/>
        </pc:sldMkLst>
      </pc:sldChg>
      <pc:sldChg chg="addSp delSp modSp new mod modClrScheme chgLayout">
        <pc:chgData name="Paola Soto Arenas" userId="395ae2ef-b005-4c34-a15d-6cda03dc0fb2" providerId="ADAL" clId="{01DA3397-5996-784A-8F0F-A0E2E017E443}" dt="2022-09-23T14:17:25.888" v="5188" actId="20577"/>
        <pc:sldMkLst>
          <pc:docMk/>
          <pc:sldMk cId="3001541678" sldId="334"/>
        </pc:sldMkLst>
        <pc:spChg chg="del mod ord">
          <ac:chgData name="Paola Soto Arenas" userId="395ae2ef-b005-4c34-a15d-6cda03dc0fb2" providerId="ADAL" clId="{01DA3397-5996-784A-8F0F-A0E2E017E443}" dt="2022-09-23T14:17:16.902" v="5157" actId="700"/>
          <ac:spMkLst>
            <pc:docMk/>
            <pc:sldMk cId="3001541678" sldId="334"/>
            <ac:spMk id="2" creationId="{4D0102D3-D0AC-6AAA-D9BC-3F642E0E58DE}"/>
          </ac:spMkLst>
        </pc:spChg>
        <pc:spChg chg="del">
          <ac:chgData name="Paola Soto Arenas" userId="395ae2ef-b005-4c34-a15d-6cda03dc0fb2" providerId="ADAL" clId="{01DA3397-5996-784A-8F0F-A0E2E017E443}" dt="2022-09-23T14:17:16.902" v="5157" actId="700"/>
          <ac:spMkLst>
            <pc:docMk/>
            <pc:sldMk cId="3001541678" sldId="334"/>
            <ac:spMk id="3" creationId="{48337DC3-5487-3E95-A562-ECABEC4DD092}"/>
          </ac:spMkLst>
        </pc:spChg>
        <pc:spChg chg="mod ord">
          <ac:chgData name="Paola Soto Arenas" userId="395ae2ef-b005-4c34-a15d-6cda03dc0fb2" providerId="ADAL" clId="{01DA3397-5996-784A-8F0F-A0E2E017E443}" dt="2022-09-23T14:17:16.902" v="5157" actId="700"/>
          <ac:spMkLst>
            <pc:docMk/>
            <pc:sldMk cId="3001541678" sldId="334"/>
            <ac:spMk id="4" creationId="{18BC6DE7-956A-091D-09AD-7CD9D45EB762}"/>
          </ac:spMkLst>
        </pc:spChg>
        <pc:spChg chg="del">
          <ac:chgData name="Paola Soto Arenas" userId="395ae2ef-b005-4c34-a15d-6cda03dc0fb2" providerId="ADAL" clId="{01DA3397-5996-784A-8F0F-A0E2E017E443}" dt="2022-09-23T14:17:16.902" v="5157" actId="700"/>
          <ac:spMkLst>
            <pc:docMk/>
            <pc:sldMk cId="3001541678" sldId="334"/>
            <ac:spMk id="5" creationId="{770EDB2D-8C43-4BC8-2161-4BE723F83EF4}"/>
          </ac:spMkLst>
        </pc:spChg>
        <pc:spChg chg="del">
          <ac:chgData name="Paola Soto Arenas" userId="395ae2ef-b005-4c34-a15d-6cda03dc0fb2" providerId="ADAL" clId="{01DA3397-5996-784A-8F0F-A0E2E017E443}" dt="2022-09-23T14:17:16.902" v="5157" actId="700"/>
          <ac:spMkLst>
            <pc:docMk/>
            <pc:sldMk cId="3001541678" sldId="334"/>
            <ac:spMk id="6" creationId="{DCB84AED-8FA1-364B-4F2A-E1AD7EA74E51}"/>
          </ac:spMkLst>
        </pc:spChg>
        <pc:spChg chg="add mod ord">
          <ac:chgData name="Paola Soto Arenas" userId="395ae2ef-b005-4c34-a15d-6cda03dc0fb2" providerId="ADAL" clId="{01DA3397-5996-784A-8F0F-A0E2E017E443}" dt="2022-09-23T14:17:25.888" v="5188" actId="20577"/>
          <ac:spMkLst>
            <pc:docMk/>
            <pc:sldMk cId="3001541678" sldId="334"/>
            <ac:spMk id="7" creationId="{EC9AD897-1889-F26E-AEB3-F74AABD9A5CE}"/>
          </ac:spMkLst>
        </pc:spChg>
      </pc:sldChg>
      <pc:sldChg chg="addSp delSp modSp new mod modClrScheme chgLayout">
        <pc:chgData name="Paola Soto Arenas" userId="395ae2ef-b005-4c34-a15d-6cda03dc0fb2" providerId="ADAL" clId="{01DA3397-5996-784A-8F0F-A0E2E017E443}" dt="2022-09-23T14:17:43.841" v="5203" actId="20577"/>
        <pc:sldMkLst>
          <pc:docMk/>
          <pc:sldMk cId="3281656963" sldId="335"/>
        </pc:sldMkLst>
        <pc:spChg chg="del mod ord">
          <ac:chgData name="Paola Soto Arenas" userId="395ae2ef-b005-4c34-a15d-6cda03dc0fb2" providerId="ADAL" clId="{01DA3397-5996-784A-8F0F-A0E2E017E443}" dt="2022-09-23T14:17:38.976" v="5190" actId="700"/>
          <ac:spMkLst>
            <pc:docMk/>
            <pc:sldMk cId="3281656963" sldId="335"/>
            <ac:spMk id="2" creationId="{B169168C-7E35-B0CE-F2C9-A92D4EF0CF59}"/>
          </ac:spMkLst>
        </pc:spChg>
        <pc:spChg chg="del">
          <ac:chgData name="Paola Soto Arenas" userId="395ae2ef-b005-4c34-a15d-6cda03dc0fb2" providerId="ADAL" clId="{01DA3397-5996-784A-8F0F-A0E2E017E443}" dt="2022-09-23T14:17:38.976" v="5190" actId="700"/>
          <ac:spMkLst>
            <pc:docMk/>
            <pc:sldMk cId="3281656963" sldId="335"/>
            <ac:spMk id="3" creationId="{FA723373-D603-18CC-E257-8E9F24AB2E79}"/>
          </ac:spMkLst>
        </pc:spChg>
        <pc:spChg chg="mod ord">
          <ac:chgData name="Paola Soto Arenas" userId="395ae2ef-b005-4c34-a15d-6cda03dc0fb2" providerId="ADAL" clId="{01DA3397-5996-784A-8F0F-A0E2E017E443}" dt="2022-09-23T14:17:38.976" v="5190" actId="700"/>
          <ac:spMkLst>
            <pc:docMk/>
            <pc:sldMk cId="3281656963" sldId="335"/>
            <ac:spMk id="4" creationId="{8DBA8A0D-B5C4-4308-E84C-DAD1087336ED}"/>
          </ac:spMkLst>
        </pc:spChg>
        <pc:spChg chg="del">
          <ac:chgData name="Paola Soto Arenas" userId="395ae2ef-b005-4c34-a15d-6cda03dc0fb2" providerId="ADAL" clId="{01DA3397-5996-784A-8F0F-A0E2E017E443}" dt="2022-09-23T14:17:38.976" v="5190" actId="700"/>
          <ac:spMkLst>
            <pc:docMk/>
            <pc:sldMk cId="3281656963" sldId="335"/>
            <ac:spMk id="5" creationId="{23D7327D-DF35-71EB-30AC-52CC6B6EE79D}"/>
          </ac:spMkLst>
        </pc:spChg>
        <pc:spChg chg="del">
          <ac:chgData name="Paola Soto Arenas" userId="395ae2ef-b005-4c34-a15d-6cda03dc0fb2" providerId="ADAL" clId="{01DA3397-5996-784A-8F0F-A0E2E017E443}" dt="2022-09-23T14:17:38.976" v="5190" actId="700"/>
          <ac:spMkLst>
            <pc:docMk/>
            <pc:sldMk cId="3281656963" sldId="335"/>
            <ac:spMk id="6" creationId="{8469A969-282D-8F5B-AFC7-8C19E31D4E54}"/>
          </ac:spMkLst>
        </pc:spChg>
        <pc:spChg chg="add mod ord">
          <ac:chgData name="Paola Soto Arenas" userId="395ae2ef-b005-4c34-a15d-6cda03dc0fb2" providerId="ADAL" clId="{01DA3397-5996-784A-8F0F-A0E2E017E443}" dt="2022-09-23T14:17:43.841" v="5203" actId="20577"/>
          <ac:spMkLst>
            <pc:docMk/>
            <pc:sldMk cId="3281656963" sldId="335"/>
            <ac:spMk id="7" creationId="{013821DB-0363-45C3-E7A7-350A99D517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72D495-AFBC-D049-9D2A-D4CC16EF0503}" type="datetimeFigureOut">
              <a:rPr lang="en-US" smtClean="0"/>
              <a:t>9/30/22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52AA6-2B99-6D4C-A44D-6EF5FEC718C3}" type="slidenum">
              <a:rPr lang="en-US" smtClean="0"/>
              <a:t>‹#›</a:t>
            </a:fld>
            <a:endParaRPr lang="en-US"/>
          </a:p>
        </p:txBody>
      </p:sp>
    </p:spTree>
    <p:extLst>
      <p:ext uri="{BB962C8B-B14F-4D97-AF65-F5344CB8AC3E}">
        <p14:creationId xmlns:p14="http://schemas.microsoft.com/office/powerpoint/2010/main" val="3844219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75557" y="4247147"/>
            <a:ext cx="6098722" cy="4114800"/>
          </a:xfrm>
          <a:prstGeom prst="rect">
            <a:avLst/>
          </a:prstGeom>
        </p:spPr>
        <p:txBody>
          <a:bodyPr vert="horz" lIns="91440" tIns="45720" rIns="91440" bIns="45720" rtlCol="0"/>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9" name="Slide Number Placeholder 6"/>
          <p:cNvSpPr>
            <a:spLocks noGrp="1"/>
          </p:cNvSpPr>
          <p:nvPr>
            <p:ph type="sldNum" sz="quarter" idx="5"/>
          </p:nvPr>
        </p:nvSpPr>
        <p:spPr>
          <a:xfrm>
            <a:off x="3080982" y="8701475"/>
            <a:ext cx="696036" cy="230832"/>
          </a:xfrm>
          <a:prstGeom prst="rect">
            <a:avLst/>
          </a:prstGeom>
        </p:spPr>
        <p:txBody>
          <a:bodyPr vert="horz" wrap="square" lIns="91440" tIns="45720" rIns="91440" bIns="45720" rtlCol="0" anchor="ctr" anchorCtr="0">
            <a:spAutoFit/>
          </a:bodyPr>
          <a:lstStyle>
            <a:lvl1pPr algn="ctr">
              <a:defRPr sz="900" b="0" i="0">
                <a:latin typeface="Gill Sans MT" charset="0"/>
                <a:ea typeface="Gill Sans MT" charset="0"/>
                <a:cs typeface="Gill Sans MT" charset="0"/>
              </a:defRPr>
            </a:lvl1pPr>
          </a:lstStyle>
          <a:p>
            <a:fld id="{7B91B61D-47B7-A144-8E63-D9376A6761BB}" type="slidenum">
              <a:rPr lang="en-US" smtClean="0"/>
              <a:pPr/>
              <a:t>‹#›</a:t>
            </a:fld>
            <a:endParaRPr lang="en-US"/>
          </a:p>
        </p:txBody>
      </p:sp>
      <p:sp>
        <p:nvSpPr>
          <p:cNvPr id="10" name="TextBox 9"/>
          <p:cNvSpPr txBox="1"/>
          <p:nvPr/>
        </p:nvSpPr>
        <p:spPr>
          <a:xfrm>
            <a:off x="3928820" y="8701475"/>
            <a:ext cx="2535988" cy="230832"/>
          </a:xfrm>
          <a:prstGeom prst="rect">
            <a:avLst/>
          </a:prstGeom>
          <a:noFill/>
        </p:spPr>
        <p:txBody>
          <a:bodyPr wrap="square" rIns="0" rtlCol="0">
            <a:spAutoFit/>
          </a:bodyPr>
          <a:lstStyle/>
          <a:p>
            <a:pPr algn="r"/>
            <a:r>
              <a:rPr lang="en-US" sz="900" b="0" i="0" cap="all" dirty="0">
                <a:solidFill>
                  <a:schemeClr val="tx1"/>
                </a:solidFill>
                <a:latin typeface="Gill Sans MT" charset="0"/>
                <a:ea typeface="Gill Sans MT" charset="0"/>
                <a:cs typeface="Gill Sans MT" charset="0"/>
              </a:rPr>
              <a:t>public</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9" y="8732231"/>
            <a:ext cx="566612" cy="169319"/>
          </a:xfrm>
          <a:prstGeom prst="rect">
            <a:avLst/>
          </a:prstGeom>
        </p:spPr>
      </p:pic>
    </p:spTree>
    <p:extLst>
      <p:ext uri="{BB962C8B-B14F-4D97-AF65-F5344CB8AC3E}">
        <p14:creationId xmlns:p14="http://schemas.microsoft.com/office/powerpoint/2010/main" val="2575172051"/>
      </p:ext>
    </p:extLst>
  </p:cSld>
  <p:clrMap bg1="lt1" tx1="dk1" bg2="lt2" tx2="dk2" accent1="accent1" accent2="accent2" accent3="accent3" accent4="accent4" accent5="accent5" accent6="accent6" hlink="hlink" folHlink="folHlink"/>
  <p:hf hdr="0" ftr="0" dt="0"/>
  <p:notesStyle>
    <a:lvl1pPr marL="15430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1pPr>
    <a:lvl2pPr marL="56578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2pPr>
    <a:lvl3pPr marL="97726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3pPr>
    <a:lvl4pPr marL="138874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4pPr>
    <a:lvl5pPr marL="1800225" indent="-154305" algn="l" defTabSz="411480" rtl="0" eaLnBrk="1" latinLnBrk="0" hangingPunct="1">
      <a:buClr>
        <a:srgbClr val="3F98BD"/>
      </a:buClr>
      <a:buFont typeface="Wingdings" charset="2"/>
      <a:buChar char="§"/>
      <a:defRPr sz="990" kern="1200">
        <a:solidFill>
          <a:schemeClr val="tx1"/>
        </a:solidFill>
        <a:latin typeface="Gill Sans MT" charset="0"/>
        <a:ea typeface="Gill Sans MT" charset="0"/>
        <a:cs typeface="Gill Sans MT" charset="0"/>
      </a:defRPr>
    </a:lvl5pPr>
    <a:lvl6pPr marL="2057400" algn="l" defTabSz="411480" rtl="0" eaLnBrk="1" latinLnBrk="0" hangingPunct="1">
      <a:defRPr sz="1080" kern="1200">
        <a:solidFill>
          <a:schemeClr val="tx1"/>
        </a:solidFill>
        <a:latin typeface="+mn-lt"/>
        <a:ea typeface="+mn-ea"/>
        <a:cs typeface="+mn-cs"/>
      </a:defRPr>
    </a:lvl6pPr>
    <a:lvl7pPr marL="2468880" algn="l" defTabSz="411480" rtl="0" eaLnBrk="1" latinLnBrk="0" hangingPunct="1">
      <a:defRPr sz="1080" kern="1200">
        <a:solidFill>
          <a:schemeClr val="tx1"/>
        </a:solidFill>
        <a:latin typeface="+mn-lt"/>
        <a:ea typeface="+mn-ea"/>
        <a:cs typeface="+mn-cs"/>
      </a:defRPr>
    </a:lvl7pPr>
    <a:lvl8pPr marL="2880360" algn="l" defTabSz="411480" rtl="0" eaLnBrk="1" latinLnBrk="0" hangingPunct="1">
      <a:defRPr sz="1080" kern="1200">
        <a:solidFill>
          <a:schemeClr val="tx1"/>
        </a:solidFill>
        <a:latin typeface="+mn-lt"/>
        <a:ea typeface="+mn-ea"/>
        <a:cs typeface="+mn-cs"/>
      </a:defRPr>
    </a:lvl8pPr>
    <a:lvl9pPr marL="3291840" algn="l" defTabSz="41148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1B61D-47B7-A144-8E63-D9376A6761BB}" type="slidenum">
              <a:rPr lang="en-US" smtClean="0"/>
              <a:pPr/>
              <a:t>1</a:t>
            </a:fld>
            <a:endParaRPr lang="en-US"/>
          </a:p>
        </p:txBody>
      </p:sp>
    </p:spTree>
    <p:extLst>
      <p:ext uri="{BB962C8B-B14F-4D97-AF65-F5344CB8AC3E}">
        <p14:creationId xmlns:p14="http://schemas.microsoft.com/office/powerpoint/2010/main" val="594335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B91B61D-47B7-A144-8E63-D9376A6761BB}" type="slidenum">
              <a:rPr lang="en-US" smtClean="0"/>
              <a:pPr/>
              <a:t>12</a:t>
            </a:fld>
            <a:endParaRPr lang="en-US"/>
          </a:p>
        </p:txBody>
      </p:sp>
    </p:spTree>
    <p:extLst>
      <p:ext uri="{BB962C8B-B14F-4D97-AF65-F5344CB8AC3E}">
        <p14:creationId xmlns:p14="http://schemas.microsoft.com/office/powerpoint/2010/main" val="3376485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B91B61D-47B7-A144-8E63-D9376A6761BB}" type="slidenum">
              <a:rPr lang="en-US" smtClean="0"/>
              <a:pPr/>
              <a:t>13</a:t>
            </a:fld>
            <a:endParaRPr lang="en-US"/>
          </a:p>
        </p:txBody>
      </p:sp>
    </p:spTree>
    <p:extLst>
      <p:ext uri="{BB962C8B-B14F-4D97-AF65-F5344CB8AC3E}">
        <p14:creationId xmlns:p14="http://schemas.microsoft.com/office/powerpoint/2010/main" val="7311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Arial" panose="020B0604020202020204" pitchFamily="34" charset="0"/>
              </a:rPr>
              <a:t>Network models and optimization algorithms are developed for assisting network providers to configure the network. In this way, network administrators set an intent (e.g., maximize the throughput) as input to the optimization algorithm, and through the model, the algorithm finds the network configuration that fulfils the requirements.</a:t>
            </a:r>
          </a:p>
          <a:p>
            <a:r>
              <a:rPr lang="en-GB" b="0" i="0" dirty="0">
                <a:solidFill>
                  <a:srgbClr val="222222"/>
                </a:solidFill>
                <a:effectLst/>
                <a:latin typeface="Arial" panose="020B0604020202020204" pitchFamily="34" charset="0"/>
              </a:rPr>
              <a:t>Ideally, future networks will offer a high degree of automation and this process could be completely automatic without human intervention. How? By having an accurate network digital twin that can analyse in real-time, the data received from the network and gives recommendations about configurations, for instance. </a:t>
            </a:r>
          </a:p>
          <a:p>
            <a:pPr algn="just"/>
            <a:r>
              <a:rPr lang="en-GB" b="0" i="0">
                <a:solidFill>
                  <a:srgbClr val="222222"/>
                </a:solidFill>
                <a:effectLst/>
                <a:latin typeface="Arial" panose="020B0604020202020204" pitchFamily="34" charset="0"/>
              </a:rPr>
              <a:t>Firstly</a:t>
            </a:r>
            <a:r>
              <a:rPr lang="en-GB" b="0" i="0" dirty="0">
                <a:solidFill>
                  <a:srgbClr val="222222"/>
                </a:solidFill>
                <a:effectLst/>
                <a:latin typeface="Arial" panose="020B0604020202020204" pitchFamily="34" charset="0"/>
              </a:rPr>
              <a:t>, different measurements are constantly collected from the network and delivered to the controller. The collected measurements constitute the network state. The measuring time depends on the kind of decision that is being optimized. For instance, long-term metrics, such as energy consumption, do not require short monitoring intervals. Although some of the features are difficult to get, we expect that the introduction of Software Defined Networking (SDN) in wireless networks will facilitate the data collection campaigns, where the collected data can later be used for intelligent management decisions.</a:t>
            </a:r>
          </a:p>
          <a:p>
            <a:pPr algn="just"/>
            <a:r>
              <a:rPr lang="en-GB" b="0" i="0" dirty="0">
                <a:solidFill>
                  <a:srgbClr val="222222"/>
                </a:solidFill>
                <a:effectLst/>
                <a:latin typeface="Arial" panose="020B0604020202020204" pitchFamily="34" charset="0"/>
              </a:rPr>
              <a:t>Then, the evaluation of different configurations will be executed in a timely manner if a triggering condition is met, forming a closed control-loop, for example, if the controller perceives that 50% of their managed devices have lower throughput than expected. In this case, the ML model will generate a prediction for every evaluated configuration. Note that a traditional model (e.g., Markov model) takes a long time to generate a prediction, longer than the time required to optimize the spectrum usage to decrease interference and improve the user experience</a:t>
            </a:r>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14</a:t>
            </a:fld>
            <a:endParaRPr lang="en-US"/>
          </a:p>
        </p:txBody>
      </p:sp>
    </p:spTree>
    <p:extLst>
      <p:ext uri="{BB962C8B-B14F-4D97-AF65-F5344CB8AC3E}">
        <p14:creationId xmlns:p14="http://schemas.microsoft.com/office/powerpoint/2010/main" val="290168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2</a:t>
            </a:fld>
            <a:endParaRPr lang="en-US"/>
          </a:p>
        </p:txBody>
      </p:sp>
    </p:spTree>
    <p:extLst>
      <p:ext uri="{BB962C8B-B14F-4D97-AF65-F5344CB8AC3E}">
        <p14:creationId xmlns:p14="http://schemas.microsoft.com/office/powerpoint/2010/main" val="39892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Wi-Fi is one of the most used technologies for internet access in residential and enterprise scenarios (indoor scenarios). </a:t>
            </a:r>
          </a:p>
          <a:p>
            <a:r>
              <a:rPr lang="en-BE" dirty="0"/>
              <a:t>The transmissions made through Wi-Fi connections are using the unlicensed spectrum. </a:t>
            </a:r>
          </a:p>
          <a:p>
            <a:r>
              <a:rPr lang="en-BE" dirty="0"/>
              <a:t>The ITU, which is an entity responsible for regulating the spectrum use at international level, assigned the 2.4GHz and more recently, the 5GHz spectrum bands for Wi-Fi transmissions, sharing this piece of spectrum with other technologies such as bluetooth or in the near future, private deployments of LTE. </a:t>
            </a:r>
          </a:p>
          <a:p>
            <a:r>
              <a:rPr lang="en-BE" dirty="0"/>
              <a:t>So it is common to have deployments like the one shown in the picture, where multiple devices (Smart TVs and cellphones) are connected to different antennas capable of wireless transmissions. </a:t>
            </a:r>
          </a:p>
          <a:p>
            <a:r>
              <a:rPr lang="en-BE" dirty="0"/>
              <a:t>How comes that the transmissions are not colliding with each other? Because they have spectrum sensing capabilities to only send the transmissions if the spectrum is free. </a:t>
            </a:r>
          </a:p>
        </p:txBody>
      </p:sp>
      <p:sp>
        <p:nvSpPr>
          <p:cNvPr id="4" name="Slide Number Placeholder 3"/>
          <p:cNvSpPr>
            <a:spLocks noGrp="1"/>
          </p:cNvSpPr>
          <p:nvPr>
            <p:ph type="sldNum" sz="quarter" idx="5"/>
          </p:nvPr>
        </p:nvSpPr>
        <p:spPr/>
        <p:txBody>
          <a:bodyPr/>
          <a:lstStyle/>
          <a:p>
            <a:fld id="{7B91B61D-47B7-A144-8E63-D9376A6761BB}" type="slidenum">
              <a:rPr lang="en-US" smtClean="0"/>
              <a:pPr/>
              <a:t>5</a:t>
            </a:fld>
            <a:endParaRPr lang="en-US"/>
          </a:p>
        </p:txBody>
      </p:sp>
    </p:spTree>
    <p:extLst>
      <p:ext uri="{BB962C8B-B14F-4D97-AF65-F5344CB8AC3E}">
        <p14:creationId xmlns:p14="http://schemas.microsoft.com/office/powerpoint/2010/main" val="229887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Wi-Fi is a really polite technology, which uses an algorithm called CSMA/CA to avoid to interfere with other wireless communications. </a:t>
            </a:r>
          </a:p>
          <a:p>
            <a:r>
              <a:rPr lang="en-BE" dirty="0"/>
              <a:t>Typically, Wi-Fi is configured to operate in given channels (commonly, orthogonal channels since they do not interfere with each other – 1, 6, 11). </a:t>
            </a:r>
          </a:p>
          <a:p>
            <a:r>
              <a:rPr lang="en-BE" dirty="0"/>
              <a:t>For each transmission in a given channel, the sender sense the transmission medium to identify if it’s idle or not. If the transmission medium is not idle, the sender will hold its transmission for a random period of time (Backoff). </a:t>
            </a:r>
            <a:r>
              <a:rPr lang="en-BE" dirty="0">
                <a:sym typeface="Wingdings" pitchFamily="2" charset="2"/>
              </a:rPr>
              <a:t> Carrier Sense (CS)</a:t>
            </a:r>
          </a:p>
          <a:p>
            <a:r>
              <a:rPr lang="en-BE" dirty="0">
                <a:sym typeface="Wingdings" pitchFamily="2" charset="2"/>
              </a:rPr>
              <a:t>The CS will continue until the medium is free to transmit. </a:t>
            </a:r>
          </a:p>
          <a:p>
            <a:r>
              <a:rPr lang="en-BE" dirty="0">
                <a:sym typeface="Wingdings" pitchFamily="2" charset="2"/>
              </a:rPr>
              <a:t>Even if the medium is sensed idle, the transmission can cause collisions (see the hidden node problem). For newer versions of Wi-Fi, a Request To Send (RTS) is sent to the AP. The station only sends data when it receives a Clear To Send (CTS) message. </a:t>
            </a:r>
            <a:endParaRPr lang="en-BE" dirty="0"/>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6</a:t>
            </a:fld>
            <a:endParaRPr lang="en-US"/>
          </a:p>
        </p:txBody>
      </p:sp>
    </p:spTree>
    <p:extLst>
      <p:ext uri="{BB962C8B-B14F-4D97-AF65-F5344CB8AC3E}">
        <p14:creationId xmlns:p14="http://schemas.microsoft.com/office/powerpoint/2010/main" val="53961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B91B61D-47B7-A144-8E63-D9376A6761BB}" type="slidenum">
              <a:rPr lang="en-US" smtClean="0"/>
              <a:pPr/>
              <a:t>7</a:t>
            </a:fld>
            <a:endParaRPr lang="en-US"/>
          </a:p>
        </p:txBody>
      </p:sp>
    </p:spTree>
    <p:extLst>
      <p:ext uri="{BB962C8B-B14F-4D97-AF65-F5344CB8AC3E}">
        <p14:creationId xmlns:p14="http://schemas.microsoft.com/office/powerpoint/2010/main" val="227494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90" b="0" i="0" u="none" strike="noStrike" kern="1200" dirty="0">
                <a:solidFill>
                  <a:schemeClr val="tx1"/>
                </a:solidFill>
                <a:effectLst/>
                <a:latin typeface="Gill Sans MT" charset="0"/>
                <a:ea typeface="Gill Sans MT" charset="0"/>
                <a:cs typeface="Gill Sans MT" charset="0"/>
              </a:rPr>
              <a:t>Typically, Wi-Fi transmissions occupy 20MHz bandwidth. However, with channel bonding, two or more adjacent channels can be used for transmission. This increases the allocated bandwidth per transmission and more data can be transmitted per unit of time. </a:t>
            </a:r>
          </a:p>
          <a:p>
            <a:r>
              <a:rPr lang="en-BE" dirty="0"/>
              <a:t>In this case, the CSMA/CA mechanism will check the medium only in the primary channel. </a:t>
            </a:r>
          </a:p>
        </p:txBody>
      </p:sp>
      <p:sp>
        <p:nvSpPr>
          <p:cNvPr id="4" name="Slide Number Placeholder 3"/>
          <p:cNvSpPr>
            <a:spLocks noGrp="1"/>
          </p:cNvSpPr>
          <p:nvPr>
            <p:ph type="sldNum" sz="quarter" idx="5"/>
          </p:nvPr>
        </p:nvSpPr>
        <p:spPr/>
        <p:txBody>
          <a:bodyPr/>
          <a:lstStyle/>
          <a:p>
            <a:fld id="{7B91B61D-47B7-A144-8E63-D9376A6761BB}" type="slidenum">
              <a:rPr lang="en-US" smtClean="0"/>
              <a:pPr/>
              <a:t>8</a:t>
            </a:fld>
            <a:endParaRPr lang="en-US"/>
          </a:p>
        </p:txBody>
      </p:sp>
    </p:spTree>
    <p:extLst>
      <p:ext uri="{BB962C8B-B14F-4D97-AF65-F5344CB8AC3E}">
        <p14:creationId xmlns:p14="http://schemas.microsoft.com/office/powerpoint/2010/main" val="390782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90" b="0" i="0" u="none" strike="noStrike" kern="1200" dirty="0">
                <a:solidFill>
                  <a:schemeClr val="tx1"/>
                </a:solidFill>
                <a:effectLst/>
                <a:latin typeface="Gill Sans MT" charset="0"/>
                <a:ea typeface="Gill Sans MT" charset="0"/>
                <a:cs typeface="Gill Sans MT" charset="0"/>
              </a:rPr>
              <a:t>Typically, Wi-Fi transmissions occupy 20MHz bandwidth. However, with channel bonding, two or more adjacent channels can be used for transmission. This increases the allocated bandwidth per transmission and more data can be transmitted per unit of time. </a:t>
            </a:r>
          </a:p>
          <a:p>
            <a:r>
              <a:rPr lang="en-BE" dirty="0"/>
              <a:t>In this case, the CSMA/CA mechanism will check the medium only in the primary channel. </a:t>
            </a:r>
          </a:p>
          <a:p>
            <a:pPr marL="154305" marR="0" lvl="0" indent="-154305" algn="l" defTabSz="411480" rtl="0" eaLnBrk="1" fontAlgn="auto" latinLnBrk="0" hangingPunct="1">
              <a:lnSpc>
                <a:spcPct val="100000"/>
              </a:lnSpc>
              <a:spcBef>
                <a:spcPts val="0"/>
              </a:spcBef>
              <a:spcAft>
                <a:spcPts val="0"/>
              </a:spcAft>
              <a:buClr>
                <a:srgbClr val="3F98BD"/>
              </a:buClr>
              <a:buSzTx/>
              <a:buFont typeface="Wingdings" charset="2"/>
              <a:buChar char="§"/>
              <a:tabLst/>
              <a:defRPr/>
            </a:pPr>
            <a:r>
              <a:rPr lang="en-GB" sz="990" b="0" i="0" u="none" strike="noStrike" kern="1200" dirty="0">
                <a:solidFill>
                  <a:schemeClr val="tx1"/>
                </a:solidFill>
                <a:effectLst/>
                <a:latin typeface="Gill Sans MT" charset="0"/>
                <a:ea typeface="Gill Sans MT" charset="0"/>
                <a:cs typeface="Gill Sans MT" charset="0"/>
              </a:rPr>
              <a:t>With CSMA, the station is only able to transmit when your allocated channels are sensed free. Depending on the policy your AP is configured to follow, this may lead to problems like starvation, because of the lack of coordination between devices. </a:t>
            </a:r>
          </a:p>
          <a:p>
            <a:endParaRPr lang="en-BE" dirty="0"/>
          </a:p>
          <a:p>
            <a:r>
              <a:rPr lang="en-GB" sz="990" b="0" i="0" u="none" strike="noStrike" kern="1200" dirty="0">
                <a:solidFill>
                  <a:schemeClr val="tx1"/>
                </a:solidFill>
                <a:effectLst/>
                <a:latin typeface="Gill Sans MT" charset="0"/>
                <a:ea typeface="Gill Sans MT" charset="0"/>
                <a:cs typeface="Gill Sans MT" charset="0"/>
              </a:rPr>
              <a:t>If you are the only station that is transmitting, then the solution for improved throughput is trivial, just select the higher number of channels to be bonded, so you have higher bandwidth to transmit. But this is not always possible due to the CSMA algorithm.</a:t>
            </a:r>
          </a:p>
        </p:txBody>
      </p:sp>
      <p:sp>
        <p:nvSpPr>
          <p:cNvPr id="4" name="Slide Number Placeholder 3"/>
          <p:cNvSpPr>
            <a:spLocks noGrp="1"/>
          </p:cNvSpPr>
          <p:nvPr>
            <p:ph type="sldNum" sz="quarter" idx="5"/>
          </p:nvPr>
        </p:nvSpPr>
        <p:spPr/>
        <p:txBody>
          <a:bodyPr/>
          <a:lstStyle/>
          <a:p>
            <a:fld id="{7B91B61D-47B7-A144-8E63-D9376A6761BB}" type="slidenum">
              <a:rPr lang="en-US" smtClean="0"/>
              <a:pPr/>
              <a:t>9</a:t>
            </a:fld>
            <a:endParaRPr lang="en-US"/>
          </a:p>
        </p:txBody>
      </p:sp>
    </p:spTree>
    <p:extLst>
      <p:ext uri="{BB962C8B-B14F-4D97-AF65-F5344CB8AC3E}">
        <p14:creationId xmlns:p14="http://schemas.microsoft.com/office/powerpoint/2010/main" val="45124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BE" dirty="0"/>
              <a:t>here is a tradeoff between the channel width, the data rate (determined by your modulation scheme) and the contention (gain access to the medium). Then, the more bandwidth you have, the more channel capacity, but at the same time, the more interference, the less the channel capacity. </a:t>
            </a:r>
          </a:p>
          <a:p>
            <a:r>
              <a:rPr lang="en-GB" dirty="0"/>
              <a:t>T</a:t>
            </a:r>
            <a:r>
              <a:rPr lang="en-BE" dirty="0"/>
              <a:t>he transmission power is spread over the multiple channels, so, the more channels you can bond, the more bandwidth, and therefore, the more channel capacity. </a:t>
            </a:r>
          </a:p>
          <a:p>
            <a:r>
              <a:rPr lang="en-BE" dirty="0"/>
              <a:t>Let’s assume that we only have a WLAN (BSS – Basic Service Set) that is using only channel one. Let’s say that with the RSSI (signal strenght) referenced here, the STA can achieve a throughput of 20Mbps. </a:t>
            </a:r>
          </a:p>
        </p:txBody>
      </p:sp>
      <p:sp>
        <p:nvSpPr>
          <p:cNvPr id="4" name="Slide Number Placeholder 3"/>
          <p:cNvSpPr>
            <a:spLocks noGrp="1"/>
          </p:cNvSpPr>
          <p:nvPr>
            <p:ph type="sldNum" sz="quarter" idx="5"/>
          </p:nvPr>
        </p:nvSpPr>
        <p:spPr/>
        <p:txBody>
          <a:bodyPr/>
          <a:lstStyle/>
          <a:p>
            <a:fld id="{7B91B61D-47B7-A144-8E63-D9376A6761BB}" type="slidenum">
              <a:rPr lang="en-US" smtClean="0"/>
              <a:pPr/>
              <a:t>10</a:t>
            </a:fld>
            <a:endParaRPr lang="en-US"/>
          </a:p>
        </p:txBody>
      </p:sp>
    </p:spTree>
    <p:extLst>
      <p:ext uri="{BB962C8B-B14F-4D97-AF65-F5344CB8AC3E}">
        <p14:creationId xmlns:p14="http://schemas.microsoft.com/office/powerpoint/2010/main" val="288599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BE" dirty="0"/>
              <a:t>here is a tradeoff between the channel width, the data rate (determined by your modulation scheme) and the contention (gain access to the medium). Then, the more bandwidth you have, the more channel capacity, but at the same time, the more interference, the less the channel capacity. </a:t>
            </a:r>
          </a:p>
          <a:p>
            <a:r>
              <a:rPr lang="en-GB" dirty="0"/>
              <a:t>T</a:t>
            </a:r>
            <a:r>
              <a:rPr lang="en-BE" dirty="0"/>
              <a:t>he transmission power is spread over the multiple channels, so, the more channels you can bond, the more bandwidth, and therefore, the more channel capacity. </a:t>
            </a:r>
          </a:p>
          <a:p>
            <a:r>
              <a:rPr lang="en-BE" dirty="0"/>
              <a:t>Let’s assume that we only have a WLAN (BSS – Basic Service Set) that is using only channel ine. Let’s say that with the RSSI (signal strenght) referenced here, the STA can achieve a throughput of 20Mbps. </a:t>
            </a:r>
          </a:p>
          <a:p>
            <a:r>
              <a:rPr lang="en-BE" dirty="0"/>
              <a:t>However, if the STA is located a little bit further away, having an RSSI of -80dBm the throuhput is not necessarly eight times the previous throughput. Since the power is lower, the modulation that it needs to use is having a lower datarate and therefore the throughput is not as expected. </a:t>
            </a:r>
          </a:p>
          <a:p>
            <a:r>
              <a:rPr lang="en-BE" dirty="0"/>
              <a:t>The situation is worsened if you have more devices and more WLANs in the area. </a:t>
            </a:r>
          </a:p>
          <a:p>
            <a:r>
              <a:rPr lang="en-GB" sz="990" b="0" i="0" u="none" strike="noStrike" kern="1200" dirty="0">
                <a:solidFill>
                  <a:schemeClr val="tx1"/>
                </a:solidFill>
                <a:effectLst/>
                <a:latin typeface="Gill Sans MT" charset="0"/>
                <a:ea typeface="Gill Sans MT" charset="0"/>
                <a:cs typeface="Gill Sans MT" charset="0"/>
              </a:rPr>
              <a:t>So ideally, the APs should have a way to predict their expected throughput using a given configuration. </a:t>
            </a:r>
          </a:p>
          <a:p>
            <a:r>
              <a:rPr lang="en-US" dirty="0"/>
              <a:t>It is clear that channel bonding is a combinatorial state space problem where analytical models and Markov models will fail due to the higher complexity. </a:t>
            </a:r>
          </a:p>
          <a:p>
            <a:endParaRPr lang="en-BE" dirty="0"/>
          </a:p>
        </p:txBody>
      </p:sp>
      <p:sp>
        <p:nvSpPr>
          <p:cNvPr id="4" name="Slide Number Placeholder 3"/>
          <p:cNvSpPr>
            <a:spLocks noGrp="1"/>
          </p:cNvSpPr>
          <p:nvPr>
            <p:ph type="sldNum" sz="quarter" idx="5"/>
          </p:nvPr>
        </p:nvSpPr>
        <p:spPr/>
        <p:txBody>
          <a:bodyPr/>
          <a:lstStyle/>
          <a:p>
            <a:fld id="{7B91B61D-47B7-A144-8E63-D9376A6761BB}" type="slidenum">
              <a:rPr lang="en-US" smtClean="0"/>
              <a:pPr/>
              <a:t>11</a:t>
            </a:fld>
            <a:endParaRPr lang="en-US"/>
          </a:p>
        </p:txBody>
      </p:sp>
    </p:spTree>
    <p:extLst>
      <p:ext uri="{BB962C8B-B14F-4D97-AF65-F5344CB8AC3E}">
        <p14:creationId xmlns:p14="http://schemas.microsoft.com/office/powerpoint/2010/main" val="327804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230832"/>
          </a:xfrm>
          <a:prstGeom prst="rect">
            <a:avLst/>
          </a:prstGeom>
          <a:noFill/>
        </p:spPr>
        <p:txBody>
          <a:bodyPr wrap="square" rIns="0" rtlCol="0">
            <a:spAutoFit/>
          </a:bodyPr>
          <a:lstStyle/>
          <a:p>
            <a:pPr marL="0" marR="0" lvl="0" indent="0" algn="ctr" defTabSz="411480" rtl="0" eaLnBrk="1" fontAlgn="auto" latinLnBrk="0" hangingPunct="1">
              <a:lnSpc>
                <a:spcPct val="100000"/>
              </a:lnSpc>
              <a:spcBef>
                <a:spcPts val="0"/>
              </a:spcBef>
              <a:spcAft>
                <a:spcPts val="0"/>
              </a:spcAft>
              <a:buClrTx/>
              <a:buSzTx/>
              <a:buFontTx/>
              <a:buNone/>
              <a:tabLst/>
              <a:defRPr/>
            </a:pPr>
            <a:r>
              <a:rPr lang="en-US" sz="900" cap="none" dirty="0" err="1">
                <a:solidFill>
                  <a:schemeClr val="tx1"/>
                </a:solidFill>
              </a:rPr>
              <a:t>IDLab</a:t>
            </a:r>
            <a:r>
              <a:rPr lang="en-US" sz="900" cap="none" dirty="0">
                <a:solidFill>
                  <a:schemeClr val="tx1"/>
                </a:solidFill>
              </a:rPr>
              <a:t>, </a:t>
            </a:r>
            <a:r>
              <a:rPr lang="en-US" sz="900" cap="none" dirty="0" err="1">
                <a:solidFill>
                  <a:schemeClr val="tx1"/>
                </a:solidFill>
              </a:rPr>
              <a:t>imec</a:t>
            </a:r>
            <a:r>
              <a:rPr lang="en-US" sz="900" cap="none" dirty="0">
                <a:solidFill>
                  <a:schemeClr val="tx1"/>
                </a:solidFill>
              </a:rPr>
              <a:t> research group at Ghent University and U</a:t>
            </a:r>
            <a:r>
              <a:rPr lang="en-US" sz="900" cap="none" baseline="0" dirty="0">
                <a:solidFill>
                  <a:schemeClr val="tx1"/>
                </a:solidFill>
              </a:rPr>
              <a:t>niversity of A</a:t>
            </a:r>
            <a:r>
              <a:rPr lang="en-US" sz="900" cap="none" dirty="0">
                <a:solidFill>
                  <a:schemeClr val="tx1"/>
                </a:solidFill>
              </a:rPr>
              <a:t>ntwerp</a:t>
            </a:r>
            <a:endParaRPr lang="en-US" sz="900" b="0" i="0" cap="none" dirty="0">
              <a:solidFill>
                <a:schemeClr val="tx1"/>
              </a:solidFill>
              <a:latin typeface="Gill Sans MT" charset="0"/>
              <a:ea typeface="Gill Sans MT" charset="0"/>
              <a:cs typeface="Gill Sans MT"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UG">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l">
              <a:defRPr sz="2200" baseline="0">
                <a:solidFill>
                  <a:srgbClr val="1F72B5"/>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l">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361455" y="4888978"/>
            <a:ext cx="8650606" cy="230832"/>
          </a:xfrm>
          <a:prstGeom prst="rect">
            <a:avLst/>
          </a:prstGeom>
          <a:noFill/>
        </p:spPr>
        <p:txBody>
          <a:bodyPr wrap="square" rIns="0" rtlCol="0">
            <a:spAutoFit/>
          </a:bodyPr>
          <a:lstStyle/>
          <a:p>
            <a:pPr marL="0" marR="0" indent="0" algn="l" defTabSz="411480" rtl="0" eaLnBrk="1" fontAlgn="auto" latinLnBrk="0" hangingPunct="1">
              <a:lnSpc>
                <a:spcPct val="100000"/>
              </a:lnSpc>
              <a:spcBef>
                <a:spcPts val="0"/>
              </a:spcBef>
              <a:spcAft>
                <a:spcPts val="0"/>
              </a:spcAft>
              <a:buClrTx/>
              <a:buSzTx/>
              <a:buFontTx/>
              <a:buNone/>
              <a:tabLst/>
              <a:defRPr/>
            </a:pPr>
            <a:r>
              <a:rPr lang="en-US" sz="900" cap="none" baseline="0" dirty="0" err="1">
                <a:solidFill>
                  <a:schemeClr val="tx1"/>
                </a:solidFill>
              </a:rPr>
              <a:t>IDLab</a:t>
            </a:r>
            <a:r>
              <a:rPr lang="en-US" sz="900" cap="none" baseline="0" dirty="0">
                <a:solidFill>
                  <a:schemeClr val="tx1"/>
                </a:solidFill>
              </a:rPr>
              <a:t>, imec research group at Ghent University</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455" y="316068"/>
            <a:ext cx="2726108" cy="27261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UA">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aseline="0">
                <a:solidFill>
                  <a:srgbClr val="0F426A"/>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sp>
        <p:nvSpPr>
          <p:cNvPr id="6" name="TextBox 5"/>
          <p:cNvSpPr txBox="1"/>
          <p:nvPr userDrawn="1"/>
        </p:nvSpPr>
        <p:spPr>
          <a:xfrm>
            <a:off x="246697" y="4888978"/>
            <a:ext cx="8650606" cy="230832"/>
          </a:xfrm>
          <a:prstGeom prst="rect">
            <a:avLst/>
          </a:prstGeom>
          <a:noFill/>
        </p:spPr>
        <p:txBody>
          <a:bodyPr wrap="square" rIns="0" rtlCol="0">
            <a:spAutoFit/>
          </a:bodyPr>
          <a:lstStyle/>
          <a:p>
            <a:pPr marL="0" marR="0" indent="0" algn="ctr" defTabSz="411480" rtl="0" eaLnBrk="1" fontAlgn="auto" latinLnBrk="0" hangingPunct="1">
              <a:lnSpc>
                <a:spcPct val="100000"/>
              </a:lnSpc>
              <a:spcBef>
                <a:spcPts val="0"/>
              </a:spcBef>
              <a:spcAft>
                <a:spcPts val="0"/>
              </a:spcAft>
              <a:buClrTx/>
              <a:buSzTx/>
              <a:buFontTx/>
              <a:buNone/>
              <a:tabLst/>
              <a:defRPr/>
            </a:pPr>
            <a:r>
              <a:rPr lang="en-US" sz="900" cap="none" dirty="0" err="1">
                <a:solidFill>
                  <a:schemeClr val="tx1"/>
                </a:solidFill>
              </a:rPr>
              <a:t>IDLab</a:t>
            </a:r>
            <a:r>
              <a:rPr lang="en-US" sz="900" cap="none" dirty="0">
                <a:solidFill>
                  <a:schemeClr val="tx1"/>
                </a:solidFill>
              </a:rPr>
              <a:t>, imec research group at U</a:t>
            </a:r>
            <a:r>
              <a:rPr lang="en-US" sz="900" cap="none" baseline="0" dirty="0">
                <a:solidFill>
                  <a:schemeClr val="tx1"/>
                </a:solidFill>
              </a:rPr>
              <a:t>niversity of</a:t>
            </a:r>
            <a:r>
              <a:rPr lang="en-US" sz="900" cap="none" dirty="0">
                <a:solidFill>
                  <a:schemeClr val="tx1"/>
                </a:solidFill>
              </a:rPr>
              <a:t> Antwerp</a:t>
            </a:r>
          </a:p>
        </p:txBody>
      </p:sp>
      <p:pic>
        <p:nvPicPr>
          <p:cNvPr id="3" name="Picture 2">
            <a:extLst>
              <a:ext uri="{FF2B5EF4-FFF2-40B4-BE49-F238E27FC236}">
                <a16:creationId xmlns:a16="http://schemas.microsoft.com/office/drawing/2014/main" id="{2DD27FE8-3379-BB43-9E0E-A5ED5E65209D}"/>
              </a:ext>
            </a:extLst>
          </p:cNvPr>
          <p:cNvPicPr>
            <a:picLocks noChangeAspect="1"/>
          </p:cNvPicPr>
          <p:nvPr userDrawn="1"/>
        </p:nvPicPr>
        <p:blipFill>
          <a:blip r:embed="rId2"/>
          <a:stretch>
            <a:fillRect/>
          </a:stretch>
        </p:blipFill>
        <p:spPr>
          <a:xfrm>
            <a:off x="2165685" y="942090"/>
            <a:ext cx="4812631" cy="1388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0511" y="4891116"/>
            <a:ext cx="424454" cy="129600"/>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5823" y="4870686"/>
            <a:ext cx="416921" cy="164684"/>
          </a:xfrm>
          <a:prstGeom prst="rect">
            <a:avLst/>
          </a:prstGeom>
        </p:spPr>
      </p:pic>
      <p:pic>
        <p:nvPicPr>
          <p:cNvPr id="17" name="Picture 16"/>
          <p:cNvPicPr>
            <a:picLocks noChangeAspect="1"/>
          </p:cNvPicPr>
          <p:nvPr userDrawn="1"/>
        </p:nvPicPr>
        <p:blipFill rotWithShape="1">
          <a:blip r:embed="rId5">
            <a:extLst>
              <a:ext uri="{28A0092B-C50C-407E-A947-70E740481C1C}">
                <a14:useLocalDpi xmlns:a14="http://schemas.microsoft.com/office/drawing/2010/main" val="0"/>
              </a:ext>
            </a:extLst>
          </a:blip>
          <a:srcRect b="7396"/>
          <a:stretch/>
        </p:blipFill>
        <p:spPr>
          <a:xfrm>
            <a:off x="1457721" y="4676294"/>
            <a:ext cx="434792" cy="402635"/>
          </a:xfrm>
          <a:prstGeom prst="rect">
            <a:avLst/>
          </a:prstGeom>
        </p:spPr>
      </p:pic>
      <p:pic>
        <p:nvPicPr>
          <p:cNvPr id="4" name="Picture 3" descr="A black and white logo&#10;&#10;Description automatically generated with low confidence">
            <a:extLst>
              <a:ext uri="{FF2B5EF4-FFF2-40B4-BE49-F238E27FC236}">
                <a16:creationId xmlns:a16="http://schemas.microsoft.com/office/drawing/2014/main" id="{EBCCBEA3-65FB-A140-B189-00E4B7D9585C}"/>
              </a:ext>
            </a:extLst>
          </p:cNvPr>
          <p:cNvPicPr>
            <a:picLocks noChangeAspect="1"/>
          </p:cNvPicPr>
          <p:nvPr userDrawn="1"/>
        </p:nvPicPr>
        <p:blipFill>
          <a:blip r:embed="rId6"/>
          <a:stretch>
            <a:fillRect/>
          </a:stretch>
        </p:blipFill>
        <p:spPr>
          <a:xfrm>
            <a:off x="2107490" y="4864655"/>
            <a:ext cx="627028" cy="176746"/>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60630"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a:lvl1pPr>
            <a:lvl2pPr marL="645795" indent="-234315">
              <a:buClr>
                <a:schemeClr val="tx1"/>
              </a:buClr>
              <a:buSzPct val="65000"/>
              <a:buFont typeface="+mj-lt"/>
              <a:buAutoNum type="arabicPeriod"/>
              <a:defRPr/>
            </a:lvl2pPr>
            <a:lvl3pPr marL="1050132" indent="-227172">
              <a:buClr>
                <a:schemeClr val="tx2"/>
              </a:buClr>
              <a:buSzPct val="65000"/>
              <a:buFont typeface="+mj-lt"/>
              <a:buAutoNum type="arabicPeriod"/>
              <a:defRPr/>
            </a:lvl3pPr>
            <a:lvl4pPr marL="1454468" indent="-220028">
              <a:buClr>
                <a:schemeClr val="tx1"/>
              </a:buClr>
              <a:buSzPct val="65000"/>
              <a:buFont typeface="+mj-lt"/>
              <a:buAutoNum type="arabicPeriod"/>
              <a:defRPr/>
            </a:lvl4pPr>
            <a:lvl5pPr marL="1854518" indent="-208598">
              <a:buClr>
                <a:schemeClr val="tx2"/>
              </a:buClr>
              <a:buSzPct val="650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39919"/>
            <a:ext cx="8839200" cy="461665"/>
          </a:xfrm>
        </p:spPr>
        <p:txBody>
          <a:bodyPr anchor="ct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a:solidFill>
                  <a:schemeClr val="tx1"/>
                </a:solidFill>
              </a:defRPr>
            </a:lvl1pPr>
          </a:lstStyle>
          <a:p>
            <a:fld id="{8836216C-5BC3-7C44-80F8-E30864FFC228}" type="slidenum">
              <a:rPr lang="en-US" smtClean="0"/>
              <a:pPr/>
              <a:t>‹#›</a:t>
            </a:fld>
            <a:endParaRPr lang="en-US"/>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88980" y="4889997"/>
            <a:ext cx="421867" cy="126065"/>
          </a:xfrm>
          <a:prstGeom prst="rect">
            <a:avLst/>
          </a:prstGeom>
        </p:spPr>
      </p:pic>
      <p:pic>
        <p:nvPicPr>
          <p:cNvPr id="10" name="Picture 9"/>
          <p:cNvPicPr>
            <a:picLocks noChangeAspect="1"/>
          </p:cNvPicPr>
          <p:nvPr userDrawn="1"/>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825821" y="4870687"/>
            <a:ext cx="416926" cy="164684"/>
          </a:xfrm>
          <a:prstGeom prst="rect">
            <a:avLst/>
          </a:prstGeom>
        </p:spPr>
      </p:pic>
      <p:pic>
        <p:nvPicPr>
          <p:cNvPr id="12" name="Picture 11"/>
          <p:cNvPicPr>
            <a:picLocks noChangeAspect="1"/>
          </p:cNvPicPr>
          <p:nvPr userDrawn="1"/>
        </p:nvPicPr>
        <p:blipFill rotWithShape="1">
          <a:blip r:embed="rId18">
            <a:extLst>
              <a:ext uri="{28A0092B-C50C-407E-A947-70E740481C1C}">
                <a14:useLocalDpi xmlns:a14="http://schemas.microsoft.com/office/drawing/2010/main" val="0"/>
              </a:ext>
            </a:extLst>
          </a:blip>
          <a:srcRect b="7396"/>
          <a:stretch/>
        </p:blipFill>
        <p:spPr>
          <a:xfrm>
            <a:off x="1457721" y="4676295"/>
            <a:ext cx="434792" cy="402635"/>
          </a:xfrm>
          <a:prstGeom prst="rect">
            <a:avLst/>
          </a:prstGeom>
        </p:spPr>
      </p:pic>
      <p:pic>
        <p:nvPicPr>
          <p:cNvPr id="7" name="Picture 6" descr="White text on a black background&#10;&#10;Description automatically generated with medium confidence">
            <a:extLst>
              <a:ext uri="{FF2B5EF4-FFF2-40B4-BE49-F238E27FC236}">
                <a16:creationId xmlns:a16="http://schemas.microsoft.com/office/drawing/2014/main" id="{200E25C5-BFF9-6D4D-9DFA-7A4965B97438}"/>
              </a:ext>
            </a:extLst>
          </p:cNvPr>
          <p:cNvPicPr>
            <a:picLocks noChangeAspect="1"/>
          </p:cNvPicPr>
          <p:nvPr userDrawn="1"/>
        </p:nvPicPr>
        <p:blipFill>
          <a:blip r:embed="rId19"/>
          <a:stretch>
            <a:fillRect/>
          </a:stretch>
        </p:blipFill>
        <p:spPr>
          <a:xfrm>
            <a:off x="2077735" y="4877612"/>
            <a:ext cx="678664" cy="191301"/>
          </a:xfrm>
          <a:prstGeom prst="rect">
            <a:avLst/>
          </a:prstGeom>
        </p:spPr>
      </p:pic>
      <p:sp>
        <p:nvSpPr>
          <p:cNvPr id="5" name="TextBox 4">
            <a:extLst>
              <a:ext uri="{FF2B5EF4-FFF2-40B4-BE49-F238E27FC236}">
                <a16:creationId xmlns:a16="http://schemas.microsoft.com/office/drawing/2014/main" id="{DDC2C442-210B-7442-826C-55452A2D5E6D}"/>
              </a:ext>
            </a:extLst>
          </p:cNvPr>
          <p:cNvSpPr txBox="1"/>
          <p:nvPr userDrawn="1">
            <p:extLst>
              <p:ext uri="{1162E1C5-73C7-4A58-AE30-91384D911F3F}">
                <p184:classification xmlns:p184="http://schemas.microsoft.com/office/powerpoint/2018/4/main" val="ftr"/>
              </p:ext>
            </p:extLst>
          </p:nvPr>
        </p:nvSpPr>
        <p:spPr>
          <a:xfrm>
            <a:off x="8118476" y="4937406"/>
            <a:ext cx="863600" cy="123111"/>
          </a:xfrm>
          <a:prstGeom prst="rect">
            <a:avLst/>
          </a:prstGeom>
        </p:spPr>
        <p:txBody>
          <a:bodyPr horzOverflow="overflow" wrap="square" lIns="0" tIns="0" rIns="0" bIns="0">
            <a:spAutoFit/>
          </a:bodyPr>
          <a:lstStyle/>
          <a:p>
            <a:pPr algn="r"/>
            <a:r>
              <a:rPr lang="en-US" sz="800" dirty="0" err="1">
                <a:solidFill>
                  <a:srgbClr val="000000"/>
                </a:solidFill>
                <a:latin typeface="Calibri" panose="020F0502020204030204" pitchFamily="34" charset="0"/>
                <a:cs typeface="Calibri" panose="020F0502020204030204" pitchFamily="34" charset="0"/>
              </a:rPr>
              <a:t>publicd</a:t>
            </a:r>
            <a:endParaRPr lang="en-BE" sz="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8" r:id="rId11"/>
    <p:sldLayoutId id="2147483719" r:id="rId12"/>
    <p:sldLayoutId id="214748371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a:ea typeface="+mj-ea"/>
          <a:cs typeface="Gill Sans MT"/>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a:ea typeface="+mn-ea"/>
          <a:cs typeface="Gill Sans MT"/>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a:ea typeface="+mn-ea"/>
          <a:cs typeface="Gill Sans MT"/>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a:ea typeface="+mn-ea"/>
          <a:cs typeface="Gill Sans MT"/>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a:ea typeface="+mn-ea"/>
          <a:cs typeface="Gill Sans MT"/>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60.png"/><Relationship Id="rId5" Type="http://schemas.openxmlformats.org/officeDocument/2006/relationships/hyperlink" Target="https://www.itu.int/en/ITU-T/AI/challenge/2020/Documents/ITU%20AI_ML%20Challenge%20-%20UPF.pdf"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www.itu.int/en/ITU-T/AI/challenge/2020/Documents/ITU%20AI_ML%20Challenge%20-%20UPF.pdf"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motioncontroltips.com/what-are-digital-twins-how-are-they-used-in-industrial-manufacturing/"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hyperlink" Target="https://terasense.com/terahertz-technology/radio-frequency-band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0.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hyperlink" Target="https://en.wikipedia.org/wiki/Carrier-sense_multiple_access_with_collision_avoidance" TargetMode="External"/><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hyperlink" Target="https://www.engeniustech.com/go-guide-channel-transmit-power-wi-fi-networks-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engeniustech.com/go-guide-channel-transmit-power-wi-fi-networks-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Introduction to wireless networking management </a:t>
            </a:r>
          </a:p>
        </p:txBody>
      </p:sp>
      <p:sp>
        <p:nvSpPr>
          <p:cNvPr id="3" name="Subtitle 2"/>
          <p:cNvSpPr>
            <a:spLocks noGrp="1"/>
          </p:cNvSpPr>
          <p:nvPr>
            <p:ph type="subTitle" idx="1"/>
          </p:nvPr>
        </p:nvSpPr>
        <p:spPr/>
        <p:txBody>
          <a:bodyPr/>
          <a:lstStyle/>
          <a:p>
            <a:r>
              <a:rPr lang="en-US" dirty="0"/>
              <a:t>Paola Soto and Miguel </a:t>
            </a:r>
            <a:r>
              <a:rPr lang="en-US" dirty="0" err="1"/>
              <a:t>Camelo</a:t>
            </a:r>
            <a:endParaRPr lang="en-US" dirty="0"/>
          </a:p>
        </p:txBody>
      </p:sp>
    </p:spTree>
    <p:extLst>
      <p:ext uri="{BB962C8B-B14F-4D97-AF65-F5344CB8AC3E}">
        <p14:creationId xmlns:p14="http://schemas.microsoft.com/office/powerpoint/2010/main" val="393877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5F66-3D29-DEAB-EE5B-62DF7FFE222A}"/>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E1560A37-5010-E7C3-2509-6BC8409C0373}"/>
              </a:ext>
            </a:extLst>
          </p:cNvPr>
          <p:cNvSpPr>
            <a:spLocks noGrp="1"/>
          </p:cNvSpPr>
          <p:nvPr>
            <p:ph type="sldNum" sz="quarter" idx="12"/>
          </p:nvPr>
        </p:nvSpPr>
        <p:spPr/>
        <p:txBody>
          <a:bodyPr/>
          <a:lstStyle/>
          <a:p>
            <a:fld id="{8836216C-5BC3-7C44-80F8-E30864FFC228}" type="slidenum">
              <a:rPr lang="en-US" smtClean="0"/>
              <a:t>10</a:t>
            </a:fld>
            <a:endParaRPr lang="en-US"/>
          </a:p>
        </p:txBody>
      </p:sp>
      <p:sp>
        <p:nvSpPr>
          <p:cNvPr id="5" name="Text Placeholder 4">
            <a:extLst>
              <a:ext uri="{FF2B5EF4-FFF2-40B4-BE49-F238E27FC236}">
                <a16:creationId xmlns:a16="http://schemas.microsoft.com/office/drawing/2014/main" id="{DCBA7FCA-80F7-B8EA-179F-CD80A173C753}"/>
              </a:ext>
            </a:extLst>
          </p:cNvPr>
          <p:cNvSpPr>
            <a:spLocks noGrp="1"/>
          </p:cNvSpPr>
          <p:nvPr>
            <p:ph type="body" sz="quarter" idx="13"/>
          </p:nvPr>
        </p:nvSpPr>
        <p:spPr/>
        <p:txBody>
          <a:bodyPr/>
          <a:lstStyle/>
          <a:p>
            <a:r>
              <a:rPr lang="en-BE" dirty="0"/>
              <a:t>Challenges</a:t>
            </a:r>
          </a:p>
        </p:txBody>
      </p:sp>
      <p:sp>
        <p:nvSpPr>
          <p:cNvPr id="10" name="Oval 9">
            <a:extLst>
              <a:ext uri="{FF2B5EF4-FFF2-40B4-BE49-F238E27FC236}">
                <a16:creationId xmlns:a16="http://schemas.microsoft.com/office/drawing/2014/main" id="{11737EE8-ACFC-9C27-9594-3889C6B77974}"/>
              </a:ext>
            </a:extLst>
          </p:cNvPr>
          <p:cNvSpPr/>
          <p:nvPr/>
        </p:nvSpPr>
        <p:spPr>
          <a:xfrm>
            <a:off x="952843" y="1110243"/>
            <a:ext cx="3619157" cy="3619157"/>
          </a:xfrm>
          <a:prstGeom prst="ellipse">
            <a:avLst/>
          </a:prstGeom>
          <a:solidFill>
            <a:schemeClr val="accent2">
              <a:lumMod val="20000"/>
              <a:lumOff val="80000"/>
            </a:schemeClr>
          </a:solid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sz="1400"/>
          </a:p>
        </p:txBody>
      </p:sp>
      <p:pic>
        <p:nvPicPr>
          <p:cNvPr id="5124" name="Picture 4">
            <a:extLst>
              <a:ext uri="{FF2B5EF4-FFF2-40B4-BE49-F238E27FC236}">
                <a16:creationId xmlns:a16="http://schemas.microsoft.com/office/drawing/2014/main" id="{3C258CEA-50C6-3D38-390E-30039168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623" y="2667023"/>
            <a:ext cx="505597" cy="5055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2962F20-82D6-5DE0-42E6-BE24C4961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3952" y="3823260"/>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0E14F16-117E-B784-BA88-6B6D895C23A8}"/>
              </a:ext>
            </a:extLst>
          </p:cNvPr>
          <p:cNvCxnSpPr>
            <a:cxnSpLocks/>
            <a:stCxn id="5124" idx="2"/>
          </p:cNvCxnSpPr>
          <p:nvPr/>
        </p:nvCxnSpPr>
        <p:spPr>
          <a:xfrm flipH="1">
            <a:off x="2233284" y="3172620"/>
            <a:ext cx="529138" cy="5943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15" name="Table 89">
            <a:extLst>
              <a:ext uri="{FF2B5EF4-FFF2-40B4-BE49-F238E27FC236}">
                <a16:creationId xmlns:a16="http://schemas.microsoft.com/office/drawing/2014/main" id="{9B7A3C65-0312-8EB0-4F94-C1A38F483881}"/>
              </a:ext>
            </a:extLst>
          </p:cNvPr>
          <p:cNvGraphicFramePr>
            <a:graphicFrameLocks noGrp="1"/>
          </p:cNvGraphicFramePr>
          <p:nvPr>
            <p:extLst>
              <p:ext uri="{D42A27DB-BD31-4B8C-83A1-F6EECF244321}">
                <p14:modId xmlns:p14="http://schemas.microsoft.com/office/powerpoint/2010/main" val="3785912257"/>
              </p:ext>
            </p:extLst>
          </p:nvPr>
        </p:nvGraphicFramePr>
        <p:xfrm>
          <a:off x="1863952" y="1717205"/>
          <a:ext cx="1956020" cy="274320"/>
        </p:xfrm>
        <a:graphic>
          <a:graphicData uri="http://schemas.openxmlformats.org/drawingml/2006/table">
            <a:tbl>
              <a:tblPr firstRow="1" bandRow="1">
                <a:solidFill>
                  <a:schemeClr val="bg2">
                    <a:lumMod val="90000"/>
                  </a:schemeClr>
                </a:solidFill>
                <a:tableStyleId>{5940675A-B579-460E-94D1-54222C63F5DA}</a:tableStyleId>
              </a:tblPr>
              <a:tblGrid>
                <a:gridCol w="246018">
                  <a:extLst>
                    <a:ext uri="{9D8B030D-6E8A-4147-A177-3AD203B41FA5}">
                      <a16:colId xmlns:a16="http://schemas.microsoft.com/office/drawing/2014/main" val="3652565399"/>
                    </a:ext>
                  </a:extLst>
                </a:gridCol>
                <a:gridCol w="244286">
                  <a:extLst>
                    <a:ext uri="{9D8B030D-6E8A-4147-A177-3AD203B41FA5}">
                      <a16:colId xmlns:a16="http://schemas.microsoft.com/office/drawing/2014/main" val="2858394134"/>
                    </a:ext>
                  </a:extLst>
                </a:gridCol>
                <a:gridCol w="244286">
                  <a:extLst>
                    <a:ext uri="{9D8B030D-6E8A-4147-A177-3AD203B41FA5}">
                      <a16:colId xmlns:a16="http://schemas.microsoft.com/office/drawing/2014/main" val="2826641234"/>
                    </a:ext>
                  </a:extLst>
                </a:gridCol>
                <a:gridCol w="244286">
                  <a:extLst>
                    <a:ext uri="{9D8B030D-6E8A-4147-A177-3AD203B41FA5}">
                      <a16:colId xmlns:a16="http://schemas.microsoft.com/office/drawing/2014/main" val="3928711311"/>
                    </a:ext>
                  </a:extLst>
                </a:gridCol>
                <a:gridCol w="244286">
                  <a:extLst>
                    <a:ext uri="{9D8B030D-6E8A-4147-A177-3AD203B41FA5}">
                      <a16:colId xmlns:a16="http://schemas.microsoft.com/office/drawing/2014/main" val="2496696521"/>
                    </a:ext>
                  </a:extLst>
                </a:gridCol>
                <a:gridCol w="244286">
                  <a:extLst>
                    <a:ext uri="{9D8B030D-6E8A-4147-A177-3AD203B41FA5}">
                      <a16:colId xmlns:a16="http://schemas.microsoft.com/office/drawing/2014/main" val="1585836804"/>
                    </a:ext>
                  </a:extLst>
                </a:gridCol>
                <a:gridCol w="244286">
                  <a:extLst>
                    <a:ext uri="{9D8B030D-6E8A-4147-A177-3AD203B41FA5}">
                      <a16:colId xmlns:a16="http://schemas.microsoft.com/office/drawing/2014/main" val="3999650845"/>
                    </a:ext>
                  </a:extLst>
                </a:gridCol>
                <a:gridCol w="244286">
                  <a:extLst>
                    <a:ext uri="{9D8B030D-6E8A-4147-A177-3AD203B41FA5}">
                      <a16:colId xmlns:a16="http://schemas.microsoft.com/office/drawing/2014/main" val="1835425139"/>
                    </a:ext>
                  </a:extLst>
                </a:gridCol>
              </a:tblGrid>
              <a:tr h="23058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latin typeface="Times New Roman" panose="02020603050405020304" pitchFamily="18" charset="0"/>
                        <a:cs typeface="Times New Roman" panose="02020603050405020304" pitchFamily="18" charset="0"/>
                      </a:endParaRPr>
                    </a:p>
                  </a:txBody>
                  <a:tcPr>
                    <a:lnL w="6350" cap="flat" cmpd="sng" algn="ctr">
                      <a:noFill/>
                      <a:prstDash val="sysDash"/>
                      <a:round/>
                      <a:headEnd type="none" w="med" len="med"/>
                      <a:tailEnd type="none" w="med" len="med"/>
                    </a:lnL>
                    <a:lnR w="6350" cap="flat" cmpd="sng" algn="ctr">
                      <a:noFill/>
                      <a:prstDash val="sysDash"/>
                      <a:round/>
                      <a:headEnd type="none" w="med" len="med"/>
                      <a:tailEnd type="none" w="med" len="med"/>
                    </a:lnR>
                    <a:lnT w="6350" cap="flat" cmpd="sng" algn="ctr">
                      <a:noFill/>
                      <a:prstDash val="sysDash"/>
                      <a:round/>
                      <a:headEnd type="none" w="med" len="med"/>
                      <a:tailEnd type="none" w="med" len="med"/>
                    </a:lnT>
                    <a:lnB w="635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6824789"/>
                  </a:ext>
                </a:extLst>
              </a:tr>
            </a:tbl>
          </a:graphicData>
        </a:graphic>
      </p:graphicFrame>
      <p:sp>
        <p:nvSpPr>
          <p:cNvPr id="16" name="TextBox 15">
            <a:extLst>
              <a:ext uri="{FF2B5EF4-FFF2-40B4-BE49-F238E27FC236}">
                <a16:creationId xmlns:a16="http://schemas.microsoft.com/office/drawing/2014/main" id="{012F9FA7-EEA6-184B-6769-3A261FE32EC1}"/>
              </a:ext>
            </a:extLst>
          </p:cNvPr>
          <p:cNvSpPr txBox="1"/>
          <p:nvPr/>
        </p:nvSpPr>
        <p:spPr>
          <a:xfrm>
            <a:off x="2048618" y="1991525"/>
            <a:ext cx="1271182" cy="307777"/>
          </a:xfrm>
          <a:prstGeom prst="rect">
            <a:avLst/>
          </a:prstGeom>
          <a:noFill/>
        </p:spPr>
        <p:txBody>
          <a:bodyPr wrap="none" rtlCol="0">
            <a:spAutoFit/>
          </a:bodyPr>
          <a:lstStyle/>
          <a:p>
            <a:pPr algn="ctr"/>
            <a:r>
              <a:rPr lang="en-BE" sz="1400" b="1" dirty="0"/>
              <a:t>Channel(s): 1</a:t>
            </a:r>
          </a:p>
        </p:txBody>
      </p:sp>
      <p:sp>
        <p:nvSpPr>
          <p:cNvPr id="17" name="TextBox 16">
            <a:extLst>
              <a:ext uri="{FF2B5EF4-FFF2-40B4-BE49-F238E27FC236}">
                <a16:creationId xmlns:a16="http://schemas.microsoft.com/office/drawing/2014/main" id="{F070D136-96A1-A991-12D0-272B6D62C441}"/>
              </a:ext>
            </a:extLst>
          </p:cNvPr>
          <p:cNvSpPr txBox="1"/>
          <p:nvPr/>
        </p:nvSpPr>
        <p:spPr>
          <a:xfrm>
            <a:off x="3038761" y="2907461"/>
            <a:ext cx="514372" cy="307777"/>
          </a:xfrm>
          <a:prstGeom prst="rect">
            <a:avLst/>
          </a:prstGeom>
          <a:noFill/>
        </p:spPr>
        <p:txBody>
          <a:bodyPr wrap="none" rtlCol="0">
            <a:spAutoFit/>
          </a:bodyPr>
          <a:lstStyle/>
          <a:p>
            <a:pPr algn="ctr"/>
            <a:r>
              <a:rPr lang="en-BE" sz="1400" b="1" dirty="0"/>
              <a:t>AP</a:t>
            </a:r>
            <a:r>
              <a:rPr lang="en-BE" sz="1400" b="1" baseline="-25000" dirty="0"/>
              <a:t>A</a:t>
            </a:r>
          </a:p>
        </p:txBody>
      </p:sp>
      <p:sp>
        <p:nvSpPr>
          <p:cNvPr id="18" name="TextBox 17">
            <a:extLst>
              <a:ext uri="{FF2B5EF4-FFF2-40B4-BE49-F238E27FC236}">
                <a16:creationId xmlns:a16="http://schemas.microsoft.com/office/drawing/2014/main" id="{2A77927A-1F7E-7896-AC5C-E97861C5FE5A}"/>
              </a:ext>
            </a:extLst>
          </p:cNvPr>
          <p:cNvSpPr txBox="1"/>
          <p:nvPr/>
        </p:nvSpPr>
        <p:spPr>
          <a:xfrm>
            <a:off x="2109821" y="3988598"/>
            <a:ext cx="634405" cy="307777"/>
          </a:xfrm>
          <a:prstGeom prst="rect">
            <a:avLst/>
          </a:prstGeom>
          <a:noFill/>
        </p:spPr>
        <p:txBody>
          <a:bodyPr wrap="none" rtlCol="0">
            <a:spAutoFit/>
          </a:bodyPr>
          <a:lstStyle/>
          <a:p>
            <a:pPr algn="ctr"/>
            <a:r>
              <a:rPr lang="en-BE" sz="1400" b="1" dirty="0"/>
              <a:t>STA</a:t>
            </a:r>
            <a:r>
              <a:rPr lang="en-BE" sz="1400" b="1" baseline="-25000" dirty="0"/>
              <a:t>A</a:t>
            </a:r>
          </a:p>
        </p:txBody>
      </p:sp>
      <p:sp>
        <p:nvSpPr>
          <p:cNvPr id="19" name="TextBox 18">
            <a:extLst>
              <a:ext uri="{FF2B5EF4-FFF2-40B4-BE49-F238E27FC236}">
                <a16:creationId xmlns:a16="http://schemas.microsoft.com/office/drawing/2014/main" id="{B83D9369-5DB8-E27B-BC6D-6193CCA216C3}"/>
              </a:ext>
            </a:extLst>
          </p:cNvPr>
          <p:cNvSpPr txBox="1"/>
          <p:nvPr/>
        </p:nvSpPr>
        <p:spPr>
          <a:xfrm>
            <a:off x="4140200" y="4533837"/>
            <a:ext cx="4935967" cy="215444"/>
          </a:xfrm>
          <a:prstGeom prst="rect">
            <a:avLst/>
          </a:prstGeom>
          <a:noFill/>
        </p:spPr>
        <p:txBody>
          <a:bodyPr wrap="none" rtlCol="0">
            <a:spAutoFit/>
          </a:bodyPr>
          <a:lstStyle/>
          <a:p>
            <a:pPr algn="ctr"/>
            <a:r>
              <a:rPr lang="en-GB" sz="800" dirty="0"/>
              <a:t>S</a:t>
            </a:r>
            <a:r>
              <a:rPr lang="en-BE" sz="800" dirty="0"/>
              <a:t>ource: </a:t>
            </a:r>
            <a:r>
              <a:rPr lang="en-GB" sz="800" dirty="0">
                <a:hlinkClick r:id="rId5"/>
              </a:rPr>
              <a:t>https://www.itu.int/en/ITU-T/AI/challenge/2020/Documents/ITU%20AI_ML%20Challenge%20-%20UPF.pdf</a:t>
            </a:r>
            <a:r>
              <a:rPr lang="en-BE" sz="800" dirty="0"/>
              <a:t> </a:t>
            </a:r>
          </a:p>
        </p:txBody>
      </p:sp>
      <p:sp>
        <p:nvSpPr>
          <p:cNvPr id="20" name="TextBox 19">
            <a:extLst>
              <a:ext uri="{FF2B5EF4-FFF2-40B4-BE49-F238E27FC236}">
                <a16:creationId xmlns:a16="http://schemas.microsoft.com/office/drawing/2014/main" id="{4FCE1766-9555-D279-55E7-D8FBCD64F323}"/>
              </a:ext>
            </a:extLst>
          </p:cNvPr>
          <p:cNvSpPr txBox="1"/>
          <p:nvPr/>
        </p:nvSpPr>
        <p:spPr>
          <a:xfrm>
            <a:off x="2864426" y="3997272"/>
            <a:ext cx="1911101" cy="307777"/>
          </a:xfrm>
          <a:prstGeom prst="rect">
            <a:avLst/>
          </a:prstGeom>
          <a:noFill/>
        </p:spPr>
        <p:txBody>
          <a:bodyPr wrap="none" rtlCol="0">
            <a:spAutoFit/>
          </a:bodyPr>
          <a:lstStyle/>
          <a:p>
            <a:pPr algn="ctr"/>
            <a:r>
              <a:rPr lang="en-BE" sz="1400" b="1" dirty="0"/>
              <a:t>Throughput: 20Mbps</a:t>
            </a:r>
          </a:p>
        </p:txBody>
      </p:sp>
      <p:sp>
        <p:nvSpPr>
          <p:cNvPr id="21" name="TextBox 20">
            <a:extLst>
              <a:ext uri="{FF2B5EF4-FFF2-40B4-BE49-F238E27FC236}">
                <a16:creationId xmlns:a16="http://schemas.microsoft.com/office/drawing/2014/main" id="{52C39025-21E9-0B5F-8221-19E0F056AA55}"/>
              </a:ext>
            </a:extLst>
          </p:cNvPr>
          <p:cNvSpPr txBox="1"/>
          <p:nvPr/>
        </p:nvSpPr>
        <p:spPr>
          <a:xfrm>
            <a:off x="2563006" y="3392202"/>
            <a:ext cx="949299" cy="261610"/>
          </a:xfrm>
          <a:prstGeom prst="rect">
            <a:avLst/>
          </a:prstGeom>
          <a:noFill/>
        </p:spPr>
        <p:txBody>
          <a:bodyPr wrap="none" rtlCol="0">
            <a:spAutoFit/>
          </a:bodyPr>
          <a:lstStyle/>
          <a:p>
            <a:pPr algn="ctr"/>
            <a:r>
              <a:rPr lang="en-BE" sz="1100" dirty="0"/>
              <a:t>RSSI: -67dBm</a:t>
            </a:r>
          </a:p>
        </p:txBody>
      </p:sp>
      <p:sp>
        <p:nvSpPr>
          <p:cNvPr id="22" name="TextBox 21">
            <a:extLst>
              <a:ext uri="{FF2B5EF4-FFF2-40B4-BE49-F238E27FC236}">
                <a16:creationId xmlns:a16="http://schemas.microsoft.com/office/drawing/2014/main" id="{5D2B9590-065B-BBF9-A82F-CC7B7CBCBB8B}"/>
              </a:ext>
            </a:extLst>
          </p:cNvPr>
          <p:cNvSpPr txBox="1"/>
          <p:nvPr/>
        </p:nvSpPr>
        <p:spPr>
          <a:xfrm>
            <a:off x="4849352" y="1843256"/>
            <a:ext cx="3517662" cy="830997"/>
          </a:xfrm>
          <a:prstGeom prst="rect">
            <a:avLst/>
          </a:prstGeom>
          <a:noFill/>
        </p:spPr>
        <p:txBody>
          <a:bodyPr wrap="square" rtlCol="0">
            <a:spAutoFit/>
          </a:bodyPr>
          <a:lstStyle/>
          <a:p>
            <a:pPr algn="ctr"/>
            <a:r>
              <a:rPr lang="en-GB" sz="1600" dirty="0"/>
              <a:t>The quality of the transmission (e.g., throughput, delay) depends on the Tx power &amp; Channel effects</a:t>
            </a:r>
            <a:endParaRPr lang="en-BE" sz="1600" dirty="0" err="1"/>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E6BCF67-B724-B08D-9286-043903F18772}"/>
                  </a:ext>
                </a:extLst>
              </p:cNvPr>
              <p:cNvSpPr txBox="1"/>
              <p:nvPr/>
            </p:nvSpPr>
            <p:spPr>
              <a:xfrm>
                <a:off x="5417954" y="2688231"/>
                <a:ext cx="2700355" cy="110799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𝑙𝑜𝑔</m:t>
                          </m:r>
                        </m:e>
                        <m:sub>
                          <m:r>
                            <a:rPr lang="en-US"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𝑆𝐼𝑁𝑅</m:t>
                      </m:r>
                      <m:r>
                        <a:rPr lang="en-US" sz="1800" b="0" i="1" smtClean="0">
                          <a:latin typeface="Cambria Math" panose="02040503050406030204" pitchFamily="18" charset="0"/>
                          <a:ea typeface="Cambria Math" panose="02040503050406030204" pitchFamily="18" charset="0"/>
                        </a:rPr>
                        <m:t>)</m:t>
                      </m:r>
                    </m:oMath>
                  </m:oMathPara>
                </a14:m>
                <a:endParaRPr lang="en-BE" sz="1800" dirty="0"/>
              </a:p>
              <a:p>
                <a:pPr algn="ctr"/>
                <a:endParaRPr lang="en-BE" sz="1800" dirty="0"/>
              </a:p>
              <a:p>
                <a:pPr algn="ctr"/>
                <a:r>
                  <a:rPr lang="en-GB" sz="1200" dirty="0"/>
                  <a:t>C</a:t>
                </a:r>
                <a:r>
                  <a:rPr lang="en-BE" sz="1200" dirty="0"/>
                  <a:t>: Channel capacity</a:t>
                </a:r>
              </a:p>
              <a:p>
                <a:pPr algn="ctr"/>
                <a:r>
                  <a:rPr lang="en-BE" sz="1200" dirty="0"/>
                  <a:t>B: Channel bandwith</a:t>
                </a:r>
              </a:p>
              <a:p>
                <a:pPr algn="ctr"/>
                <a:r>
                  <a:rPr lang="en-BE" sz="1200" dirty="0"/>
                  <a:t>SINR: signal to interference plus noise ratio</a:t>
                </a:r>
              </a:p>
            </p:txBody>
          </p:sp>
        </mc:Choice>
        <mc:Fallback xmlns="">
          <p:sp>
            <p:nvSpPr>
              <p:cNvPr id="23" name="TextBox 22">
                <a:extLst>
                  <a:ext uri="{FF2B5EF4-FFF2-40B4-BE49-F238E27FC236}">
                    <a16:creationId xmlns:a16="http://schemas.microsoft.com/office/drawing/2014/main" id="{7E6BCF67-B724-B08D-9286-043903F18772}"/>
                  </a:ext>
                </a:extLst>
              </p:cNvPr>
              <p:cNvSpPr txBox="1">
                <a:spLocks noRot="1" noChangeAspect="1" noMove="1" noResize="1" noEditPoints="1" noAdjustHandles="1" noChangeArrowheads="1" noChangeShapeType="1" noTextEdit="1"/>
              </p:cNvSpPr>
              <p:nvPr/>
            </p:nvSpPr>
            <p:spPr>
              <a:xfrm>
                <a:off x="5417954" y="2688231"/>
                <a:ext cx="2700355" cy="1107996"/>
              </a:xfrm>
              <a:prstGeom prst="rect">
                <a:avLst/>
              </a:prstGeom>
              <a:blipFill>
                <a:blip r:embed="rId6"/>
                <a:stretch>
                  <a:fillRect l="-2804" r="-2804" b="-6742"/>
                </a:stretch>
              </a:blipFill>
            </p:spPr>
            <p:txBody>
              <a:bodyPr/>
              <a:lstStyle/>
              <a:p>
                <a:r>
                  <a:rPr lang="en-BE">
                    <a:noFill/>
                  </a:rPr>
                  <a:t> </a:t>
                </a:r>
              </a:p>
            </p:txBody>
          </p:sp>
        </mc:Fallback>
      </mc:AlternateContent>
    </p:spTree>
    <p:extLst>
      <p:ext uri="{BB962C8B-B14F-4D97-AF65-F5344CB8AC3E}">
        <p14:creationId xmlns:p14="http://schemas.microsoft.com/office/powerpoint/2010/main" val="307913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5F66-3D29-DEAB-EE5B-62DF7FFE222A}"/>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E1560A37-5010-E7C3-2509-6BC8409C0373}"/>
              </a:ext>
            </a:extLst>
          </p:cNvPr>
          <p:cNvSpPr>
            <a:spLocks noGrp="1"/>
          </p:cNvSpPr>
          <p:nvPr>
            <p:ph type="sldNum" sz="quarter" idx="12"/>
          </p:nvPr>
        </p:nvSpPr>
        <p:spPr/>
        <p:txBody>
          <a:bodyPr/>
          <a:lstStyle/>
          <a:p>
            <a:fld id="{8836216C-5BC3-7C44-80F8-E30864FFC228}" type="slidenum">
              <a:rPr lang="en-US" smtClean="0"/>
              <a:t>11</a:t>
            </a:fld>
            <a:endParaRPr lang="en-US"/>
          </a:p>
        </p:txBody>
      </p:sp>
      <p:sp>
        <p:nvSpPr>
          <p:cNvPr id="5" name="Text Placeholder 4">
            <a:extLst>
              <a:ext uri="{FF2B5EF4-FFF2-40B4-BE49-F238E27FC236}">
                <a16:creationId xmlns:a16="http://schemas.microsoft.com/office/drawing/2014/main" id="{DCBA7FCA-80F7-B8EA-179F-CD80A173C753}"/>
              </a:ext>
            </a:extLst>
          </p:cNvPr>
          <p:cNvSpPr>
            <a:spLocks noGrp="1"/>
          </p:cNvSpPr>
          <p:nvPr>
            <p:ph type="body" sz="quarter" idx="13"/>
          </p:nvPr>
        </p:nvSpPr>
        <p:spPr/>
        <p:txBody>
          <a:bodyPr/>
          <a:lstStyle/>
          <a:p>
            <a:r>
              <a:rPr lang="en-BE" dirty="0"/>
              <a:t>Challenges</a:t>
            </a:r>
          </a:p>
        </p:txBody>
      </p:sp>
      <p:sp>
        <p:nvSpPr>
          <p:cNvPr id="10" name="Oval 9">
            <a:extLst>
              <a:ext uri="{FF2B5EF4-FFF2-40B4-BE49-F238E27FC236}">
                <a16:creationId xmlns:a16="http://schemas.microsoft.com/office/drawing/2014/main" id="{11737EE8-ACFC-9C27-9594-3889C6B77974}"/>
              </a:ext>
            </a:extLst>
          </p:cNvPr>
          <p:cNvSpPr/>
          <p:nvPr/>
        </p:nvSpPr>
        <p:spPr>
          <a:xfrm>
            <a:off x="952843" y="1110243"/>
            <a:ext cx="3619157" cy="3619157"/>
          </a:xfrm>
          <a:prstGeom prst="ellipse">
            <a:avLst/>
          </a:prstGeom>
          <a:solidFill>
            <a:schemeClr val="accent2">
              <a:lumMod val="20000"/>
              <a:lumOff val="80000"/>
            </a:schemeClr>
          </a:solid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sz="1400"/>
          </a:p>
        </p:txBody>
      </p:sp>
      <p:pic>
        <p:nvPicPr>
          <p:cNvPr id="5124" name="Picture 4">
            <a:extLst>
              <a:ext uri="{FF2B5EF4-FFF2-40B4-BE49-F238E27FC236}">
                <a16:creationId xmlns:a16="http://schemas.microsoft.com/office/drawing/2014/main" id="{3C258CEA-50C6-3D38-390E-30039168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623" y="2667023"/>
            <a:ext cx="505597" cy="5055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2962F20-82D6-5DE0-42E6-BE24C4961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3952" y="3823260"/>
            <a:ext cx="369332"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0E14F16-117E-B784-BA88-6B6D895C23A8}"/>
              </a:ext>
            </a:extLst>
          </p:cNvPr>
          <p:cNvCxnSpPr>
            <a:cxnSpLocks/>
            <a:stCxn id="5124" idx="2"/>
          </p:cNvCxnSpPr>
          <p:nvPr/>
        </p:nvCxnSpPr>
        <p:spPr>
          <a:xfrm flipH="1">
            <a:off x="2233284" y="3172620"/>
            <a:ext cx="529138" cy="5943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15" name="Table 89">
            <a:extLst>
              <a:ext uri="{FF2B5EF4-FFF2-40B4-BE49-F238E27FC236}">
                <a16:creationId xmlns:a16="http://schemas.microsoft.com/office/drawing/2014/main" id="{9B7A3C65-0312-8EB0-4F94-C1A38F483881}"/>
              </a:ext>
            </a:extLst>
          </p:cNvPr>
          <p:cNvGraphicFramePr>
            <a:graphicFrameLocks noGrp="1"/>
          </p:cNvGraphicFramePr>
          <p:nvPr>
            <p:extLst>
              <p:ext uri="{D42A27DB-BD31-4B8C-83A1-F6EECF244321}">
                <p14:modId xmlns:p14="http://schemas.microsoft.com/office/powerpoint/2010/main" val="2428760136"/>
              </p:ext>
            </p:extLst>
          </p:nvPr>
        </p:nvGraphicFramePr>
        <p:xfrm>
          <a:off x="1863952" y="1717205"/>
          <a:ext cx="1956020" cy="274320"/>
        </p:xfrm>
        <a:graphic>
          <a:graphicData uri="http://schemas.openxmlformats.org/drawingml/2006/table">
            <a:tbl>
              <a:tblPr firstRow="1" bandRow="1">
                <a:solidFill>
                  <a:schemeClr val="bg2">
                    <a:lumMod val="90000"/>
                  </a:schemeClr>
                </a:solidFill>
                <a:tableStyleId>{5940675A-B579-460E-94D1-54222C63F5DA}</a:tableStyleId>
              </a:tblPr>
              <a:tblGrid>
                <a:gridCol w="246018">
                  <a:extLst>
                    <a:ext uri="{9D8B030D-6E8A-4147-A177-3AD203B41FA5}">
                      <a16:colId xmlns:a16="http://schemas.microsoft.com/office/drawing/2014/main" val="3652565399"/>
                    </a:ext>
                  </a:extLst>
                </a:gridCol>
                <a:gridCol w="244286">
                  <a:extLst>
                    <a:ext uri="{9D8B030D-6E8A-4147-A177-3AD203B41FA5}">
                      <a16:colId xmlns:a16="http://schemas.microsoft.com/office/drawing/2014/main" val="2858394134"/>
                    </a:ext>
                  </a:extLst>
                </a:gridCol>
                <a:gridCol w="244286">
                  <a:extLst>
                    <a:ext uri="{9D8B030D-6E8A-4147-A177-3AD203B41FA5}">
                      <a16:colId xmlns:a16="http://schemas.microsoft.com/office/drawing/2014/main" val="2826641234"/>
                    </a:ext>
                  </a:extLst>
                </a:gridCol>
                <a:gridCol w="244286">
                  <a:extLst>
                    <a:ext uri="{9D8B030D-6E8A-4147-A177-3AD203B41FA5}">
                      <a16:colId xmlns:a16="http://schemas.microsoft.com/office/drawing/2014/main" val="3928711311"/>
                    </a:ext>
                  </a:extLst>
                </a:gridCol>
                <a:gridCol w="244286">
                  <a:extLst>
                    <a:ext uri="{9D8B030D-6E8A-4147-A177-3AD203B41FA5}">
                      <a16:colId xmlns:a16="http://schemas.microsoft.com/office/drawing/2014/main" val="2496696521"/>
                    </a:ext>
                  </a:extLst>
                </a:gridCol>
                <a:gridCol w="244286">
                  <a:extLst>
                    <a:ext uri="{9D8B030D-6E8A-4147-A177-3AD203B41FA5}">
                      <a16:colId xmlns:a16="http://schemas.microsoft.com/office/drawing/2014/main" val="1585836804"/>
                    </a:ext>
                  </a:extLst>
                </a:gridCol>
                <a:gridCol w="244286">
                  <a:extLst>
                    <a:ext uri="{9D8B030D-6E8A-4147-A177-3AD203B41FA5}">
                      <a16:colId xmlns:a16="http://schemas.microsoft.com/office/drawing/2014/main" val="3999650845"/>
                    </a:ext>
                  </a:extLst>
                </a:gridCol>
                <a:gridCol w="244286">
                  <a:extLst>
                    <a:ext uri="{9D8B030D-6E8A-4147-A177-3AD203B41FA5}">
                      <a16:colId xmlns:a16="http://schemas.microsoft.com/office/drawing/2014/main" val="1835425139"/>
                    </a:ext>
                  </a:extLst>
                </a:gridCol>
              </a:tblGrid>
              <a:tr h="23058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56824789"/>
                  </a:ext>
                </a:extLst>
              </a:tr>
            </a:tbl>
          </a:graphicData>
        </a:graphic>
      </p:graphicFrame>
      <p:sp>
        <p:nvSpPr>
          <p:cNvPr id="16" name="TextBox 15">
            <a:extLst>
              <a:ext uri="{FF2B5EF4-FFF2-40B4-BE49-F238E27FC236}">
                <a16:creationId xmlns:a16="http://schemas.microsoft.com/office/drawing/2014/main" id="{012F9FA7-EEA6-184B-6769-3A261FE32EC1}"/>
              </a:ext>
            </a:extLst>
          </p:cNvPr>
          <p:cNvSpPr txBox="1"/>
          <p:nvPr/>
        </p:nvSpPr>
        <p:spPr>
          <a:xfrm>
            <a:off x="1969269" y="1991525"/>
            <a:ext cx="1429880" cy="307777"/>
          </a:xfrm>
          <a:prstGeom prst="rect">
            <a:avLst/>
          </a:prstGeom>
          <a:noFill/>
        </p:spPr>
        <p:txBody>
          <a:bodyPr wrap="none" rtlCol="0">
            <a:spAutoFit/>
          </a:bodyPr>
          <a:lstStyle/>
          <a:p>
            <a:pPr algn="ctr"/>
            <a:r>
              <a:rPr lang="en-BE" sz="1400" b="1" dirty="0"/>
              <a:t>Channel(s): 1-8</a:t>
            </a:r>
          </a:p>
        </p:txBody>
      </p:sp>
      <p:sp>
        <p:nvSpPr>
          <p:cNvPr id="17" name="TextBox 16">
            <a:extLst>
              <a:ext uri="{FF2B5EF4-FFF2-40B4-BE49-F238E27FC236}">
                <a16:creationId xmlns:a16="http://schemas.microsoft.com/office/drawing/2014/main" id="{F070D136-96A1-A991-12D0-272B6D62C441}"/>
              </a:ext>
            </a:extLst>
          </p:cNvPr>
          <p:cNvSpPr txBox="1"/>
          <p:nvPr/>
        </p:nvSpPr>
        <p:spPr>
          <a:xfrm>
            <a:off x="3038761" y="2907461"/>
            <a:ext cx="514372" cy="307777"/>
          </a:xfrm>
          <a:prstGeom prst="rect">
            <a:avLst/>
          </a:prstGeom>
          <a:noFill/>
        </p:spPr>
        <p:txBody>
          <a:bodyPr wrap="none" rtlCol="0">
            <a:spAutoFit/>
          </a:bodyPr>
          <a:lstStyle/>
          <a:p>
            <a:pPr algn="ctr"/>
            <a:r>
              <a:rPr lang="en-BE" sz="1400" b="1" dirty="0"/>
              <a:t>AP</a:t>
            </a:r>
            <a:r>
              <a:rPr lang="en-BE" sz="1400" b="1" baseline="-25000" dirty="0"/>
              <a:t>A</a:t>
            </a:r>
          </a:p>
        </p:txBody>
      </p:sp>
      <p:sp>
        <p:nvSpPr>
          <p:cNvPr id="18" name="TextBox 17">
            <a:extLst>
              <a:ext uri="{FF2B5EF4-FFF2-40B4-BE49-F238E27FC236}">
                <a16:creationId xmlns:a16="http://schemas.microsoft.com/office/drawing/2014/main" id="{2A77927A-1F7E-7896-AC5C-E97861C5FE5A}"/>
              </a:ext>
            </a:extLst>
          </p:cNvPr>
          <p:cNvSpPr txBox="1"/>
          <p:nvPr/>
        </p:nvSpPr>
        <p:spPr>
          <a:xfrm>
            <a:off x="2109821" y="3988598"/>
            <a:ext cx="634405" cy="307777"/>
          </a:xfrm>
          <a:prstGeom prst="rect">
            <a:avLst/>
          </a:prstGeom>
          <a:noFill/>
        </p:spPr>
        <p:txBody>
          <a:bodyPr wrap="none" rtlCol="0">
            <a:spAutoFit/>
          </a:bodyPr>
          <a:lstStyle/>
          <a:p>
            <a:pPr algn="ctr"/>
            <a:r>
              <a:rPr lang="en-BE" sz="1400" b="1" dirty="0"/>
              <a:t>STA</a:t>
            </a:r>
            <a:r>
              <a:rPr lang="en-BE" sz="1400" b="1" baseline="-25000" dirty="0"/>
              <a:t>A</a:t>
            </a:r>
          </a:p>
        </p:txBody>
      </p:sp>
      <p:sp>
        <p:nvSpPr>
          <p:cNvPr id="19" name="TextBox 18">
            <a:extLst>
              <a:ext uri="{FF2B5EF4-FFF2-40B4-BE49-F238E27FC236}">
                <a16:creationId xmlns:a16="http://schemas.microsoft.com/office/drawing/2014/main" id="{B83D9369-5DB8-E27B-BC6D-6193CCA216C3}"/>
              </a:ext>
            </a:extLst>
          </p:cNvPr>
          <p:cNvSpPr txBox="1"/>
          <p:nvPr/>
        </p:nvSpPr>
        <p:spPr>
          <a:xfrm>
            <a:off x="4140200" y="4533837"/>
            <a:ext cx="4935967" cy="215444"/>
          </a:xfrm>
          <a:prstGeom prst="rect">
            <a:avLst/>
          </a:prstGeom>
          <a:noFill/>
        </p:spPr>
        <p:txBody>
          <a:bodyPr wrap="none" rtlCol="0">
            <a:spAutoFit/>
          </a:bodyPr>
          <a:lstStyle/>
          <a:p>
            <a:pPr algn="ctr"/>
            <a:r>
              <a:rPr lang="en-GB" sz="800" dirty="0"/>
              <a:t>S</a:t>
            </a:r>
            <a:r>
              <a:rPr lang="en-BE" sz="800" dirty="0"/>
              <a:t>ource: </a:t>
            </a:r>
            <a:r>
              <a:rPr lang="en-GB" sz="800" dirty="0">
                <a:hlinkClick r:id="rId5"/>
              </a:rPr>
              <a:t>https://www.itu.int/en/ITU-T/AI/challenge/2020/Documents/ITU%20AI_ML%20Challenge%20-%20UPF.pdf</a:t>
            </a:r>
            <a:r>
              <a:rPr lang="en-BE" sz="800" dirty="0"/>
              <a:t> </a:t>
            </a:r>
          </a:p>
        </p:txBody>
      </p:sp>
      <p:sp>
        <p:nvSpPr>
          <p:cNvPr id="20" name="TextBox 19">
            <a:extLst>
              <a:ext uri="{FF2B5EF4-FFF2-40B4-BE49-F238E27FC236}">
                <a16:creationId xmlns:a16="http://schemas.microsoft.com/office/drawing/2014/main" id="{4FCE1766-9555-D279-55E7-D8FBCD64F323}"/>
              </a:ext>
            </a:extLst>
          </p:cNvPr>
          <p:cNvSpPr txBox="1"/>
          <p:nvPr/>
        </p:nvSpPr>
        <p:spPr>
          <a:xfrm>
            <a:off x="2864426" y="3997272"/>
            <a:ext cx="1911101" cy="307777"/>
          </a:xfrm>
          <a:prstGeom prst="rect">
            <a:avLst/>
          </a:prstGeom>
          <a:noFill/>
        </p:spPr>
        <p:txBody>
          <a:bodyPr wrap="none" rtlCol="0">
            <a:spAutoFit/>
          </a:bodyPr>
          <a:lstStyle/>
          <a:p>
            <a:pPr algn="ctr"/>
            <a:r>
              <a:rPr lang="en-BE" sz="1400" b="1" dirty="0"/>
              <a:t>Throughput: 60Mbps</a:t>
            </a:r>
          </a:p>
        </p:txBody>
      </p:sp>
      <p:sp>
        <p:nvSpPr>
          <p:cNvPr id="21" name="TextBox 20">
            <a:extLst>
              <a:ext uri="{FF2B5EF4-FFF2-40B4-BE49-F238E27FC236}">
                <a16:creationId xmlns:a16="http://schemas.microsoft.com/office/drawing/2014/main" id="{52C39025-21E9-0B5F-8221-19E0F056AA55}"/>
              </a:ext>
            </a:extLst>
          </p:cNvPr>
          <p:cNvSpPr txBox="1"/>
          <p:nvPr/>
        </p:nvSpPr>
        <p:spPr>
          <a:xfrm>
            <a:off x="2563006" y="3392202"/>
            <a:ext cx="949299" cy="261610"/>
          </a:xfrm>
          <a:prstGeom prst="rect">
            <a:avLst/>
          </a:prstGeom>
          <a:noFill/>
        </p:spPr>
        <p:txBody>
          <a:bodyPr wrap="none" rtlCol="0">
            <a:spAutoFit/>
          </a:bodyPr>
          <a:lstStyle/>
          <a:p>
            <a:pPr algn="ctr"/>
            <a:r>
              <a:rPr lang="en-BE" sz="1100" dirty="0"/>
              <a:t>RSSI: -80dBm</a:t>
            </a:r>
          </a:p>
        </p:txBody>
      </p:sp>
      <p:sp>
        <p:nvSpPr>
          <p:cNvPr id="22" name="TextBox 21">
            <a:extLst>
              <a:ext uri="{FF2B5EF4-FFF2-40B4-BE49-F238E27FC236}">
                <a16:creationId xmlns:a16="http://schemas.microsoft.com/office/drawing/2014/main" id="{5D2B9590-065B-BBF9-A82F-CC7B7CBCBB8B}"/>
              </a:ext>
            </a:extLst>
          </p:cNvPr>
          <p:cNvSpPr txBox="1"/>
          <p:nvPr/>
        </p:nvSpPr>
        <p:spPr>
          <a:xfrm>
            <a:off x="4849352" y="2076464"/>
            <a:ext cx="3517662" cy="830997"/>
          </a:xfrm>
          <a:prstGeom prst="rect">
            <a:avLst/>
          </a:prstGeom>
          <a:noFill/>
        </p:spPr>
        <p:txBody>
          <a:bodyPr wrap="square" rtlCol="0">
            <a:spAutoFit/>
          </a:bodyPr>
          <a:lstStyle/>
          <a:p>
            <a:pPr algn="ctr"/>
            <a:r>
              <a:rPr lang="en-GB" sz="1600" dirty="0"/>
              <a:t>The throughput is not x8</a:t>
            </a:r>
            <a:r>
              <a:rPr lang="en-BE" sz="1600" dirty="0"/>
              <a:t> since the transmission power is spread over the spectrum</a:t>
            </a:r>
            <a:endParaRPr lang="en-GB" sz="1600" dirty="0"/>
          </a:p>
        </p:txBody>
      </p:sp>
    </p:spTree>
    <p:extLst>
      <p:ext uri="{BB962C8B-B14F-4D97-AF65-F5344CB8AC3E}">
        <p14:creationId xmlns:p14="http://schemas.microsoft.com/office/powerpoint/2010/main" val="238791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3821DB-0363-45C3-E7A7-350A99D5174D}"/>
              </a:ext>
            </a:extLst>
          </p:cNvPr>
          <p:cNvSpPr>
            <a:spLocks noGrp="1"/>
          </p:cNvSpPr>
          <p:nvPr>
            <p:ph type="title"/>
          </p:nvPr>
        </p:nvSpPr>
        <p:spPr/>
        <p:txBody>
          <a:bodyPr/>
          <a:lstStyle/>
          <a:p>
            <a:r>
              <a:rPr lang="en-BE" dirty="0"/>
              <a:t>Digital Twins</a:t>
            </a:r>
          </a:p>
        </p:txBody>
      </p:sp>
      <p:sp>
        <p:nvSpPr>
          <p:cNvPr id="4" name="Slide Number Placeholder 3">
            <a:extLst>
              <a:ext uri="{FF2B5EF4-FFF2-40B4-BE49-F238E27FC236}">
                <a16:creationId xmlns:a16="http://schemas.microsoft.com/office/drawing/2014/main" id="{8DBA8A0D-B5C4-4308-E84C-DAD1087336ED}"/>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12</a:t>
            </a:fld>
            <a:endParaRPr lang="en-US"/>
          </a:p>
        </p:txBody>
      </p:sp>
    </p:spTree>
    <p:extLst>
      <p:ext uri="{BB962C8B-B14F-4D97-AF65-F5344CB8AC3E}">
        <p14:creationId xmlns:p14="http://schemas.microsoft.com/office/powerpoint/2010/main" val="328165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1E5-6BE2-4CA2-AC39-93C397424C35}"/>
              </a:ext>
            </a:extLst>
          </p:cNvPr>
          <p:cNvSpPr>
            <a:spLocks noGrp="1"/>
          </p:cNvSpPr>
          <p:nvPr>
            <p:ph type="title"/>
          </p:nvPr>
        </p:nvSpPr>
        <p:spPr>
          <a:xfrm>
            <a:off x="160631" y="206094"/>
            <a:ext cx="8753475" cy="461665"/>
          </a:xfrm>
        </p:spPr>
        <p:txBody>
          <a:bodyPr wrap="square" anchor="b">
            <a:normAutofit/>
          </a:bodyPr>
          <a:lstStyle/>
          <a:p>
            <a:r>
              <a:rPr lang="en-BE" dirty="0"/>
              <a:t>Digital Twins</a:t>
            </a:r>
          </a:p>
        </p:txBody>
      </p:sp>
      <p:sp>
        <p:nvSpPr>
          <p:cNvPr id="8199" name="Content Placeholder 2">
            <a:extLst>
              <a:ext uri="{FF2B5EF4-FFF2-40B4-BE49-F238E27FC236}">
                <a16:creationId xmlns:a16="http://schemas.microsoft.com/office/drawing/2014/main" id="{F6A2D4D9-176C-9AF4-65F8-6CBCD634F027}"/>
              </a:ext>
            </a:extLst>
          </p:cNvPr>
          <p:cNvSpPr>
            <a:spLocks noGrp="1"/>
          </p:cNvSpPr>
          <p:nvPr>
            <p:ph idx="1"/>
          </p:nvPr>
        </p:nvSpPr>
        <p:spPr>
          <a:xfrm>
            <a:off x="160630" y="1078230"/>
            <a:ext cx="4318000" cy="3524250"/>
          </a:xfrm>
        </p:spPr>
        <p:txBody>
          <a:bodyPr>
            <a:normAutofit/>
          </a:bodyPr>
          <a:lstStyle/>
          <a:p>
            <a:r>
              <a:rPr lang="en-US" dirty="0"/>
              <a:t>Digital representation of a physical element. </a:t>
            </a:r>
          </a:p>
          <a:p>
            <a:r>
              <a:rPr lang="en-US" dirty="0"/>
              <a:t>Monitored data to enhance the operational view of the physical system. </a:t>
            </a:r>
          </a:p>
          <a:p>
            <a:r>
              <a:rPr lang="en-US" dirty="0"/>
              <a:t>Applied to networks, a Digital Twin it’s a network model. </a:t>
            </a:r>
          </a:p>
          <a:p>
            <a:pPr lvl="1"/>
            <a:r>
              <a:rPr lang="en-US" dirty="0"/>
              <a:t>What-if analysis </a:t>
            </a:r>
            <a:r>
              <a:rPr lang="en-US" dirty="0">
                <a:sym typeface="Wingdings" pitchFamily="2" charset="2"/>
              </a:rPr>
              <a:t> What is the obtained throughput under this configuration?</a:t>
            </a:r>
            <a:endParaRPr lang="en-US" dirty="0"/>
          </a:p>
          <a:p>
            <a:pPr lvl="1"/>
            <a:r>
              <a:rPr lang="en-US" dirty="0"/>
              <a:t>Network planning and optimization </a:t>
            </a:r>
            <a:r>
              <a:rPr lang="en-US" dirty="0">
                <a:sym typeface="Wingdings" pitchFamily="2" charset="2"/>
              </a:rPr>
              <a:t> Can the network support another demand?</a:t>
            </a:r>
            <a:endParaRPr lang="en-US" dirty="0"/>
          </a:p>
        </p:txBody>
      </p:sp>
      <p:sp>
        <p:nvSpPr>
          <p:cNvPr id="4" name="Slide Number Placeholder 3">
            <a:extLst>
              <a:ext uri="{FF2B5EF4-FFF2-40B4-BE49-F238E27FC236}">
                <a16:creationId xmlns:a16="http://schemas.microsoft.com/office/drawing/2014/main" id="{68AC8E3D-47C0-C19B-8F35-1403A7469FFD}"/>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13</a:t>
            </a:fld>
            <a:endParaRPr lang="en-US"/>
          </a:p>
        </p:txBody>
      </p:sp>
      <p:sp>
        <p:nvSpPr>
          <p:cNvPr id="5" name="Text Placeholder 4">
            <a:extLst>
              <a:ext uri="{FF2B5EF4-FFF2-40B4-BE49-F238E27FC236}">
                <a16:creationId xmlns:a16="http://schemas.microsoft.com/office/drawing/2014/main" id="{0F698BFA-C04C-4F10-645C-456B9BD2B5D4}"/>
              </a:ext>
            </a:extLst>
          </p:cNvPr>
          <p:cNvSpPr>
            <a:spLocks noGrp="1"/>
          </p:cNvSpPr>
          <p:nvPr>
            <p:ph type="body" sz="quarter" idx="13"/>
          </p:nvPr>
        </p:nvSpPr>
        <p:spPr>
          <a:xfrm>
            <a:off x="160631" y="576315"/>
            <a:ext cx="8753475" cy="369332"/>
          </a:xfrm>
        </p:spPr>
        <p:txBody>
          <a:bodyPr wrap="square" anchor="t">
            <a:normAutofit/>
          </a:bodyPr>
          <a:lstStyle/>
          <a:p>
            <a:r>
              <a:rPr lang="en-BE" dirty="0"/>
              <a:t>Introduction</a:t>
            </a:r>
          </a:p>
        </p:txBody>
      </p:sp>
      <p:pic>
        <p:nvPicPr>
          <p:cNvPr id="8194" name="Picture 2" descr="What are digital twins and how are they used in industrial manufacturing?">
            <a:extLst>
              <a:ext uri="{FF2B5EF4-FFF2-40B4-BE49-F238E27FC236}">
                <a16:creationId xmlns:a16="http://schemas.microsoft.com/office/drawing/2014/main" id="{16EF784A-60E6-621E-4EE2-CAAB6F0EB37B}"/>
              </a:ext>
            </a:extLst>
          </p:cNvPr>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4587876" y="1740605"/>
            <a:ext cx="4318000" cy="2199500"/>
          </a:xfrm>
          <a:prstGeom prst="rect">
            <a:avLst/>
          </a:prstGeom>
          <a:solidFill>
            <a:srgbClr val="FFFFFF"/>
          </a:solidFill>
        </p:spPr>
      </p:pic>
      <p:sp>
        <p:nvSpPr>
          <p:cNvPr id="8" name="TextBox 7">
            <a:extLst>
              <a:ext uri="{FF2B5EF4-FFF2-40B4-BE49-F238E27FC236}">
                <a16:creationId xmlns:a16="http://schemas.microsoft.com/office/drawing/2014/main" id="{2DE51926-CAD7-13EF-6E4B-32248FD9E46E}"/>
              </a:ext>
            </a:extLst>
          </p:cNvPr>
          <p:cNvSpPr txBox="1"/>
          <p:nvPr/>
        </p:nvSpPr>
        <p:spPr>
          <a:xfrm>
            <a:off x="4140200" y="4567185"/>
            <a:ext cx="4951997" cy="215444"/>
          </a:xfrm>
          <a:prstGeom prst="rect">
            <a:avLst/>
          </a:prstGeom>
          <a:noFill/>
        </p:spPr>
        <p:txBody>
          <a:bodyPr wrap="none" rtlCol="0">
            <a:spAutoFit/>
          </a:bodyPr>
          <a:lstStyle/>
          <a:p>
            <a:pPr algn="ctr"/>
            <a:r>
              <a:rPr lang="en-GB" sz="800" dirty="0"/>
              <a:t>S</a:t>
            </a:r>
            <a:r>
              <a:rPr lang="en-BE" sz="800" dirty="0"/>
              <a:t>ource: </a:t>
            </a:r>
            <a:r>
              <a:rPr lang="en-GB" sz="800" dirty="0">
                <a:hlinkClick r:id="rId4"/>
              </a:rPr>
              <a:t>https://www.motioncontroltips.com/what-are-digital-twins-how-are-they-used-in-industrial-manufacturing/</a:t>
            </a:r>
            <a:r>
              <a:rPr lang="en-GB" sz="800" dirty="0"/>
              <a:t> </a:t>
            </a:r>
            <a:endParaRPr lang="en-BE" sz="800" dirty="0"/>
          </a:p>
        </p:txBody>
      </p:sp>
    </p:spTree>
    <p:extLst>
      <p:ext uri="{BB962C8B-B14F-4D97-AF65-F5344CB8AC3E}">
        <p14:creationId xmlns:p14="http://schemas.microsoft.com/office/powerpoint/2010/main" val="34106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1E5-6BE2-4CA2-AC39-93C397424C35}"/>
              </a:ext>
            </a:extLst>
          </p:cNvPr>
          <p:cNvSpPr>
            <a:spLocks noGrp="1"/>
          </p:cNvSpPr>
          <p:nvPr>
            <p:ph type="title"/>
          </p:nvPr>
        </p:nvSpPr>
        <p:spPr>
          <a:xfrm>
            <a:off x="160631" y="206094"/>
            <a:ext cx="8753475" cy="461665"/>
          </a:xfrm>
        </p:spPr>
        <p:txBody>
          <a:bodyPr wrap="square" anchor="b">
            <a:normAutofit/>
          </a:bodyPr>
          <a:lstStyle/>
          <a:p>
            <a:r>
              <a:rPr lang="en-BE" dirty="0"/>
              <a:t>Digital Twins</a:t>
            </a:r>
          </a:p>
        </p:txBody>
      </p:sp>
      <p:sp>
        <p:nvSpPr>
          <p:cNvPr id="4" name="Slide Number Placeholder 3">
            <a:extLst>
              <a:ext uri="{FF2B5EF4-FFF2-40B4-BE49-F238E27FC236}">
                <a16:creationId xmlns:a16="http://schemas.microsoft.com/office/drawing/2014/main" id="{68AC8E3D-47C0-C19B-8F35-1403A7469FFD}"/>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14</a:t>
            </a:fld>
            <a:endParaRPr lang="en-US"/>
          </a:p>
        </p:txBody>
      </p:sp>
      <p:sp>
        <p:nvSpPr>
          <p:cNvPr id="5" name="Text Placeholder 4">
            <a:extLst>
              <a:ext uri="{FF2B5EF4-FFF2-40B4-BE49-F238E27FC236}">
                <a16:creationId xmlns:a16="http://schemas.microsoft.com/office/drawing/2014/main" id="{0F698BFA-C04C-4F10-645C-456B9BD2B5D4}"/>
              </a:ext>
            </a:extLst>
          </p:cNvPr>
          <p:cNvSpPr>
            <a:spLocks noGrp="1"/>
          </p:cNvSpPr>
          <p:nvPr>
            <p:ph type="body" sz="quarter" idx="13"/>
          </p:nvPr>
        </p:nvSpPr>
        <p:spPr>
          <a:xfrm>
            <a:off x="160631" y="576315"/>
            <a:ext cx="8753475" cy="369332"/>
          </a:xfrm>
        </p:spPr>
        <p:txBody>
          <a:bodyPr wrap="square" anchor="t">
            <a:normAutofit/>
          </a:bodyPr>
          <a:lstStyle/>
          <a:p>
            <a:r>
              <a:rPr lang="en-BE" dirty="0"/>
              <a:t>Why a NDT is needed in next generation WLANs?</a:t>
            </a:r>
          </a:p>
        </p:txBody>
      </p:sp>
      <p:graphicFrame>
        <p:nvGraphicFramePr>
          <p:cNvPr id="10" name="Table 77">
            <a:extLst>
              <a:ext uri="{FF2B5EF4-FFF2-40B4-BE49-F238E27FC236}">
                <a16:creationId xmlns:a16="http://schemas.microsoft.com/office/drawing/2014/main" id="{BDB258AD-ECB3-BE14-2E2A-2A4B5B78E05E}"/>
              </a:ext>
            </a:extLst>
          </p:cNvPr>
          <p:cNvGraphicFramePr>
            <a:graphicFrameLocks noGrp="1"/>
          </p:cNvGraphicFramePr>
          <p:nvPr>
            <p:extLst>
              <p:ext uri="{D42A27DB-BD31-4B8C-83A1-F6EECF244321}">
                <p14:modId xmlns:p14="http://schemas.microsoft.com/office/powerpoint/2010/main" val="3714693487"/>
              </p:ext>
            </p:extLst>
          </p:nvPr>
        </p:nvGraphicFramePr>
        <p:xfrm>
          <a:off x="448974" y="1299613"/>
          <a:ext cx="3217320" cy="3156667"/>
        </p:xfrm>
        <a:graphic>
          <a:graphicData uri="http://schemas.openxmlformats.org/drawingml/2006/table">
            <a:tbl>
              <a:tblPr firstRow="1" bandRow="1">
                <a:tableStyleId>{5940675A-B579-460E-94D1-54222C63F5DA}</a:tableStyleId>
              </a:tblPr>
              <a:tblGrid>
                <a:gridCol w="1608660">
                  <a:extLst>
                    <a:ext uri="{9D8B030D-6E8A-4147-A177-3AD203B41FA5}">
                      <a16:colId xmlns:a16="http://schemas.microsoft.com/office/drawing/2014/main" val="1410549745"/>
                    </a:ext>
                  </a:extLst>
                </a:gridCol>
                <a:gridCol w="1608660">
                  <a:extLst>
                    <a:ext uri="{9D8B030D-6E8A-4147-A177-3AD203B41FA5}">
                      <a16:colId xmlns:a16="http://schemas.microsoft.com/office/drawing/2014/main" val="3315099779"/>
                    </a:ext>
                  </a:extLst>
                </a:gridCol>
              </a:tblGrid>
              <a:tr h="149872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1487102"/>
                  </a:ext>
                </a:extLst>
              </a:tr>
              <a:tr h="165793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3679280"/>
                  </a:ext>
                </a:extLst>
              </a:tr>
            </a:tbl>
          </a:graphicData>
        </a:graphic>
      </p:graphicFrame>
      <p:sp>
        <p:nvSpPr>
          <p:cNvPr id="12" name="Oval 11">
            <a:extLst>
              <a:ext uri="{FF2B5EF4-FFF2-40B4-BE49-F238E27FC236}">
                <a16:creationId xmlns:a16="http://schemas.microsoft.com/office/drawing/2014/main" id="{07E347CB-1FF0-DD89-C9AF-4B852483542F}"/>
              </a:ext>
            </a:extLst>
          </p:cNvPr>
          <p:cNvSpPr/>
          <p:nvPr/>
        </p:nvSpPr>
        <p:spPr>
          <a:xfrm>
            <a:off x="144605" y="2710531"/>
            <a:ext cx="2072314" cy="2072314"/>
          </a:xfrm>
          <a:prstGeom prst="ellipse">
            <a:avLst/>
          </a:prstGeom>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p>
        </p:txBody>
      </p:sp>
      <p:sp>
        <p:nvSpPr>
          <p:cNvPr id="13" name="Oval 12">
            <a:extLst>
              <a:ext uri="{FF2B5EF4-FFF2-40B4-BE49-F238E27FC236}">
                <a16:creationId xmlns:a16="http://schemas.microsoft.com/office/drawing/2014/main" id="{46D1478E-AC4D-3799-7DA6-0AC1022F10EC}"/>
              </a:ext>
            </a:extLst>
          </p:cNvPr>
          <p:cNvSpPr/>
          <p:nvPr/>
        </p:nvSpPr>
        <p:spPr>
          <a:xfrm>
            <a:off x="1813915" y="2666677"/>
            <a:ext cx="2072314" cy="2072314"/>
          </a:xfrm>
          <a:prstGeom prst="ellipse">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         </a:t>
            </a:r>
          </a:p>
        </p:txBody>
      </p:sp>
      <p:sp>
        <p:nvSpPr>
          <p:cNvPr id="14" name="Oval 13">
            <a:extLst>
              <a:ext uri="{FF2B5EF4-FFF2-40B4-BE49-F238E27FC236}">
                <a16:creationId xmlns:a16="http://schemas.microsoft.com/office/drawing/2014/main" id="{22C85500-3CDA-C8FA-015B-9769A3D448FB}"/>
              </a:ext>
            </a:extLst>
          </p:cNvPr>
          <p:cNvSpPr/>
          <p:nvPr/>
        </p:nvSpPr>
        <p:spPr>
          <a:xfrm>
            <a:off x="160101" y="949978"/>
            <a:ext cx="2076103" cy="2076103"/>
          </a:xfrm>
          <a:prstGeom prst="ellipse">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5" name="Oval 14">
            <a:extLst>
              <a:ext uri="{FF2B5EF4-FFF2-40B4-BE49-F238E27FC236}">
                <a16:creationId xmlns:a16="http://schemas.microsoft.com/office/drawing/2014/main" id="{8F638775-B1EE-6693-7C96-5BE950E702E5}"/>
              </a:ext>
            </a:extLst>
          </p:cNvPr>
          <p:cNvSpPr/>
          <p:nvPr/>
        </p:nvSpPr>
        <p:spPr>
          <a:xfrm>
            <a:off x="1835011" y="945647"/>
            <a:ext cx="2076102" cy="2076102"/>
          </a:xfrm>
          <a:prstGeom prst="ellipse">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pic>
        <p:nvPicPr>
          <p:cNvPr id="16" name="Graphic 15">
            <a:extLst>
              <a:ext uri="{FF2B5EF4-FFF2-40B4-BE49-F238E27FC236}">
                <a16:creationId xmlns:a16="http://schemas.microsoft.com/office/drawing/2014/main" id="{12AF4091-DF18-5D40-4824-1077350B2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879" y="3703241"/>
            <a:ext cx="271563" cy="271563"/>
          </a:xfrm>
          <a:prstGeom prst="rect">
            <a:avLst/>
          </a:prstGeom>
        </p:spPr>
      </p:pic>
      <p:pic>
        <p:nvPicPr>
          <p:cNvPr id="17" name="Graphic 16">
            <a:extLst>
              <a:ext uri="{FF2B5EF4-FFF2-40B4-BE49-F238E27FC236}">
                <a16:creationId xmlns:a16="http://schemas.microsoft.com/office/drawing/2014/main" id="{37F35D22-EE74-6F86-C6EC-64CEC1772B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0277" y="3989190"/>
            <a:ext cx="186860" cy="186860"/>
          </a:xfrm>
          <a:prstGeom prst="rect">
            <a:avLst/>
          </a:prstGeom>
        </p:spPr>
      </p:pic>
      <p:pic>
        <p:nvPicPr>
          <p:cNvPr id="18" name="Graphic 17">
            <a:extLst>
              <a:ext uri="{FF2B5EF4-FFF2-40B4-BE49-F238E27FC236}">
                <a16:creationId xmlns:a16="http://schemas.microsoft.com/office/drawing/2014/main" id="{A47AC715-43FF-E4EB-8625-E17C01339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30332" y="3107889"/>
            <a:ext cx="186860" cy="186860"/>
          </a:xfrm>
          <a:prstGeom prst="rect">
            <a:avLst/>
          </a:prstGeom>
        </p:spPr>
      </p:pic>
      <p:pic>
        <p:nvPicPr>
          <p:cNvPr id="19" name="Content Placeholder 6">
            <a:extLst>
              <a:ext uri="{FF2B5EF4-FFF2-40B4-BE49-F238E27FC236}">
                <a16:creationId xmlns:a16="http://schemas.microsoft.com/office/drawing/2014/main" id="{00FBAA31-4EDD-151F-2C7C-6BBE7354B3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516" y="3551033"/>
            <a:ext cx="338778" cy="338778"/>
          </a:xfrm>
          <a:prstGeom prst="rect">
            <a:avLst/>
          </a:prstGeom>
        </p:spPr>
      </p:pic>
      <p:pic>
        <p:nvPicPr>
          <p:cNvPr id="20" name="Graphic 19">
            <a:extLst>
              <a:ext uri="{FF2B5EF4-FFF2-40B4-BE49-F238E27FC236}">
                <a16:creationId xmlns:a16="http://schemas.microsoft.com/office/drawing/2014/main" id="{E59C7D27-1B88-38C8-BBF7-1DEE1176C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59157" y="3340862"/>
            <a:ext cx="271563" cy="271563"/>
          </a:xfrm>
          <a:prstGeom prst="rect">
            <a:avLst/>
          </a:prstGeom>
        </p:spPr>
      </p:pic>
      <p:pic>
        <p:nvPicPr>
          <p:cNvPr id="21" name="Graphic 20">
            <a:extLst>
              <a:ext uri="{FF2B5EF4-FFF2-40B4-BE49-F238E27FC236}">
                <a16:creationId xmlns:a16="http://schemas.microsoft.com/office/drawing/2014/main" id="{61789AB0-CA3B-82D8-3C75-72059A2C85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7845" y="3181870"/>
            <a:ext cx="186860" cy="186860"/>
          </a:xfrm>
          <a:prstGeom prst="rect">
            <a:avLst/>
          </a:prstGeom>
        </p:spPr>
      </p:pic>
      <p:pic>
        <p:nvPicPr>
          <p:cNvPr id="22" name="Graphic 21">
            <a:extLst>
              <a:ext uri="{FF2B5EF4-FFF2-40B4-BE49-F238E27FC236}">
                <a16:creationId xmlns:a16="http://schemas.microsoft.com/office/drawing/2014/main" id="{AB75E0F1-D31C-96FC-DA29-C82095B794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69029" y="4152937"/>
            <a:ext cx="186860" cy="186860"/>
          </a:xfrm>
          <a:prstGeom prst="rect">
            <a:avLst/>
          </a:prstGeom>
        </p:spPr>
      </p:pic>
      <p:pic>
        <p:nvPicPr>
          <p:cNvPr id="23" name="Graphic 22">
            <a:extLst>
              <a:ext uri="{FF2B5EF4-FFF2-40B4-BE49-F238E27FC236}">
                <a16:creationId xmlns:a16="http://schemas.microsoft.com/office/drawing/2014/main" id="{331B41B1-56FD-46B7-ACA5-66F5DB74DC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483" y="3917067"/>
            <a:ext cx="271563" cy="271563"/>
          </a:xfrm>
          <a:prstGeom prst="rect">
            <a:avLst/>
          </a:prstGeom>
        </p:spPr>
      </p:pic>
      <p:pic>
        <p:nvPicPr>
          <p:cNvPr id="24" name="Content Placeholder 6">
            <a:extLst>
              <a:ext uri="{FF2B5EF4-FFF2-40B4-BE49-F238E27FC236}">
                <a16:creationId xmlns:a16="http://schemas.microsoft.com/office/drawing/2014/main" id="{6633043A-FF39-E67C-C1B2-019F7D281D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775" y="3551032"/>
            <a:ext cx="338778" cy="338778"/>
          </a:xfrm>
          <a:prstGeom prst="rect">
            <a:avLst/>
          </a:prstGeom>
        </p:spPr>
      </p:pic>
      <p:pic>
        <p:nvPicPr>
          <p:cNvPr id="25" name="Graphic 24">
            <a:extLst>
              <a:ext uri="{FF2B5EF4-FFF2-40B4-BE49-F238E27FC236}">
                <a16:creationId xmlns:a16="http://schemas.microsoft.com/office/drawing/2014/main" id="{09B6F4C2-E76B-4E01-48FB-454AC53528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946" y="1549818"/>
            <a:ext cx="271563" cy="271563"/>
          </a:xfrm>
          <a:prstGeom prst="rect">
            <a:avLst/>
          </a:prstGeom>
        </p:spPr>
      </p:pic>
      <p:pic>
        <p:nvPicPr>
          <p:cNvPr id="26" name="Graphic 25">
            <a:extLst>
              <a:ext uri="{FF2B5EF4-FFF2-40B4-BE49-F238E27FC236}">
                <a16:creationId xmlns:a16="http://schemas.microsoft.com/office/drawing/2014/main" id="{5E4E6EF6-0D37-5090-F167-BA559264D8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963" y="1560536"/>
            <a:ext cx="186860" cy="186860"/>
          </a:xfrm>
          <a:prstGeom prst="rect">
            <a:avLst/>
          </a:prstGeom>
        </p:spPr>
      </p:pic>
      <p:pic>
        <p:nvPicPr>
          <p:cNvPr id="27" name="Graphic 26">
            <a:extLst>
              <a:ext uri="{FF2B5EF4-FFF2-40B4-BE49-F238E27FC236}">
                <a16:creationId xmlns:a16="http://schemas.microsoft.com/office/drawing/2014/main" id="{E1495C70-B177-B998-A5FD-FE1D1CE517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5201" y="2409957"/>
            <a:ext cx="186860" cy="186860"/>
          </a:xfrm>
          <a:prstGeom prst="rect">
            <a:avLst/>
          </a:prstGeom>
        </p:spPr>
      </p:pic>
      <p:pic>
        <p:nvPicPr>
          <p:cNvPr id="28" name="Graphic 27">
            <a:extLst>
              <a:ext uri="{FF2B5EF4-FFF2-40B4-BE49-F238E27FC236}">
                <a16:creationId xmlns:a16="http://schemas.microsoft.com/office/drawing/2014/main" id="{585BB58B-2798-EC00-659E-D081517FB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491" y="2183760"/>
            <a:ext cx="271563" cy="271563"/>
          </a:xfrm>
          <a:prstGeom prst="rect">
            <a:avLst/>
          </a:prstGeom>
        </p:spPr>
      </p:pic>
      <p:pic>
        <p:nvPicPr>
          <p:cNvPr id="29" name="Content Placeholder 6">
            <a:extLst>
              <a:ext uri="{FF2B5EF4-FFF2-40B4-BE49-F238E27FC236}">
                <a16:creationId xmlns:a16="http://schemas.microsoft.com/office/drawing/2014/main" id="{803058D7-36DD-B463-9FB0-9047806574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7516" y="1759988"/>
            <a:ext cx="338778" cy="338778"/>
          </a:xfrm>
          <a:prstGeom prst="rect">
            <a:avLst/>
          </a:prstGeom>
        </p:spPr>
      </p:pic>
      <p:pic>
        <p:nvPicPr>
          <p:cNvPr id="30" name="Graphic 29">
            <a:extLst>
              <a:ext uri="{FF2B5EF4-FFF2-40B4-BE49-F238E27FC236}">
                <a16:creationId xmlns:a16="http://schemas.microsoft.com/office/drawing/2014/main" id="{67B5EE4F-95D5-A56B-4B07-3E0F7808C6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0820" y="1871324"/>
            <a:ext cx="271563" cy="271563"/>
          </a:xfrm>
          <a:prstGeom prst="rect">
            <a:avLst/>
          </a:prstGeom>
        </p:spPr>
      </p:pic>
      <p:pic>
        <p:nvPicPr>
          <p:cNvPr id="31" name="Graphic 30">
            <a:extLst>
              <a:ext uri="{FF2B5EF4-FFF2-40B4-BE49-F238E27FC236}">
                <a16:creationId xmlns:a16="http://schemas.microsoft.com/office/drawing/2014/main" id="{6CC863B5-DAB9-DAB5-5612-A94E096D1A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9256" y="2182038"/>
            <a:ext cx="186860" cy="186860"/>
          </a:xfrm>
          <a:prstGeom prst="rect">
            <a:avLst/>
          </a:prstGeom>
        </p:spPr>
      </p:pic>
      <p:pic>
        <p:nvPicPr>
          <p:cNvPr id="32" name="Graphic 31">
            <a:extLst>
              <a:ext uri="{FF2B5EF4-FFF2-40B4-BE49-F238E27FC236}">
                <a16:creationId xmlns:a16="http://schemas.microsoft.com/office/drawing/2014/main" id="{684DDD6C-7EA1-8CE7-31C0-C4392A4921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78485" y="1923055"/>
            <a:ext cx="186860" cy="186860"/>
          </a:xfrm>
          <a:prstGeom prst="rect">
            <a:avLst/>
          </a:prstGeom>
        </p:spPr>
      </p:pic>
      <p:pic>
        <p:nvPicPr>
          <p:cNvPr id="33" name="Graphic 32">
            <a:extLst>
              <a:ext uri="{FF2B5EF4-FFF2-40B4-BE49-F238E27FC236}">
                <a16:creationId xmlns:a16="http://schemas.microsoft.com/office/drawing/2014/main" id="{10DDB979-9CAC-3CA5-FC54-C2E1846AF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1622" y="1371509"/>
            <a:ext cx="271563" cy="271563"/>
          </a:xfrm>
          <a:prstGeom prst="rect">
            <a:avLst/>
          </a:prstGeom>
        </p:spPr>
      </p:pic>
      <p:pic>
        <p:nvPicPr>
          <p:cNvPr id="34" name="Content Placeholder 6">
            <a:extLst>
              <a:ext uri="{FF2B5EF4-FFF2-40B4-BE49-F238E27FC236}">
                <a16:creationId xmlns:a16="http://schemas.microsoft.com/office/drawing/2014/main" id="{1DA4D5F9-0796-0864-ED16-8BF3C77BEC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0987" y="1743881"/>
            <a:ext cx="338778" cy="338778"/>
          </a:xfrm>
          <a:prstGeom prst="rect">
            <a:avLst/>
          </a:prstGeom>
        </p:spPr>
      </p:pic>
      <p:pic>
        <p:nvPicPr>
          <p:cNvPr id="35" name="Graphic 34">
            <a:extLst>
              <a:ext uri="{FF2B5EF4-FFF2-40B4-BE49-F238E27FC236}">
                <a16:creationId xmlns:a16="http://schemas.microsoft.com/office/drawing/2014/main" id="{CE6CA418-96BD-4EDB-BA9E-C9473DBD38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6260" y="3579755"/>
            <a:ext cx="271563" cy="271563"/>
          </a:xfrm>
          <a:prstGeom prst="rect">
            <a:avLst/>
          </a:prstGeom>
        </p:spPr>
      </p:pic>
      <p:sp>
        <p:nvSpPr>
          <p:cNvPr id="36" name="Rounded Rectangle 35">
            <a:extLst>
              <a:ext uri="{FF2B5EF4-FFF2-40B4-BE49-F238E27FC236}">
                <a16:creationId xmlns:a16="http://schemas.microsoft.com/office/drawing/2014/main" id="{BCFCC9EB-8B1E-94B5-56CC-CA776C2EB15C}"/>
              </a:ext>
            </a:extLst>
          </p:cNvPr>
          <p:cNvSpPr/>
          <p:nvPr/>
        </p:nvSpPr>
        <p:spPr>
          <a:xfrm>
            <a:off x="4936722" y="2516292"/>
            <a:ext cx="1298601" cy="69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pitchFamily="2" charset="0"/>
              </a:rPr>
              <a:t>Controller</a:t>
            </a:r>
            <a:endParaRPr lang="en-US" sz="1600" dirty="0">
              <a:latin typeface="Times" pitchFamily="2" charset="0"/>
            </a:endParaRPr>
          </a:p>
        </p:txBody>
      </p:sp>
      <p:cxnSp>
        <p:nvCxnSpPr>
          <p:cNvPr id="37" name="Elbow Connector 36">
            <a:extLst>
              <a:ext uri="{FF2B5EF4-FFF2-40B4-BE49-F238E27FC236}">
                <a16:creationId xmlns:a16="http://schemas.microsoft.com/office/drawing/2014/main" id="{65390943-4F67-C3EC-5FE1-FF83B14DFBB2}"/>
              </a:ext>
            </a:extLst>
          </p:cNvPr>
          <p:cNvCxnSpPr>
            <a:cxnSpLocks/>
            <a:stCxn id="29" idx="0"/>
            <a:endCxn id="36" idx="0"/>
          </p:cNvCxnSpPr>
          <p:nvPr/>
        </p:nvCxnSpPr>
        <p:spPr>
          <a:xfrm rot="16200000" flipH="1">
            <a:off x="2983312" y="-86419"/>
            <a:ext cx="756304" cy="4449118"/>
          </a:xfrm>
          <a:prstGeom prst="bentConnector3">
            <a:avLst>
              <a:gd name="adj1" fmla="val -86315"/>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a:extLst>
              <a:ext uri="{FF2B5EF4-FFF2-40B4-BE49-F238E27FC236}">
                <a16:creationId xmlns:a16="http://schemas.microsoft.com/office/drawing/2014/main" id="{72E1EE64-D65E-D869-323A-34971718756F}"/>
              </a:ext>
            </a:extLst>
          </p:cNvPr>
          <p:cNvCxnSpPr>
            <a:cxnSpLocks/>
            <a:stCxn id="19" idx="2"/>
            <a:endCxn id="36" idx="2"/>
          </p:cNvCxnSpPr>
          <p:nvPr/>
        </p:nvCxnSpPr>
        <p:spPr>
          <a:xfrm rot="5400000" flipH="1" flipV="1">
            <a:off x="3022658" y="1326447"/>
            <a:ext cx="677611" cy="4449118"/>
          </a:xfrm>
          <a:prstGeom prst="bentConnector3">
            <a:avLst>
              <a:gd name="adj1" fmla="val -117207"/>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8EA1F4A4-D247-81E2-3417-55F86F690CFF}"/>
              </a:ext>
            </a:extLst>
          </p:cNvPr>
          <p:cNvSpPr txBox="1"/>
          <p:nvPr/>
        </p:nvSpPr>
        <p:spPr>
          <a:xfrm>
            <a:off x="3648659" y="1193519"/>
            <a:ext cx="1414170" cy="461665"/>
          </a:xfrm>
          <a:prstGeom prst="rect">
            <a:avLst/>
          </a:prstGeom>
          <a:noFill/>
        </p:spPr>
        <p:txBody>
          <a:bodyPr wrap="none" rtlCol="0">
            <a:spAutoFit/>
          </a:bodyPr>
          <a:lstStyle/>
          <a:p>
            <a:r>
              <a:rPr lang="en-US" sz="1200" dirty="0">
                <a:latin typeface="Times" pitchFamily="2" charset="0"/>
              </a:rPr>
              <a:t>(1). Measurements </a:t>
            </a:r>
          </a:p>
          <a:p>
            <a:r>
              <a:rPr lang="en-US" sz="1200" dirty="0">
                <a:latin typeface="Times" pitchFamily="2" charset="0"/>
              </a:rPr>
              <a:t>(e.g., network state)</a:t>
            </a:r>
          </a:p>
        </p:txBody>
      </p:sp>
      <p:sp>
        <p:nvSpPr>
          <p:cNvPr id="40" name="TextBox 39">
            <a:extLst>
              <a:ext uri="{FF2B5EF4-FFF2-40B4-BE49-F238E27FC236}">
                <a16:creationId xmlns:a16="http://schemas.microsoft.com/office/drawing/2014/main" id="{54713CC5-0D26-9D1B-2372-1E2E595548D8}"/>
              </a:ext>
            </a:extLst>
          </p:cNvPr>
          <p:cNvSpPr txBox="1"/>
          <p:nvPr/>
        </p:nvSpPr>
        <p:spPr>
          <a:xfrm>
            <a:off x="3648659" y="4152937"/>
            <a:ext cx="1414170" cy="461665"/>
          </a:xfrm>
          <a:prstGeom prst="rect">
            <a:avLst/>
          </a:prstGeom>
          <a:noFill/>
        </p:spPr>
        <p:txBody>
          <a:bodyPr wrap="none" rtlCol="0">
            <a:spAutoFit/>
          </a:bodyPr>
          <a:lstStyle/>
          <a:p>
            <a:r>
              <a:rPr lang="en-US" sz="1200" dirty="0">
                <a:latin typeface="Times" pitchFamily="2" charset="0"/>
              </a:rPr>
              <a:t>(1). Measurements </a:t>
            </a:r>
          </a:p>
          <a:p>
            <a:r>
              <a:rPr lang="en-US" sz="1200" dirty="0">
                <a:latin typeface="Times" pitchFamily="2" charset="0"/>
              </a:rPr>
              <a:t>(e.g., network state)</a:t>
            </a:r>
          </a:p>
        </p:txBody>
      </p:sp>
      <p:cxnSp>
        <p:nvCxnSpPr>
          <p:cNvPr id="41" name="Elbow Connector 40">
            <a:extLst>
              <a:ext uri="{FF2B5EF4-FFF2-40B4-BE49-F238E27FC236}">
                <a16:creationId xmlns:a16="http://schemas.microsoft.com/office/drawing/2014/main" id="{A55C407E-D2F1-136C-6ACD-8950EC5F2019}"/>
              </a:ext>
            </a:extLst>
          </p:cNvPr>
          <p:cNvCxnSpPr>
            <a:cxnSpLocks/>
            <a:stCxn id="36" idx="1"/>
            <a:endCxn id="29" idx="2"/>
          </p:cNvCxnSpPr>
          <p:nvPr/>
        </p:nvCxnSpPr>
        <p:spPr>
          <a:xfrm rot="10800000">
            <a:off x="1136906" y="2098766"/>
            <a:ext cx="3799817" cy="76548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Elbow Connector 41">
            <a:extLst>
              <a:ext uri="{FF2B5EF4-FFF2-40B4-BE49-F238E27FC236}">
                <a16:creationId xmlns:a16="http://schemas.microsoft.com/office/drawing/2014/main" id="{DD9AEC3A-813E-DB65-5EFE-F5802479C2F5}"/>
              </a:ext>
            </a:extLst>
          </p:cNvPr>
          <p:cNvCxnSpPr>
            <a:cxnSpLocks/>
            <a:stCxn id="36" idx="1"/>
            <a:endCxn id="34" idx="2"/>
          </p:cNvCxnSpPr>
          <p:nvPr/>
        </p:nvCxnSpPr>
        <p:spPr>
          <a:xfrm rot="10800000">
            <a:off x="2860376" y="2082660"/>
            <a:ext cx="2076346" cy="7815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3" name="Elbow Connector 42">
            <a:extLst>
              <a:ext uri="{FF2B5EF4-FFF2-40B4-BE49-F238E27FC236}">
                <a16:creationId xmlns:a16="http://schemas.microsoft.com/office/drawing/2014/main" id="{DA56674E-6FDA-B2B1-8C31-ED24D5DE7F5C}"/>
              </a:ext>
            </a:extLst>
          </p:cNvPr>
          <p:cNvCxnSpPr>
            <a:cxnSpLocks/>
            <a:stCxn id="36" idx="1"/>
            <a:endCxn id="24" idx="0"/>
          </p:cNvCxnSpPr>
          <p:nvPr/>
        </p:nvCxnSpPr>
        <p:spPr>
          <a:xfrm rot="10800000" flipV="1">
            <a:off x="2864164" y="2864246"/>
            <a:ext cx="2072558" cy="68678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a:extLst>
              <a:ext uri="{FF2B5EF4-FFF2-40B4-BE49-F238E27FC236}">
                <a16:creationId xmlns:a16="http://schemas.microsoft.com/office/drawing/2014/main" id="{C5AEDB5B-2328-F57E-DB90-5D50B2697D98}"/>
              </a:ext>
            </a:extLst>
          </p:cNvPr>
          <p:cNvCxnSpPr>
            <a:cxnSpLocks/>
            <a:stCxn id="36" idx="1"/>
            <a:endCxn id="19" idx="0"/>
          </p:cNvCxnSpPr>
          <p:nvPr/>
        </p:nvCxnSpPr>
        <p:spPr>
          <a:xfrm rot="10800000" flipV="1">
            <a:off x="1136906" y="2864245"/>
            <a:ext cx="3799817" cy="6867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5" name="Elbow Connector 44">
            <a:extLst>
              <a:ext uri="{FF2B5EF4-FFF2-40B4-BE49-F238E27FC236}">
                <a16:creationId xmlns:a16="http://schemas.microsoft.com/office/drawing/2014/main" id="{A3F7CEBC-1D05-F160-F0A2-91D401A54817}"/>
              </a:ext>
            </a:extLst>
          </p:cNvPr>
          <p:cNvCxnSpPr>
            <a:cxnSpLocks/>
            <a:stCxn id="34" idx="0"/>
            <a:endCxn id="36" idx="0"/>
          </p:cNvCxnSpPr>
          <p:nvPr/>
        </p:nvCxnSpPr>
        <p:spPr>
          <a:xfrm rot="16200000" flipH="1">
            <a:off x="3836993" y="767263"/>
            <a:ext cx="772411" cy="2725647"/>
          </a:xfrm>
          <a:prstGeom prst="bentConnector3">
            <a:avLst>
              <a:gd name="adj1" fmla="val -82369"/>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46" name="Elbow Connector 45">
            <a:extLst>
              <a:ext uri="{FF2B5EF4-FFF2-40B4-BE49-F238E27FC236}">
                <a16:creationId xmlns:a16="http://schemas.microsoft.com/office/drawing/2014/main" id="{34514235-ACC4-91B6-D6B4-C01554AA3D7D}"/>
              </a:ext>
            </a:extLst>
          </p:cNvPr>
          <p:cNvCxnSpPr>
            <a:cxnSpLocks/>
            <a:stCxn id="24" idx="2"/>
            <a:endCxn id="36" idx="2"/>
          </p:cNvCxnSpPr>
          <p:nvPr/>
        </p:nvCxnSpPr>
        <p:spPr>
          <a:xfrm rot="5400000" flipH="1" flipV="1">
            <a:off x="3886288" y="2190075"/>
            <a:ext cx="677610" cy="2721859"/>
          </a:xfrm>
          <a:prstGeom prst="bentConnector3">
            <a:avLst>
              <a:gd name="adj1" fmla="val -117207"/>
            </a:avLst>
          </a:prstGeom>
          <a:ln>
            <a:tailEnd type="triangle" w="lg" len="med"/>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50F918E3-1A95-4555-00AD-B8353C804717}"/>
              </a:ext>
            </a:extLst>
          </p:cNvPr>
          <p:cNvSpPr txBox="1"/>
          <p:nvPr/>
        </p:nvSpPr>
        <p:spPr>
          <a:xfrm>
            <a:off x="3648659" y="2385297"/>
            <a:ext cx="1109599" cy="461665"/>
          </a:xfrm>
          <a:prstGeom prst="rect">
            <a:avLst/>
          </a:prstGeom>
          <a:noFill/>
        </p:spPr>
        <p:txBody>
          <a:bodyPr wrap="none" rtlCol="0">
            <a:spAutoFit/>
          </a:bodyPr>
          <a:lstStyle/>
          <a:p>
            <a:r>
              <a:rPr lang="en-US" sz="1200" dirty="0">
                <a:latin typeface="Times" pitchFamily="2" charset="0"/>
              </a:rPr>
              <a:t>(4). Channel </a:t>
            </a:r>
          </a:p>
          <a:p>
            <a:r>
              <a:rPr lang="en-US" sz="1200" dirty="0">
                <a:latin typeface="Times" pitchFamily="2" charset="0"/>
              </a:rPr>
              <a:t>Configurations</a:t>
            </a:r>
          </a:p>
        </p:txBody>
      </p:sp>
      <p:sp>
        <p:nvSpPr>
          <p:cNvPr id="48" name="Rounded Rectangle 47">
            <a:extLst>
              <a:ext uri="{FF2B5EF4-FFF2-40B4-BE49-F238E27FC236}">
                <a16:creationId xmlns:a16="http://schemas.microsoft.com/office/drawing/2014/main" id="{68BB284A-9087-8514-862E-A3D9FF1A015D}"/>
              </a:ext>
            </a:extLst>
          </p:cNvPr>
          <p:cNvSpPr/>
          <p:nvPr/>
        </p:nvSpPr>
        <p:spPr>
          <a:xfrm>
            <a:off x="7615505" y="2529992"/>
            <a:ext cx="1298601" cy="6959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Times" pitchFamily="2" charset="0"/>
              </a:rPr>
              <a:t>Network Digital Twin</a:t>
            </a:r>
            <a:endParaRPr lang="en-US" sz="1600" dirty="0">
              <a:latin typeface="Times" pitchFamily="2" charset="0"/>
            </a:endParaRPr>
          </a:p>
        </p:txBody>
      </p:sp>
      <p:cxnSp>
        <p:nvCxnSpPr>
          <p:cNvPr id="49" name="Elbow Connector 48">
            <a:extLst>
              <a:ext uri="{FF2B5EF4-FFF2-40B4-BE49-F238E27FC236}">
                <a16:creationId xmlns:a16="http://schemas.microsoft.com/office/drawing/2014/main" id="{A00752A7-8F00-8C32-AE5A-36800CD07908}"/>
              </a:ext>
            </a:extLst>
          </p:cNvPr>
          <p:cNvCxnSpPr>
            <a:cxnSpLocks/>
            <a:endCxn id="48" idx="2"/>
          </p:cNvCxnSpPr>
          <p:nvPr/>
        </p:nvCxnSpPr>
        <p:spPr>
          <a:xfrm>
            <a:off x="6233267" y="3066791"/>
            <a:ext cx="2031539" cy="159109"/>
          </a:xfrm>
          <a:prstGeom prst="bentConnector4">
            <a:avLst>
              <a:gd name="adj1" fmla="val 34019"/>
              <a:gd name="adj2" fmla="val 243675"/>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50" name="Elbow Connector 49">
            <a:extLst>
              <a:ext uri="{FF2B5EF4-FFF2-40B4-BE49-F238E27FC236}">
                <a16:creationId xmlns:a16="http://schemas.microsoft.com/office/drawing/2014/main" id="{CE40716D-8CEC-0C7F-94B3-F104939E90C1}"/>
              </a:ext>
            </a:extLst>
          </p:cNvPr>
          <p:cNvCxnSpPr>
            <a:cxnSpLocks/>
            <a:stCxn id="48" idx="0"/>
          </p:cNvCxnSpPr>
          <p:nvPr/>
        </p:nvCxnSpPr>
        <p:spPr>
          <a:xfrm rot="16200000" flipH="1" flipV="1">
            <a:off x="7191606" y="1573708"/>
            <a:ext cx="116917" cy="2029483"/>
          </a:xfrm>
          <a:prstGeom prst="bentConnector4">
            <a:avLst>
              <a:gd name="adj1" fmla="val -195523"/>
              <a:gd name="adj2" fmla="val 65997"/>
            </a:avLst>
          </a:prstGeom>
          <a:ln>
            <a:tailEnd type="triangle" w="lg" len="med"/>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65C61363-0654-CEDD-4ED6-22A7428D47FD}"/>
              </a:ext>
            </a:extLst>
          </p:cNvPr>
          <p:cNvSpPr txBox="1"/>
          <p:nvPr/>
        </p:nvSpPr>
        <p:spPr>
          <a:xfrm>
            <a:off x="6712854" y="1967691"/>
            <a:ext cx="1835759" cy="276999"/>
          </a:xfrm>
          <a:prstGeom prst="rect">
            <a:avLst/>
          </a:prstGeom>
          <a:noFill/>
        </p:spPr>
        <p:txBody>
          <a:bodyPr wrap="none" rtlCol="0">
            <a:spAutoFit/>
          </a:bodyPr>
          <a:lstStyle/>
          <a:p>
            <a:r>
              <a:rPr lang="en-US" sz="1200" dirty="0">
                <a:latin typeface="Times" pitchFamily="2" charset="0"/>
              </a:rPr>
              <a:t>(3). Expected performance</a:t>
            </a:r>
          </a:p>
        </p:txBody>
      </p:sp>
      <p:sp>
        <p:nvSpPr>
          <p:cNvPr id="52" name="TextBox 51">
            <a:extLst>
              <a:ext uri="{FF2B5EF4-FFF2-40B4-BE49-F238E27FC236}">
                <a16:creationId xmlns:a16="http://schemas.microsoft.com/office/drawing/2014/main" id="{59EDDB2A-778E-091C-7DB3-0F59A0209025}"/>
              </a:ext>
            </a:extLst>
          </p:cNvPr>
          <p:cNvSpPr txBox="1"/>
          <p:nvPr/>
        </p:nvSpPr>
        <p:spPr>
          <a:xfrm>
            <a:off x="6356498" y="3514214"/>
            <a:ext cx="2448106" cy="276999"/>
          </a:xfrm>
          <a:prstGeom prst="rect">
            <a:avLst/>
          </a:prstGeom>
          <a:noFill/>
        </p:spPr>
        <p:txBody>
          <a:bodyPr wrap="none" rtlCol="0">
            <a:spAutoFit/>
          </a:bodyPr>
          <a:lstStyle/>
          <a:p>
            <a:r>
              <a:rPr lang="en-US" sz="1200">
                <a:latin typeface="Times" pitchFamily="2" charset="0"/>
              </a:rPr>
              <a:t>(2</a:t>
            </a:r>
            <a:r>
              <a:rPr lang="en-US" sz="1200" dirty="0">
                <a:latin typeface="Times" pitchFamily="2" charset="0"/>
              </a:rPr>
              <a:t>). Set of configurations to evaluate</a:t>
            </a:r>
          </a:p>
        </p:txBody>
      </p:sp>
    </p:spTree>
    <p:extLst>
      <p:ext uri="{BB962C8B-B14F-4D97-AF65-F5344CB8AC3E}">
        <p14:creationId xmlns:p14="http://schemas.microsoft.com/office/powerpoint/2010/main" val="3046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36" grpId="0" animBg="1"/>
      <p:bldP spid="39" grpId="0"/>
      <p:bldP spid="40" grpId="0"/>
      <p:bldP spid="47" grpId="0"/>
      <p:bldP spid="48" grpId="0" animBg="1"/>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8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739D-3DE8-D2ED-CD9D-F823C9687D9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0ACCCDA-9C80-5305-7D71-97AAB440B66C}"/>
              </a:ext>
            </a:extLst>
          </p:cNvPr>
          <p:cNvSpPr>
            <a:spLocks noGrp="1"/>
          </p:cNvSpPr>
          <p:nvPr>
            <p:ph idx="1"/>
          </p:nvPr>
        </p:nvSpPr>
        <p:spPr/>
        <p:txBody>
          <a:bodyPr>
            <a:normAutofit fontScale="85000" lnSpcReduction="10000"/>
          </a:bodyPr>
          <a:lstStyle/>
          <a:p>
            <a:r>
              <a:rPr lang="en-US" dirty="0"/>
              <a:t>Part I – Introduction to wireless networking management</a:t>
            </a:r>
          </a:p>
          <a:p>
            <a:pPr lvl="1"/>
            <a:r>
              <a:rPr lang="en-US" dirty="0"/>
              <a:t>Background in Wi-Fi and its medium access mechanisms.</a:t>
            </a:r>
          </a:p>
          <a:p>
            <a:pPr lvl="1"/>
            <a:r>
              <a:rPr lang="en-US" dirty="0"/>
              <a:t>Background in Channel Bonding</a:t>
            </a:r>
          </a:p>
          <a:p>
            <a:pPr lvl="1"/>
            <a:r>
              <a:rPr lang="en-US" dirty="0"/>
              <a:t>Challenges in Channel Bonding	</a:t>
            </a:r>
          </a:p>
          <a:p>
            <a:pPr lvl="1"/>
            <a:r>
              <a:rPr lang="en-US" dirty="0"/>
              <a:t>Necessity for digital twins</a:t>
            </a:r>
          </a:p>
          <a:p>
            <a:r>
              <a:rPr lang="en-US" dirty="0"/>
              <a:t>Part II – Hands-on: Building an NDT for Next-Generation WLANs with traditional AI/ML/DL</a:t>
            </a:r>
          </a:p>
          <a:p>
            <a:pPr lvl="1"/>
            <a:r>
              <a:rPr lang="en-US" dirty="0"/>
              <a:t>Introduction to dataset </a:t>
            </a:r>
          </a:p>
          <a:p>
            <a:pPr lvl="1"/>
            <a:r>
              <a:rPr lang="en-US" dirty="0"/>
              <a:t>Introduction to AI/ML/DL techniques</a:t>
            </a:r>
          </a:p>
          <a:p>
            <a:pPr lvl="1"/>
            <a:r>
              <a:rPr lang="en-US" dirty="0"/>
              <a:t>Hands on: Building an NDT with traditional AI/ML/DL</a:t>
            </a:r>
          </a:p>
          <a:p>
            <a:r>
              <a:rPr lang="en-US" dirty="0"/>
              <a:t>Part III – Hands-on: Building an NDT for Next-Generation WLANs using Graph Neural Networks</a:t>
            </a:r>
          </a:p>
          <a:p>
            <a:pPr lvl="1"/>
            <a:r>
              <a:rPr lang="en-US" dirty="0"/>
              <a:t>Motivation for using Graph Neural Networks (GNNs) in topology-based problems</a:t>
            </a:r>
          </a:p>
          <a:p>
            <a:pPr lvl="1"/>
            <a:r>
              <a:rPr lang="en-US" dirty="0"/>
              <a:t>Introduction to GNNs</a:t>
            </a:r>
          </a:p>
          <a:p>
            <a:pPr lvl="1"/>
            <a:r>
              <a:rPr lang="en-US" dirty="0"/>
              <a:t>Hands-on: Building an NDT for Next-Generation WLANs using GNNs</a:t>
            </a:r>
          </a:p>
          <a:p>
            <a:r>
              <a:rPr lang="en-US" dirty="0"/>
              <a:t>Part IV – State of the art and beyond</a:t>
            </a:r>
          </a:p>
        </p:txBody>
      </p:sp>
      <p:sp>
        <p:nvSpPr>
          <p:cNvPr id="4" name="Slide Number Placeholder 3">
            <a:extLst>
              <a:ext uri="{FF2B5EF4-FFF2-40B4-BE49-F238E27FC236}">
                <a16:creationId xmlns:a16="http://schemas.microsoft.com/office/drawing/2014/main" id="{D34F7E02-A66B-DA91-9AF7-4C950974EAC6}"/>
              </a:ext>
            </a:extLst>
          </p:cNvPr>
          <p:cNvSpPr>
            <a:spLocks noGrp="1"/>
          </p:cNvSpPr>
          <p:nvPr>
            <p:ph type="sldNum" sz="quarter" idx="12"/>
          </p:nvPr>
        </p:nvSpPr>
        <p:spPr/>
        <p:txBody>
          <a:bodyPr/>
          <a:lstStyle/>
          <a:p>
            <a:fld id="{8836216C-5BC3-7C44-80F8-E30864FFC228}" type="slidenum">
              <a:rPr lang="en-US" smtClean="0"/>
              <a:t>2</a:t>
            </a:fld>
            <a:endParaRPr lang="en-US"/>
          </a:p>
        </p:txBody>
      </p:sp>
      <p:sp>
        <p:nvSpPr>
          <p:cNvPr id="5" name="Text Placeholder 4">
            <a:extLst>
              <a:ext uri="{FF2B5EF4-FFF2-40B4-BE49-F238E27FC236}">
                <a16:creationId xmlns:a16="http://schemas.microsoft.com/office/drawing/2014/main" id="{A625967B-2B99-D39E-7F4F-E266CD6296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172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D087-20BB-A340-F037-98EB6B133592}"/>
              </a:ext>
            </a:extLst>
          </p:cNvPr>
          <p:cNvSpPr>
            <a:spLocks noGrp="1"/>
          </p:cNvSpPr>
          <p:nvPr>
            <p:ph type="title"/>
          </p:nvPr>
        </p:nvSpPr>
        <p:spPr/>
        <p:txBody>
          <a:bodyPr/>
          <a:lstStyle/>
          <a:p>
            <a:r>
              <a:rPr lang="en-US" dirty="0"/>
              <a:t>Who are we</a:t>
            </a:r>
          </a:p>
        </p:txBody>
      </p:sp>
      <p:sp>
        <p:nvSpPr>
          <p:cNvPr id="6" name="Content Placeholder 5">
            <a:extLst>
              <a:ext uri="{FF2B5EF4-FFF2-40B4-BE49-F238E27FC236}">
                <a16:creationId xmlns:a16="http://schemas.microsoft.com/office/drawing/2014/main" id="{AEAC572E-01D0-B4B3-8D01-EC032796D738}"/>
              </a:ext>
            </a:extLst>
          </p:cNvPr>
          <p:cNvSpPr>
            <a:spLocks noGrp="1"/>
          </p:cNvSpPr>
          <p:nvPr>
            <p:ph idx="1"/>
          </p:nvPr>
        </p:nvSpPr>
        <p:spPr>
          <a:xfrm>
            <a:off x="160630" y="3133968"/>
            <a:ext cx="4318000" cy="1468511"/>
          </a:xfrm>
        </p:spPr>
        <p:txBody>
          <a:bodyPr>
            <a:normAutofit fontScale="92500" lnSpcReduction="20000"/>
          </a:bodyPr>
          <a:lstStyle/>
          <a:p>
            <a:r>
              <a:rPr lang="en-US" dirty="0"/>
              <a:t>Ph.D. student – </a:t>
            </a:r>
            <a:r>
              <a:rPr lang="en-US" dirty="0" err="1"/>
              <a:t>UAntwerpen</a:t>
            </a:r>
            <a:r>
              <a:rPr lang="en-US" dirty="0"/>
              <a:t> &amp; </a:t>
            </a:r>
            <a:r>
              <a:rPr lang="en-US" dirty="0" err="1"/>
              <a:t>imec</a:t>
            </a:r>
            <a:endParaRPr lang="en-US" dirty="0"/>
          </a:p>
          <a:p>
            <a:r>
              <a:rPr lang="en-US" dirty="0"/>
              <a:t>M. Sc. in Telecommunications Engineering – </a:t>
            </a:r>
            <a:r>
              <a:rPr lang="en-US" dirty="0" err="1"/>
              <a:t>UdeA</a:t>
            </a:r>
            <a:endParaRPr lang="en-US" dirty="0"/>
          </a:p>
          <a:p>
            <a:r>
              <a:rPr lang="en-US" dirty="0"/>
              <a:t>Current research: developing network management strategies using artificial intelligence and machine learning. </a:t>
            </a:r>
          </a:p>
        </p:txBody>
      </p:sp>
      <p:sp>
        <p:nvSpPr>
          <p:cNvPr id="4" name="Slide Number Placeholder 3">
            <a:extLst>
              <a:ext uri="{FF2B5EF4-FFF2-40B4-BE49-F238E27FC236}">
                <a16:creationId xmlns:a16="http://schemas.microsoft.com/office/drawing/2014/main" id="{14FA7B1C-7CC5-E9A0-F07A-D435D6F8EC5C}"/>
              </a:ext>
            </a:extLst>
          </p:cNvPr>
          <p:cNvSpPr>
            <a:spLocks noGrp="1"/>
          </p:cNvSpPr>
          <p:nvPr>
            <p:ph type="sldNum" sz="quarter" idx="12"/>
          </p:nvPr>
        </p:nvSpPr>
        <p:spPr/>
        <p:txBody>
          <a:bodyPr/>
          <a:lstStyle/>
          <a:p>
            <a:fld id="{8836216C-5BC3-7C44-80F8-E30864FFC228}" type="slidenum">
              <a:rPr lang="en-US" smtClean="0"/>
              <a:t>3</a:t>
            </a:fld>
            <a:endParaRPr lang="en-US"/>
          </a:p>
        </p:txBody>
      </p:sp>
      <p:sp>
        <p:nvSpPr>
          <p:cNvPr id="7" name="Text Placeholder 6">
            <a:extLst>
              <a:ext uri="{FF2B5EF4-FFF2-40B4-BE49-F238E27FC236}">
                <a16:creationId xmlns:a16="http://schemas.microsoft.com/office/drawing/2014/main" id="{1539BBD9-766C-6592-0734-1691D3A73A54}"/>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AE826FF3-3A84-4BF4-8603-CAEDC964EB42}"/>
              </a:ext>
            </a:extLst>
          </p:cNvPr>
          <p:cNvSpPr>
            <a:spLocks noGrp="1"/>
          </p:cNvSpPr>
          <p:nvPr>
            <p:ph idx="14"/>
          </p:nvPr>
        </p:nvSpPr>
        <p:spPr>
          <a:xfrm>
            <a:off x="4587876" y="3133968"/>
            <a:ext cx="4318000" cy="1468512"/>
          </a:xfrm>
        </p:spPr>
        <p:txBody>
          <a:bodyPr>
            <a:normAutofit fontScale="92500" lnSpcReduction="10000"/>
          </a:bodyPr>
          <a:lstStyle/>
          <a:p>
            <a:r>
              <a:rPr lang="en-US" dirty="0">
                <a:latin typeface="+mn-lt"/>
              </a:rPr>
              <a:t>Senior Researcher - </a:t>
            </a:r>
            <a:r>
              <a:rPr lang="en-US" dirty="0" err="1">
                <a:latin typeface="+mn-lt"/>
              </a:rPr>
              <a:t>UAntwerpen</a:t>
            </a:r>
            <a:r>
              <a:rPr lang="en-US" dirty="0">
                <a:latin typeface="+mn-lt"/>
              </a:rPr>
              <a:t> &amp; </a:t>
            </a:r>
            <a:r>
              <a:rPr lang="en-US" dirty="0" err="1">
                <a:latin typeface="+mn-lt"/>
              </a:rPr>
              <a:t>imec</a:t>
            </a:r>
            <a:endParaRPr lang="en-US" dirty="0">
              <a:latin typeface="+mn-lt"/>
            </a:endParaRPr>
          </a:p>
          <a:p>
            <a:r>
              <a:rPr lang="en-US" dirty="0">
                <a:latin typeface="+mn-lt"/>
              </a:rPr>
              <a:t>Ph.D. in Computer Engineering – </a:t>
            </a:r>
            <a:r>
              <a:rPr lang="en-US" dirty="0" err="1">
                <a:latin typeface="+mn-lt"/>
              </a:rPr>
              <a:t>UdG</a:t>
            </a:r>
            <a:endParaRPr lang="en-US" dirty="0">
              <a:latin typeface="+mn-lt"/>
            </a:endParaRPr>
          </a:p>
          <a:p>
            <a:r>
              <a:rPr lang="en-US" sz="1800" dirty="0">
                <a:effectLst/>
                <a:latin typeface="+mn-lt"/>
                <a:ea typeface="Calibri" panose="020F0502020204030204" pitchFamily="34" charset="0"/>
                <a:cs typeface="Times New Roman" panose="02020603050405020304" pitchFamily="18" charset="0"/>
              </a:rPr>
              <a:t>SCATTER – DARPA competition</a:t>
            </a:r>
          </a:p>
          <a:p>
            <a:r>
              <a:rPr lang="en-US" dirty="0">
                <a:latin typeface="+mn-lt"/>
                <a:cs typeface="Times New Roman" panose="02020603050405020304" pitchFamily="18" charset="0"/>
              </a:rPr>
              <a:t>leads the research tack on applied artificial intelligence in networking. </a:t>
            </a:r>
          </a:p>
        </p:txBody>
      </p:sp>
      <p:pic>
        <p:nvPicPr>
          <p:cNvPr id="10" name="Picture 9" descr="A person wearing glasses&#10;&#10;Description automatically generated with low confidence">
            <a:extLst>
              <a:ext uri="{FF2B5EF4-FFF2-40B4-BE49-F238E27FC236}">
                <a16:creationId xmlns:a16="http://schemas.microsoft.com/office/drawing/2014/main" id="{BF8037F4-9A06-CA75-ACF4-81617CDC4C11}"/>
              </a:ext>
            </a:extLst>
          </p:cNvPr>
          <p:cNvPicPr>
            <a:picLocks noChangeAspect="1"/>
          </p:cNvPicPr>
          <p:nvPr/>
        </p:nvPicPr>
        <p:blipFill>
          <a:blip r:embed="rId2"/>
          <a:stretch>
            <a:fillRect/>
          </a:stretch>
        </p:blipFill>
        <p:spPr>
          <a:xfrm>
            <a:off x="1219200" y="1007777"/>
            <a:ext cx="2166900" cy="2071810"/>
          </a:xfrm>
          <a:prstGeom prst="rect">
            <a:avLst/>
          </a:prstGeom>
        </p:spPr>
      </p:pic>
      <p:pic>
        <p:nvPicPr>
          <p:cNvPr id="12" name="Picture 11" descr="A person wearing glasses&#10;&#10;Description automatically generated with low confidence">
            <a:extLst>
              <a:ext uri="{FF2B5EF4-FFF2-40B4-BE49-F238E27FC236}">
                <a16:creationId xmlns:a16="http://schemas.microsoft.com/office/drawing/2014/main" id="{2B5804F7-856A-A795-5162-72FC5AA736AD}"/>
              </a:ext>
            </a:extLst>
          </p:cNvPr>
          <p:cNvPicPr>
            <a:picLocks noChangeAspect="1"/>
          </p:cNvPicPr>
          <p:nvPr/>
        </p:nvPicPr>
        <p:blipFill>
          <a:blip r:embed="rId3"/>
          <a:stretch>
            <a:fillRect/>
          </a:stretch>
        </p:blipFill>
        <p:spPr>
          <a:xfrm>
            <a:off x="5836057" y="945647"/>
            <a:ext cx="1690158" cy="2166869"/>
          </a:xfrm>
          <a:prstGeom prst="rect">
            <a:avLst/>
          </a:prstGeom>
        </p:spPr>
      </p:pic>
    </p:spTree>
    <p:extLst>
      <p:ext uri="{BB962C8B-B14F-4D97-AF65-F5344CB8AC3E}">
        <p14:creationId xmlns:p14="http://schemas.microsoft.com/office/powerpoint/2010/main" val="366177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7F0B00-10DE-8E93-37CC-BD8188710300}"/>
              </a:ext>
            </a:extLst>
          </p:cNvPr>
          <p:cNvSpPr>
            <a:spLocks noGrp="1"/>
          </p:cNvSpPr>
          <p:nvPr>
            <p:ph type="title"/>
          </p:nvPr>
        </p:nvSpPr>
        <p:spPr/>
        <p:txBody>
          <a:bodyPr/>
          <a:lstStyle/>
          <a:p>
            <a:r>
              <a:rPr lang="en-BE" dirty="0"/>
              <a:t>Introduction to Wi – Fi </a:t>
            </a:r>
          </a:p>
        </p:txBody>
      </p:sp>
      <p:sp>
        <p:nvSpPr>
          <p:cNvPr id="4" name="Slide Number Placeholder 3">
            <a:extLst>
              <a:ext uri="{FF2B5EF4-FFF2-40B4-BE49-F238E27FC236}">
                <a16:creationId xmlns:a16="http://schemas.microsoft.com/office/drawing/2014/main" id="{27C0CABE-DCC2-6F9B-2CD6-EE31CC089A3C}"/>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4</a:t>
            </a:fld>
            <a:endParaRPr lang="en-US"/>
          </a:p>
        </p:txBody>
      </p:sp>
    </p:spTree>
    <p:extLst>
      <p:ext uri="{BB962C8B-B14F-4D97-AF65-F5344CB8AC3E}">
        <p14:creationId xmlns:p14="http://schemas.microsoft.com/office/powerpoint/2010/main" val="12656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E8D7-97E7-2B78-688C-A274B7D0A508}"/>
              </a:ext>
            </a:extLst>
          </p:cNvPr>
          <p:cNvSpPr>
            <a:spLocks noGrp="1"/>
          </p:cNvSpPr>
          <p:nvPr>
            <p:ph type="title"/>
          </p:nvPr>
        </p:nvSpPr>
        <p:spPr/>
        <p:txBody>
          <a:bodyPr/>
          <a:lstStyle/>
          <a:p>
            <a:r>
              <a:rPr lang="en-BE" dirty="0"/>
              <a:t>Wi-Fi Background</a:t>
            </a:r>
          </a:p>
        </p:txBody>
      </p:sp>
      <p:sp>
        <p:nvSpPr>
          <p:cNvPr id="3" name="Content Placeholder 2">
            <a:extLst>
              <a:ext uri="{FF2B5EF4-FFF2-40B4-BE49-F238E27FC236}">
                <a16:creationId xmlns:a16="http://schemas.microsoft.com/office/drawing/2014/main" id="{9BCA611D-4F89-BE44-20A0-1CD64040B805}"/>
              </a:ext>
            </a:extLst>
          </p:cNvPr>
          <p:cNvSpPr>
            <a:spLocks noGrp="1"/>
          </p:cNvSpPr>
          <p:nvPr>
            <p:ph idx="1"/>
          </p:nvPr>
        </p:nvSpPr>
        <p:spPr>
          <a:xfrm>
            <a:off x="160630" y="963873"/>
            <a:ext cx="5075832" cy="2207514"/>
          </a:xfrm>
        </p:spPr>
        <p:txBody>
          <a:bodyPr/>
          <a:lstStyle/>
          <a:p>
            <a:r>
              <a:rPr lang="en-US" dirty="0"/>
              <a:t>Technically known as IEEE802.11 (back in 1999). </a:t>
            </a:r>
          </a:p>
          <a:p>
            <a:r>
              <a:rPr lang="en-US" dirty="0"/>
              <a:t>Mainly uses the 2.4GHz and the 5GHz radio spectrum bands (a.k.a. unlicensed spectrum).</a:t>
            </a:r>
          </a:p>
          <a:p>
            <a:r>
              <a:rPr lang="en-US" dirty="0"/>
              <a:t>The spectrum is shared with other technologies.</a:t>
            </a:r>
          </a:p>
          <a:p>
            <a:pPr lvl="1"/>
            <a:r>
              <a:rPr lang="en-US" dirty="0"/>
              <a:t>Listen before talk mechanisms – spectrum sensing   </a:t>
            </a:r>
          </a:p>
        </p:txBody>
      </p:sp>
      <p:sp>
        <p:nvSpPr>
          <p:cNvPr id="4" name="Slide Number Placeholder 3">
            <a:extLst>
              <a:ext uri="{FF2B5EF4-FFF2-40B4-BE49-F238E27FC236}">
                <a16:creationId xmlns:a16="http://schemas.microsoft.com/office/drawing/2014/main" id="{4F70A803-FCD9-5E66-DC39-BCBA3BBD4F71}"/>
              </a:ext>
            </a:extLst>
          </p:cNvPr>
          <p:cNvSpPr>
            <a:spLocks noGrp="1"/>
          </p:cNvSpPr>
          <p:nvPr>
            <p:ph type="sldNum" sz="quarter" idx="12"/>
          </p:nvPr>
        </p:nvSpPr>
        <p:spPr/>
        <p:txBody>
          <a:bodyPr/>
          <a:lstStyle/>
          <a:p>
            <a:fld id="{8836216C-5BC3-7C44-80F8-E30864FFC228}" type="slidenum">
              <a:rPr lang="en-US" smtClean="0"/>
              <a:t>5</a:t>
            </a:fld>
            <a:endParaRPr lang="en-US"/>
          </a:p>
        </p:txBody>
      </p:sp>
      <p:sp>
        <p:nvSpPr>
          <p:cNvPr id="5" name="Text Placeholder 4">
            <a:extLst>
              <a:ext uri="{FF2B5EF4-FFF2-40B4-BE49-F238E27FC236}">
                <a16:creationId xmlns:a16="http://schemas.microsoft.com/office/drawing/2014/main" id="{4728B8D5-C8CB-8CD1-BB2E-0D96D3217638}"/>
              </a:ext>
            </a:extLst>
          </p:cNvPr>
          <p:cNvSpPr>
            <a:spLocks noGrp="1"/>
          </p:cNvSpPr>
          <p:nvPr>
            <p:ph type="body" sz="quarter" idx="13"/>
          </p:nvPr>
        </p:nvSpPr>
        <p:spPr/>
        <p:txBody>
          <a:bodyPr/>
          <a:lstStyle/>
          <a:p>
            <a:r>
              <a:rPr lang="en-BE" dirty="0"/>
              <a:t>Introduction</a:t>
            </a:r>
          </a:p>
        </p:txBody>
      </p:sp>
      <p:pic>
        <p:nvPicPr>
          <p:cNvPr id="1028" name="Picture 4" descr="WiFi logo from the Wi-Fi Alliance">
            <a:extLst>
              <a:ext uri="{FF2B5EF4-FFF2-40B4-BE49-F238E27FC236}">
                <a16:creationId xmlns:a16="http://schemas.microsoft.com/office/drawing/2014/main" id="{4D18CF68-D4D0-EFF2-7B04-5DC1C1A8B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635" y="887732"/>
            <a:ext cx="1729740" cy="17297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dio Frequency Bands | TeraSense">
            <a:extLst>
              <a:ext uri="{FF2B5EF4-FFF2-40B4-BE49-F238E27FC236}">
                <a16:creationId xmlns:a16="http://schemas.microsoft.com/office/drawing/2014/main" id="{46C88A80-3EF4-CB33-207C-940BD5F69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093" y="2837446"/>
            <a:ext cx="5014275" cy="20431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04B150A-2DFD-24A1-0870-CCB23BFE0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40" y="304329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795A50C-FC14-5BB6-A5C6-F05917B210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466" y="304329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38D4AC84-17CA-5921-7958-7F7E80E2B6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466" y="4157108"/>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4DBC349-50CA-7231-73FB-01747DA54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240" y="4157107"/>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iFi logo from the Wi-Fi Alliance">
            <a:extLst>
              <a:ext uri="{FF2B5EF4-FFF2-40B4-BE49-F238E27FC236}">
                <a16:creationId xmlns:a16="http://schemas.microsoft.com/office/drawing/2014/main" id="{F5E6A5AC-919B-140B-2B1D-39E64C0CF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543" y="3385018"/>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iFi logo from the Wi-Fi Alliance">
            <a:extLst>
              <a:ext uri="{FF2B5EF4-FFF2-40B4-BE49-F238E27FC236}">
                <a16:creationId xmlns:a16="http://schemas.microsoft.com/office/drawing/2014/main" id="{A31F5D0D-1D43-C4A6-ECA7-3770470BE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26" y="4455170"/>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5 common computer symbols explained">
            <a:extLst>
              <a:ext uri="{FF2B5EF4-FFF2-40B4-BE49-F238E27FC236}">
                <a16:creationId xmlns:a16="http://schemas.microsoft.com/office/drawing/2014/main" id="{88FEAE7D-B834-9D48-46A5-9D4837D90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8257" y="3327059"/>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5 common computer symbols explained">
            <a:extLst>
              <a:ext uri="{FF2B5EF4-FFF2-40B4-BE49-F238E27FC236}">
                <a16:creationId xmlns:a16="http://schemas.microsoft.com/office/drawing/2014/main" id="{15851726-3155-115F-F181-1AC3BC7A32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964" y="4416287"/>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FA630FA-4BC0-D110-8A8D-AF8102EFE4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7773" y="3385018"/>
            <a:ext cx="356341" cy="3563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831A43-04A7-1EE1-293A-1DD766B81A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4071" y="4070299"/>
            <a:ext cx="291846" cy="2918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5 common computer symbols explained">
            <a:extLst>
              <a:ext uri="{FF2B5EF4-FFF2-40B4-BE49-F238E27FC236}">
                <a16:creationId xmlns:a16="http://schemas.microsoft.com/office/drawing/2014/main" id="{BAE9464E-93B2-BCFA-82EF-88DC1521B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045" y="3787637"/>
            <a:ext cx="262911" cy="26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iFi logo from the Wi-Fi Alliance">
            <a:extLst>
              <a:ext uri="{FF2B5EF4-FFF2-40B4-BE49-F238E27FC236}">
                <a16:creationId xmlns:a16="http://schemas.microsoft.com/office/drawing/2014/main" id="{DFE83AD0-C282-165A-51D1-F241C7E73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701" y="3807078"/>
            <a:ext cx="224028" cy="2240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6BF2E9-3B29-2B78-235F-D5EEA0DC96B2}"/>
              </a:ext>
            </a:extLst>
          </p:cNvPr>
          <p:cNvSpPr txBox="1"/>
          <p:nvPr/>
        </p:nvSpPr>
        <p:spPr>
          <a:xfrm>
            <a:off x="4810550" y="4772867"/>
            <a:ext cx="3331360" cy="215444"/>
          </a:xfrm>
          <a:prstGeom prst="rect">
            <a:avLst/>
          </a:prstGeom>
          <a:noFill/>
        </p:spPr>
        <p:txBody>
          <a:bodyPr wrap="none" rtlCol="0">
            <a:spAutoFit/>
          </a:bodyPr>
          <a:lstStyle/>
          <a:p>
            <a:pPr algn="ctr"/>
            <a:r>
              <a:rPr lang="en-GB" sz="800" dirty="0"/>
              <a:t>S</a:t>
            </a:r>
            <a:r>
              <a:rPr lang="en-BE" sz="800" dirty="0"/>
              <a:t>ource: </a:t>
            </a:r>
            <a:r>
              <a:rPr lang="en-GB" sz="800" dirty="0">
                <a:hlinkClick r:id="rId9"/>
              </a:rPr>
              <a:t>https://terasense.com/terahertz-technology/radio-frequency-bands/</a:t>
            </a:r>
            <a:r>
              <a:rPr lang="en-GB" sz="800" dirty="0"/>
              <a:t> </a:t>
            </a:r>
            <a:endParaRPr lang="en-BE" sz="800" dirty="0" err="1"/>
          </a:p>
        </p:txBody>
      </p:sp>
    </p:spTree>
    <p:extLst>
      <p:ext uri="{BB962C8B-B14F-4D97-AF65-F5344CB8AC3E}">
        <p14:creationId xmlns:p14="http://schemas.microsoft.com/office/powerpoint/2010/main" val="231172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DF13-1137-E8C0-2071-9C5EE8873E1B}"/>
              </a:ext>
            </a:extLst>
          </p:cNvPr>
          <p:cNvSpPr>
            <a:spLocks noGrp="1"/>
          </p:cNvSpPr>
          <p:nvPr>
            <p:ph type="title"/>
          </p:nvPr>
        </p:nvSpPr>
        <p:spPr>
          <a:xfrm>
            <a:off x="160631" y="206094"/>
            <a:ext cx="8753475" cy="461665"/>
          </a:xfrm>
        </p:spPr>
        <p:txBody>
          <a:bodyPr wrap="square" anchor="b">
            <a:normAutofit/>
          </a:bodyPr>
          <a:lstStyle/>
          <a:p>
            <a:r>
              <a:rPr lang="en-BE" dirty="0"/>
              <a:t>Wi-Fi Background</a:t>
            </a:r>
          </a:p>
        </p:txBody>
      </p:sp>
      <p:sp>
        <p:nvSpPr>
          <p:cNvPr id="3" name="Content Placeholder 2">
            <a:extLst>
              <a:ext uri="{FF2B5EF4-FFF2-40B4-BE49-F238E27FC236}">
                <a16:creationId xmlns:a16="http://schemas.microsoft.com/office/drawing/2014/main" id="{096EF1FE-C3E9-569D-0112-67BA143A95A0}"/>
              </a:ext>
            </a:extLst>
          </p:cNvPr>
          <p:cNvSpPr>
            <a:spLocks noGrp="1"/>
          </p:cNvSpPr>
          <p:nvPr>
            <p:ph idx="1"/>
          </p:nvPr>
        </p:nvSpPr>
        <p:spPr>
          <a:xfrm>
            <a:off x="160630" y="1078230"/>
            <a:ext cx="4318000" cy="3524250"/>
          </a:xfrm>
        </p:spPr>
        <p:txBody>
          <a:bodyPr anchor="ctr">
            <a:normAutofit/>
          </a:bodyPr>
          <a:lstStyle/>
          <a:p>
            <a:r>
              <a:rPr lang="en-BE" dirty="0"/>
              <a:t>Through protocols Wi-Fi shares the spectrum with same/other technologies. </a:t>
            </a:r>
          </a:p>
          <a:p>
            <a:r>
              <a:rPr lang="en-BE" dirty="0"/>
              <a:t>Carrier Sense Multiple Access/Collision Avoidance (CSMA/CA)</a:t>
            </a:r>
          </a:p>
          <a:p>
            <a:endParaRPr lang="en-BE" dirty="0"/>
          </a:p>
          <a:p>
            <a:endParaRPr lang="en-BE" dirty="0"/>
          </a:p>
          <a:p>
            <a:endParaRPr lang="en-BE" dirty="0"/>
          </a:p>
          <a:p>
            <a:endParaRPr lang="en-BE" dirty="0"/>
          </a:p>
          <a:p>
            <a:endParaRPr lang="en-BE" dirty="0"/>
          </a:p>
        </p:txBody>
      </p:sp>
      <p:sp>
        <p:nvSpPr>
          <p:cNvPr id="4" name="Slide Number Placeholder 3">
            <a:extLst>
              <a:ext uri="{FF2B5EF4-FFF2-40B4-BE49-F238E27FC236}">
                <a16:creationId xmlns:a16="http://schemas.microsoft.com/office/drawing/2014/main" id="{CE0E70B3-C731-42D4-C8DA-54881BAB00C4}"/>
              </a:ext>
            </a:extLst>
          </p:cNvPr>
          <p:cNvSpPr>
            <a:spLocks noGrp="1"/>
          </p:cNvSpPr>
          <p:nvPr>
            <p:ph type="sldNum" sz="quarter" idx="12"/>
          </p:nvPr>
        </p:nvSpPr>
        <p:spPr>
          <a:xfrm>
            <a:off x="4140200" y="4893997"/>
            <a:ext cx="863600" cy="169277"/>
          </a:xfrm>
        </p:spPr>
        <p:txBody>
          <a:bodyPr anchor="ctr">
            <a:normAutofit/>
          </a:bodyPr>
          <a:lstStyle/>
          <a:p>
            <a:pPr>
              <a:spcAft>
                <a:spcPts val="600"/>
              </a:spcAft>
            </a:pPr>
            <a:fld id="{8836216C-5BC3-7C44-80F8-E30864FFC228}" type="slidenum">
              <a:rPr lang="en-US" smtClean="0"/>
              <a:pPr>
                <a:spcAft>
                  <a:spcPts val="600"/>
                </a:spcAft>
              </a:pPr>
              <a:t>6</a:t>
            </a:fld>
            <a:endParaRPr lang="en-US"/>
          </a:p>
        </p:txBody>
      </p:sp>
      <p:sp>
        <p:nvSpPr>
          <p:cNvPr id="5" name="Text Placeholder 4">
            <a:extLst>
              <a:ext uri="{FF2B5EF4-FFF2-40B4-BE49-F238E27FC236}">
                <a16:creationId xmlns:a16="http://schemas.microsoft.com/office/drawing/2014/main" id="{06DE9D07-ABC1-56FD-C02E-7B16CDFB5D3C}"/>
              </a:ext>
            </a:extLst>
          </p:cNvPr>
          <p:cNvSpPr>
            <a:spLocks noGrp="1"/>
          </p:cNvSpPr>
          <p:nvPr>
            <p:ph type="body" sz="quarter" idx="13"/>
          </p:nvPr>
        </p:nvSpPr>
        <p:spPr>
          <a:xfrm>
            <a:off x="160631" y="576315"/>
            <a:ext cx="8753475" cy="369332"/>
          </a:xfrm>
        </p:spPr>
        <p:txBody>
          <a:bodyPr wrap="square" anchor="t">
            <a:normAutofit/>
          </a:bodyPr>
          <a:lstStyle/>
          <a:p>
            <a:r>
              <a:rPr lang="en-BE" dirty="0"/>
              <a:t>Spectrum Sharing in Wi-Fi</a:t>
            </a:r>
          </a:p>
        </p:txBody>
      </p:sp>
      <p:pic>
        <p:nvPicPr>
          <p:cNvPr id="2052" name="Picture 4">
            <a:extLst>
              <a:ext uri="{FF2B5EF4-FFF2-40B4-BE49-F238E27FC236}">
                <a16:creationId xmlns:a16="http://schemas.microsoft.com/office/drawing/2014/main" id="{B2E62134-61A6-6586-CAAC-9AB0CB5BE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30" y="2868766"/>
            <a:ext cx="4572000" cy="1299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rrier-sense multiple access with collision avoidance - Wikipedia">
            <a:extLst>
              <a:ext uri="{FF2B5EF4-FFF2-40B4-BE49-F238E27FC236}">
                <a16:creationId xmlns:a16="http://schemas.microsoft.com/office/drawing/2014/main" id="{DF2D072C-68CD-9136-73B9-7A48E4D4D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647" y="290753"/>
            <a:ext cx="3353565" cy="4311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706F1D-2CF3-08BB-87F7-7FE2D2B4047F}"/>
              </a:ext>
            </a:extLst>
          </p:cNvPr>
          <p:cNvSpPr txBox="1"/>
          <p:nvPr/>
        </p:nvSpPr>
        <p:spPr>
          <a:xfrm>
            <a:off x="5126647" y="4598852"/>
            <a:ext cx="3353564" cy="338554"/>
          </a:xfrm>
          <a:prstGeom prst="rect">
            <a:avLst/>
          </a:prstGeom>
          <a:noFill/>
        </p:spPr>
        <p:txBody>
          <a:bodyPr wrap="square" rtlCol="0">
            <a:spAutoFit/>
          </a:bodyPr>
          <a:lstStyle/>
          <a:p>
            <a:pPr algn="ctr"/>
            <a:r>
              <a:rPr lang="en-BE" sz="800" dirty="0"/>
              <a:t>Source: </a:t>
            </a:r>
            <a:r>
              <a:rPr lang="en-GB" sz="800" dirty="0">
                <a:hlinkClick r:id="rId5"/>
              </a:rPr>
              <a:t>https://en.wikipedia.org/wiki/Carrier-sense_multiple_access_with_collision_avoidance</a:t>
            </a:r>
            <a:r>
              <a:rPr lang="en-GB" sz="800" dirty="0"/>
              <a:t> </a:t>
            </a:r>
            <a:endParaRPr lang="en-BE" sz="800" dirty="0" err="1"/>
          </a:p>
        </p:txBody>
      </p:sp>
      <p:pic>
        <p:nvPicPr>
          <p:cNvPr id="7" name="Picture 8">
            <a:extLst>
              <a:ext uri="{FF2B5EF4-FFF2-40B4-BE49-F238E27FC236}">
                <a16:creationId xmlns:a16="http://schemas.microsoft.com/office/drawing/2014/main" id="{91F498C7-D1FC-2220-B85B-10D7024D84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988" y="4275338"/>
            <a:ext cx="410077" cy="41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WiFi logo from the Wi-Fi Alliance">
            <a:extLst>
              <a:ext uri="{FF2B5EF4-FFF2-40B4-BE49-F238E27FC236}">
                <a16:creationId xmlns:a16="http://schemas.microsoft.com/office/drawing/2014/main" id="{A7958A7F-FC89-DA47-0A04-90266D1BB0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917" y="4420231"/>
            <a:ext cx="224028" cy="224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FD036083-7486-21C9-1149-E3EA3FB77B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2258" y="4275338"/>
            <a:ext cx="291846" cy="2918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iFi logo from the Wi-Fi Alliance">
            <a:extLst>
              <a:ext uri="{FF2B5EF4-FFF2-40B4-BE49-F238E27FC236}">
                <a16:creationId xmlns:a16="http://schemas.microsoft.com/office/drawing/2014/main" id="{55D79FFC-3441-7AF2-4045-6695F50304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070" y="4309247"/>
            <a:ext cx="224028" cy="2240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96DD5B-AE6B-4D0C-F850-51DE7BC23B5E}"/>
              </a:ext>
            </a:extLst>
          </p:cNvPr>
          <p:cNvSpPr txBox="1"/>
          <p:nvPr/>
        </p:nvSpPr>
        <p:spPr>
          <a:xfrm>
            <a:off x="264690" y="2761044"/>
            <a:ext cx="4109879" cy="215444"/>
          </a:xfrm>
          <a:prstGeom prst="rect">
            <a:avLst/>
          </a:prstGeom>
          <a:noFill/>
        </p:spPr>
        <p:txBody>
          <a:bodyPr wrap="square" rtlCol="0">
            <a:spAutoFit/>
          </a:bodyPr>
          <a:lstStyle/>
          <a:p>
            <a:pPr algn="ctr"/>
            <a:r>
              <a:rPr lang="en-BE" sz="800" dirty="0"/>
              <a:t>Source: </a:t>
            </a:r>
            <a:r>
              <a:rPr lang="en-GB" sz="800" dirty="0">
                <a:hlinkClick r:id="rId9"/>
              </a:rPr>
              <a:t>https://www.engeniustech.com/go-guide-channel-transmit-power-wi-fi-networks-2/</a:t>
            </a:r>
            <a:r>
              <a:rPr lang="en-GB" sz="800" dirty="0"/>
              <a:t> </a:t>
            </a:r>
            <a:endParaRPr lang="en-BE" sz="800" dirty="0" err="1"/>
          </a:p>
        </p:txBody>
      </p:sp>
      <p:pic>
        <p:nvPicPr>
          <p:cNvPr id="2056" name="Picture 8" descr="Electronic Waveforms &amp; Signals: sine, square, triangle . . » Electronics  Notes">
            <a:extLst>
              <a:ext uri="{FF2B5EF4-FFF2-40B4-BE49-F238E27FC236}">
                <a16:creationId xmlns:a16="http://schemas.microsoft.com/office/drawing/2014/main" id="{EF1A6651-A328-FAB7-E927-A2F147BFE6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82" y="4299366"/>
            <a:ext cx="914716" cy="3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8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AD897-1889-F26E-AEB3-F74AABD9A5CE}"/>
              </a:ext>
            </a:extLst>
          </p:cNvPr>
          <p:cNvSpPr>
            <a:spLocks noGrp="1"/>
          </p:cNvSpPr>
          <p:nvPr>
            <p:ph type="title"/>
          </p:nvPr>
        </p:nvSpPr>
        <p:spPr/>
        <p:txBody>
          <a:bodyPr/>
          <a:lstStyle/>
          <a:p>
            <a:r>
              <a:rPr lang="en-BE" dirty="0"/>
              <a:t>Introduction to Channel Bonding</a:t>
            </a:r>
          </a:p>
        </p:txBody>
      </p:sp>
      <p:sp>
        <p:nvSpPr>
          <p:cNvPr id="4" name="Slide Number Placeholder 3">
            <a:extLst>
              <a:ext uri="{FF2B5EF4-FFF2-40B4-BE49-F238E27FC236}">
                <a16:creationId xmlns:a16="http://schemas.microsoft.com/office/drawing/2014/main" id="{18BC6DE7-956A-091D-09AD-7CD9D45EB762}"/>
              </a:ext>
            </a:extLst>
          </p:cNvPr>
          <p:cNvSpPr>
            <a:spLocks noGrp="1"/>
          </p:cNvSpPr>
          <p:nvPr>
            <p:ph type="sldNum" sz="quarter" idx="4294967295"/>
          </p:nvPr>
        </p:nvSpPr>
        <p:spPr>
          <a:xfrm>
            <a:off x="0" y="4894263"/>
            <a:ext cx="863600" cy="168275"/>
          </a:xfrm>
        </p:spPr>
        <p:txBody>
          <a:bodyPr/>
          <a:lstStyle/>
          <a:p>
            <a:fld id="{8836216C-5BC3-7C44-80F8-E30864FFC228}" type="slidenum">
              <a:rPr lang="en-US" smtClean="0"/>
              <a:t>7</a:t>
            </a:fld>
            <a:endParaRPr lang="en-US"/>
          </a:p>
        </p:txBody>
      </p:sp>
    </p:spTree>
    <p:extLst>
      <p:ext uri="{BB962C8B-B14F-4D97-AF65-F5344CB8AC3E}">
        <p14:creationId xmlns:p14="http://schemas.microsoft.com/office/powerpoint/2010/main" val="300154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A8BB-A346-C25C-8441-A6E0C2DBA04B}"/>
              </a:ext>
            </a:extLst>
          </p:cNvPr>
          <p:cNvSpPr>
            <a:spLocks noGrp="1"/>
          </p:cNvSpPr>
          <p:nvPr>
            <p:ph type="title"/>
          </p:nvPr>
        </p:nvSpPr>
        <p:spPr/>
        <p:txBody>
          <a:bodyPr/>
          <a:lstStyle/>
          <a:p>
            <a:r>
              <a:rPr lang="en-BE" dirty="0"/>
              <a:t>Channel Bonding</a:t>
            </a:r>
          </a:p>
        </p:txBody>
      </p:sp>
      <p:sp>
        <p:nvSpPr>
          <p:cNvPr id="3" name="Content Placeholder 2">
            <a:extLst>
              <a:ext uri="{FF2B5EF4-FFF2-40B4-BE49-F238E27FC236}">
                <a16:creationId xmlns:a16="http://schemas.microsoft.com/office/drawing/2014/main" id="{4155AC59-91B9-AC76-8C77-F87B798CE3F0}"/>
              </a:ext>
            </a:extLst>
          </p:cNvPr>
          <p:cNvSpPr>
            <a:spLocks noGrp="1"/>
          </p:cNvSpPr>
          <p:nvPr>
            <p:ph idx="1"/>
          </p:nvPr>
        </p:nvSpPr>
        <p:spPr>
          <a:xfrm>
            <a:off x="160631" y="1078230"/>
            <a:ext cx="3527198" cy="3524250"/>
          </a:xfrm>
        </p:spPr>
        <p:txBody>
          <a:bodyPr/>
          <a:lstStyle/>
          <a:p>
            <a:r>
              <a:rPr lang="en-GB" dirty="0"/>
              <a:t>T</a:t>
            </a:r>
            <a:r>
              <a:rPr lang="en-BE" dirty="0"/>
              <a:t>ypical bandwidth in Wi-Fi is 20MHz</a:t>
            </a:r>
          </a:p>
          <a:p>
            <a:r>
              <a:rPr lang="en-BE" dirty="0"/>
              <a:t>Key Idea: </a:t>
            </a:r>
            <a:r>
              <a:rPr lang="en-GB" dirty="0"/>
              <a:t>Improve capacity by bonding frequency channels</a:t>
            </a:r>
          </a:p>
          <a:p>
            <a:r>
              <a:rPr lang="en-GB" dirty="0"/>
              <a:t>CSMA/CA is still valid. </a:t>
            </a:r>
          </a:p>
          <a:p>
            <a:r>
              <a:rPr lang="en-GB" dirty="0"/>
              <a:t>Can have different channel access policies</a:t>
            </a:r>
            <a:endParaRPr lang="en-BE" dirty="0"/>
          </a:p>
          <a:p>
            <a:endParaRPr lang="en-BE" dirty="0"/>
          </a:p>
        </p:txBody>
      </p:sp>
      <p:sp>
        <p:nvSpPr>
          <p:cNvPr id="4" name="Slide Number Placeholder 3">
            <a:extLst>
              <a:ext uri="{FF2B5EF4-FFF2-40B4-BE49-F238E27FC236}">
                <a16:creationId xmlns:a16="http://schemas.microsoft.com/office/drawing/2014/main" id="{C90F3652-00FB-6D9D-50C1-2B164F414E02}"/>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5" name="Text Placeholder 4">
            <a:extLst>
              <a:ext uri="{FF2B5EF4-FFF2-40B4-BE49-F238E27FC236}">
                <a16:creationId xmlns:a16="http://schemas.microsoft.com/office/drawing/2014/main" id="{D6D5D6CF-49BF-903E-F89C-B95BDF67D58E}"/>
              </a:ext>
            </a:extLst>
          </p:cNvPr>
          <p:cNvSpPr>
            <a:spLocks noGrp="1"/>
          </p:cNvSpPr>
          <p:nvPr>
            <p:ph type="body" sz="quarter" idx="13"/>
          </p:nvPr>
        </p:nvSpPr>
        <p:spPr/>
        <p:txBody>
          <a:bodyPr/>
          <a:lstStyle/>
          <a:p>
            <a:r>
              <a:rPr lang="en-BE" dirty="0"/>
              <a:t>Increase available bandwidth</a:t>
            </a:r>
          </a:p>
        </p:txBody>
      </p:sp>
      <p:pic>
        <p:nvPicPr>
          <p:cNvPr id="3074" name="Picture 2">
            <a:extLst>
              <a:ext uri="{FF2B5EF4-FFF2-40B4-BE49-F238E27FC236}">
                <a16:creationId xmlns:a16="http://schemas.microsoft.com/office/drawing/2014/main" id="{DCC6DCFD-406B-D250-21CA-83C6E878A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01" y="1263919"/>
            <a:ext cx="5528970" cy="27875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46A9EF-71F5-0445-F680-39FA593DD00E}"/>
              </a:ext>
            </a:extLst>
          </p:cNvPr>
          <p:cNvSpPr txBox="1"/>
          <p:nvPr/>
        </p:nvSpPr>
        <p:spPr>
          <a:xfrm>
            <a:off x="4537368" y="3943719"/>
            <a:ext cx="4109879" cy="215444"/>
          </a:xfrm>
          <a:prstGeom prst="rect">
            <a:avLst/>
          </a:prstGeom>
          <a:noFill/>
        </p:spPr>
        <p:txBody>
          <a:bodyPr wrap="square" rtlCol="0">
            <a:spAutoFit/>
          </a:bodyPr>
          <a:lstStyle/>
          <a:p>
            <a:pPr algn="ctr"/>
            <a:r>
              <a:rPr lang="en-BE" sz="800" dirty="0"/>
              <a:t>Source: </a:t>
            </a:r>
            <a:r>
              <a:rPr lang="en-GB" sz="800" dirty="0">
                <a:hlinkClick r:id="rId4"/>
              </a:rPr>
              <a:t>https://www.engeniustech.com/go-guide-channel-transmit-power-wi-fi-networks-2/</a:t>
            </a:r>
            <a:r>
              <a:rPr lang="en-GB" sz="800" dirty="0"/>
              <a:t> </a:t>
            </a:r>
            <a:endParaRPr lang="en-BE" sz="800" dirty="0" err="1"/>
          </a:p>
        </p:txBody>
      </p:sp>
    </p:spTree>
    <p:extLst>
      <p:ext uri="{BB962C8B-B14F-4D97-AF65-F5344CB8AC3E}">
        <p14:creationId xmlns:p14="http://schemas.microsoft.com/office/powerpoint/2010/main" val="135078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E82F124-F6C0-CC05-CF39-9211D63DBDBD}"/>
              </a:ext>
            </a:extLst>
          </p:cNvPr>
          <p:cNvGrpSpPr/>
          <p:nvPr/>
        </p:nvGrpSpPr>
        <p:grpSpPr>
          <a:xfrm>
            <a:off x="4292963" y="2776513"/>
            <a:ext cx="3109180" cy="1283421"/>
            <a:chOff x="4292963" y="2776513"/>
            <a:chExt cx="3109180" cy="1283421"/>
          </a:xfrm>
        </p:grpSpPr>
        <p:grpSp>
          <p:nvGrpSpPr>
            <p:cNvPr id="95" name="Group 94">
              <a:extLst>
                <a:ext uri="{FF2B5EF4-FFF2-40B4-BE49-F238E27FC236}">
                  <a16:creationId xmlns:a16="http://schemas.microsoft.com/office/drawing/2014/main" id="{01337E92-3235-951C-7513-BFA075EBF85F}"/>
                </a:ext>
              </a:extLst>
            </p:cNvPr>
            <p:cNvGrpSpPr/>
            <p:nvPr/>
          </p:nvGrpSpPr>
          <p:grpSpPr>
            <a:xfrm>
              <a:off x="4292963" y="3140388"/>
              <a:ext cx="426720" cy="428333"/>
              <a:chOff x="4417035" y="2970177"/>
              <a:chExt cx="426720" cy="428333"/>
            </a:xfrm>
          </p:grpSpPr>
          <p:pic>
            <p:nvPicPr>
              <p:cNvPr id="58" name="Graphic 57">
                <a:extLst>
                  <a:ext uri="{FF2B5EF4-FFF2-40B4-BE49-F238E27FC236}">
                    <a16:creationId xmlns:a16="http://schemas.microsoft.com/office/drawing/2014/main" id="{733C5677-1518-F27C-AF6D-165A261E05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4937" y="2970177"/>
                <a:ext cx="243102" cy="243102"/>
              </a:xfrm>
              <a:prstGeom prst="rect">
                <a:avLst/>
              </a:prstGeom>
            </p:spPr>
          </p:pic>
          <p:sp>
            <p:nvSpPr>
              <p:cNvPr id="59" name="TextBox 58">
                <a:extLst>
                  <a:ext uri="{FF2B5EF4-FFF2-40B4-BE49-F238E27FC236}">
                    <a16:creationId xmlns:a16="http://schemas.microsoft.com/office/drawing/2014/main" id="{706BBBEF-2BDC-ED10-6197-4F869616A434}"/>
                  </a:ext>
                </a:extLst>
              </p:cNvPr>
              <p:cNvSpPr txBox="1"/>
              <p:nvPr/>
            </p:nvSpPr>
            <p:spPr>
              <a:xfrm>
                <a:off x="4417035" y="3152289"/>
                <a:ext cx="426720" cy="246221"/>
              </a:xfrm>
              <a:prstGeom prst="rect">
                <a:avLst/>
              </a:prstGeom>
              <a:noFill/>
            </p:spPr>
            <p:txBody>
              <a:bodyPr wrap="none" rtlCol="0">
                <a:spAutoFit/>
              </a:bodyPr>
              <a:lstStyle/>
              <a:p>
                <a:r>
                  <a:rPr lang="en-US" sz="1000" dirty="0">
                    <a:latin typeface="Times" pitchFamily="2" charset="0"/>
                  </a:rPr>
                  <a:t>STA</a:t>
                </a:r>
              </a:p>
            </p:txBody>
          </p:sp>
        </p:grpSp>
        <p:sp>
          <p:nvSpPr>
            <p:cNvPr id="37" name="TextBox 36">
              <a:extLst>
                <a:ext uri="{FF2B5EF4-FFF2-40B4-BE49-F238E27FC236}">
                  <a16:creationId xmlns:a16="http://schemas.microsoft.com/office/drawing/2014/main" id="{6D7F5F83-1FF3-B194-E6BE-59812D71C816}"/>
                </a:ext>
              </a:extLst>
            </p:cNvPr>
            <p:cNvSpPr txBox="1"/>
            <p:nvPr/>
          </p:nvSpPr>
          <p:spPr>
            <a:xfrm>
              <a:off x="4743054" y="2776513"/>
              <a:ext cx="429926" cy="1169551"/>
            </a:xfrm>
            <a:prstGeom prst="rect">
              <a:avLst/>
            </a:prstGeom>
            <a:noFill/>
          </p:spPr>
          <p:txBody>
            <a:bodyPr wrap="none" rtlCol="0">
              <a:spAutoFit/>
            </a:bodyPr>
            <a:lstStyle/>
            <a:p>
              <a:r>
                <a:rPr lang="en-US" sz="1000" dirty="0">
                  <a:latin typeface="Times" pitchFamily="2" charset="0"/>
                </a:rPr>
                <a:t>Ch 1</a:t>
              </a:r>
            </a:p>
            <a:p>
              <a:endParaRPr lang="en-US" sz="1000" dirty="0">
                <a:latin typeface="Times" pitchFamily="2" charset="0"/>
              </a:endParaRPr>
            </a:p>
            <a:p>
              <a:r>
                <a:rPr lang="en-US" sz="1000" dirty="0">
                  <a:latin typeface="Times" pitchFamily="2" charset="0"/>
                </a:rPr>
                <a:t>Ch 2</a:t>
              </a:r>
            </a:p>
            <a:p>
              <a:endParaRPr lang="en-US" sz="1000" dirty="0">
                <a:latin typeface="Times" pitchFamily="2" charset="0"/>
              </a:endParaRPr>
            </a:p>
            <a:p>
              <a:r>
                <a:rPr lang="en-US" sz="1000" dirty="0">
                  <a:latin typeface="Times" pitchFamily="2" charset="0"/>
                </a:rPr>
                <a:t>Ch 3</a:t>
              </a:r>
            </a:p>
            <a:p>
              <a:endParaRPr lang="en-US" sz="1000" dirty="0">
                <a:latin typeface="Times" pitchFamily="2" charset="0"/>
              </a:endParaRPr>
            </a:p>
            <a:p>
              <a:r>
                <a:rPr lang="en-US" sz="1000" dirty="0">
                  <a:latin typeface="Times" pitchFamily="2" charset="0"/>
                </a:rPr>
                <a:t>Ch 4</a:t>
              </a:r>
            </a:p>
          </p:txBody>
        </p:sp>
        <p:cxnSp>
          <p:nvCxnSpPr>
            <p:cNvPr id="49" name="Straight Arrow Connector 48">
              <a:extLst>
                <a:ext uri="{FF2B5EF4-FFF2-40B4-BE49-F238E27FC236}">
                  <a16:creationId xmlns:a16="http://schemas.microsoft.com/office/drawing/2014/main" id="{43CBD19C-E7A8-A4CB-964A-296EE7F33AE4}"/>
                </a:ext>
              </a:extLst>
            </p:cNvPr>
            <p:cNvCxnSpPr>
              <a:cxnSpLocks/>
            </p:cNvCxnSpPr>
            <p:nvPr/>
          </p:nvCxnSpPr>
          <p:spPr>
            <a:xfrm>
              <a:off x="5136212" y="4059934"/>
              <a:ext cx="2265931" cy="0"/>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grpSp>
      <p:cxnSp>
        <p:nvCxnSpPr>
          <p:cNvPr id="50" name="Straight Connector 49">
            <a:extLst>
              <a:ext uri="{FF2B5EF4-FFF2-40B4-BE49-F238E27FC236}">
                <a16:creationId xmlns:a16="http://schemas.microsoft.com/office/drawing/2014/main" id="{649A4176-B7B2-5DDB-12B9-98ABE5B9D43D}"/>
              </a:ext>
            </a:extLst>
          </p:cNvPr>
          <p:cNvCxnSpPr>
            <a:cxnSpLocks/>
          </p:cNvCxnSpPr>
          <p:nvPr/>
        </p:nvCxnSpPr>
        <p:spPr>
          <a:xfrm>
            <a:off x="5446038" y="2741961"/>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DC54A935-FA0F-DEB4-81E8-50D31E84BD72}"/>
              </a:ext>
            </a:extLst>
          </p:cNvPr>
          <p:cNvSpPr txBox="1"/>
          <p:nvPr/>
        </p:nvSpPr>
        <p:spPr>
          <a:xfrm>
            <a:off x="5306132" y="4116672"/>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1</a:t>
            </a:r>
          </a:p>
        </p:txBody>
      </p:sp>
      <p:cxnSp>
        <p:nvCxnSpPr>
          <p:cNvPr id="64" name="Straight Connector 63">
            <a:extLst>
              <a:ext uri="{FF2B5EF4-FFF2-40B4-BE49-F238E27FC236}">
                <a16:creationId xmlns:a16="http://schemas.microsoft.com/office/drawing/2014/main" id="{C47D0D3C-B82C-D3DD-471B-BBEB0ADDC84D}"/>
              </a:ext>
            </a:extLst>
          </p:cNvPr>
          <p:cNvCxnSpPr>
            <a:cxnSpLocks/>
          </p:cNvCxnSpPr>
          <p:nvPr/>
        </p:nvCxnSpPr>
        <p:spPr>
          <a:xfrm>
            <a:off x="5926684" y="2741961"/>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43E4C9E7-ADC0-BD95-98D9-3FD9DC533DF0}"/>
              </a:ext>
            </a:extLst>
          </p:cNvPr>
          <p:cNvCxnSpPr>
            <a:cxnSpLocks/>
          </p:cNvCxnSpPr>
          <p:nvPr/>
        </p:nvCxnSpPr>
        <p:spPr>
          <a:xfrm>
            <a:off x="6524377" y="2741961"/>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sp>
        <p:nvSpPr>
          <p:cNvPr id="67" name="Rectangle 66">
            <a:extLst>
              <a:ext uri="{FF2B5EF4-FFF2-40B4-BE49-F238E27FC236}">
                <a16:creationId xmlns:a16="http://schemas.microsoft.com/office/drawing/2014/main" id="{8641BAC6-CDF9-9563-4201-C1C4420B1E98}"/>
              </a:ext>
            </a:extLst>
          </p:cNvPr>
          <p:cNvSpPr/>
          <p:nvPr/>
        </p:nvSpPr>
        <p:spPr>
          <a:xfrm>
            <a:off x="5230553" y="2809690"/>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0978C9D-7B0A-EEB4-A362-A12FA4C16CD9}"/>
              </a:ext>
            </a:extLst>
          </p:cNvPr>
          <p:cNvSpPr/>
          <p:nvPr/>
        </p:nvSpPr>
        <p:spPr>
          <a:xfrm>
            <a:off x="5531338" y="3095423"/>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3863850-5C59-7ACC-091B-45A2C6E37D12}"/>
              </a:ext>
            </a:extLst>
          </p:cNvPr>
          <p:cNvSpPr/>
          <p:nvPr/>
        </p:nvSpPr>
        <p:spPr>
          <a:xfrm>
            <a:off x="5403836" y="3403277"/>
            <a:ext cx="708767" cy="496127"/>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6E864A6-5146-2006-B5F4-F19EE09F8029}"/>
              </a:ext>
            </a:extLst>
          </p:cNvPr>
          <p:cNvSpPr/>
          <p:nvPr/>
        </p:nvSpPr>
        <p:spPr>
          <a:xfrm>
            <a:off x="6144900" y="3403277"/>
            <a:ext cx="140732" cy="17685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767A0BD-C2AC-1647-0CFD-E016A7E4C81A}"/>
              </a:ext>
            </a:extLst>
          </p:cNvPr>
          <p:cNvSpPr/>
          <p:nvPr/>
        </p:nvSpPr>
        <p:spPr>
          <a:xfrm>
            <a:off x="6335950" y="3403956"/>
            <a:ext cx="140732" cy="17685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340B9E5-E989-E492-99D5-397B6CEFE3FE}"/>
              </a:ext>
            </a:extLst>
          </p:cNvPr>
          <p:cNvSpPr/>
          <p:nvPr/>
        </p:nvSpPr>
        <p:spPr>
          <a:xfrm>
            <a:off x="6007239" y="3090861"/>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D397BC0-C958-8D71-2A9D-B57C6D9FBB05}"/>
              </a:ext>
            </a:extLst>
          </p:cNvPr>
          <p:cNvSpPr/>
          <p:nvPr/>
        </p:nvSpPr>
        <p:spPr>
          <a:xfrm>
            <a:off x="6585624" y="3087061"/>
            <a:ext cx="249442" cy="174859"/>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B114BD5-F08C-48E4-37AA-48DF2D06D6CA}"/>
              </a:ext>
            </a:extLst>
          </p:cNvPr>
          <p:cNvSpPr/>
          <p:nvPr/>
        </p:nvSpPr>
        <p:spPr>
          <a:xfrm>
            <a:off x="5978729" y="2809690"/>
            <a:ext cx="416053" cy="171863"/>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07F7345-FD9C-EE06-ED05-54AFB2DA81C9}"/>
              </a:ext>
            </a:extLst>
          </p:cNvPr>
          <p:cNvSpPr/>
          <p:nvPr/>
        </p:nvSpPr>
        <p:spPr>
          <a:xfrm>
            <a:off x="6135432" y="3727543"/>
            <a:ext cx="327699" cy="17186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5677651-916F-E3D2-F1B8-3E203BBFD51A}"/>
              </a:ext>
            </a:extLst>
          </p:cNvPr>
          <p:cNvSpPr/>
          <p:nvPr/>
        </p:nvSpPr>
        <p:spPr>
          <a:xfrm>
            <a:off x="6555097" y="3403536"/>
            <a:ext cx="298224" cy="171862"/>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769A0618-419B-3065-7CD0-3C4C883FBEB5}"/>
              </a:ext>
            </a:extLst>
          </p:cNvPr>
          <p:cNvCxnSpPr>
            <a:cxnSpLocks/>
          </p:cNvCxnSpPr>
          <p:nvPr/>
        </p:nvCxnSpPr>
        <p:spPr>
          <a:xfrm>
            <a:off x="6958131" y="2738048"/>
            <a:ext cx="0" cy="1386213"/>
          </a:xfrm>
          <a:prstGeom prst="line">
            <a:avLst/>
          </a:prstGeom>
          <a:ln w="19050">
            <a:prstDash val="sysDot"/>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DEC6398F-453E-D7E7-A170-1E4B3E8385A6}"/>
              </a:ext>
            </a:extLst>
          </p:cNvPr>
          <p:cNvSpPr/>
          <p:nvPr/>
        </p:nvSpPr>
        <p:spPr>
          <a:xfrm>
            <a:off x="6956296" y="2808798"/>
            <a:ext cx="708767" cy="1090606"/>
          </a:xfrm>
          <a:prstGeom prst="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92F86560-1720-6851-F7A3-0BC263345B5C}"/>
              </a:ext>
            </a:extLst>
          </p:cNvPr>
          <p:cNvGrpSpPr/>
          <p:nvPr/>
        </p:nvGrpSpPr>
        <p:grpSpPr>
          <a:xfrm>
            <a:off x="7751758" y="3095423"/>
            <a:ext cx="1184992" cy="725101"/>
            <a:chOff x="7875830" y="2925212"/>
            <a:chExt cx="1184992" cy="725101"/>
          </a:xfrm>
        </p:grpSpPr>
        <p:grpSp>
          <p:nvGrpSpPr>
            <p:cNvPr id="93" name="Group 92">
              <a:extLst>
                <a:ext uri="{FF2B5EF4-FFF2-40B4-BE49-F238E27FC236}">
                  <a16:creationId xmlns:a16="http://schemas.microsoft.com/office/drawing/2014/main" id="{1B4B6E91-08A2-373D-56CE-F3F1B8D36016}"/>
                </a:ext>
              </a:extLst>
            </p:cNvPr>
            <p:cNvGrpSpPr/>
            <p:nvPr/>
          </p:nvGrpSpPr>
          <p:grpSpPr>
            <a:xfrm>
              <a:off x="7875830" y="2925212"/>
              <a:ext cx="1059279" cy="246221"/>
              <a:chOff x="7875830" y="2925212"/>
              <a:chExt cx="1059279" cy="246221"/>
            </a:xfrm>
          </p:grpSpPr>
          <p:sp>
            <p:nvSpPr>
              <p:cNvPr id="55" name="TextBox 54">
                <a:extLst>
                  <a:ext uri="{FF2B5EF4-FFF2-40B4-BE49-F238E27FC236}">
                    <a16:creationId xmlns:a16="http://schemas.microsoft.com/office/drawing/2014/main" id="{3E39B1D8-19FB-6FB8-0C49-97BDC12F1D98}"/>
                  </a:ext>
                </a:extLst>
              </p:cNvPr>
              <p:cNvSpPr txBox="1"/>
              <p:nvPr/>
            </p:nvSpPr>
            <p:spPr>
              <a:xfrm>
                <a:off x="8125272" y="2925212"/>
                <a:ext cx="809837" cy="246221"/>
              </a:xfrm>
              <a:prstGeom prst="rect">
                <a:avLst/>
              </a:prstGeom>
              <a:noFill/>
            </p:spPr>
            <p:txBody>
              <a:bodyPr wrap="none" rtlCol="0">
                <a:spAutoFit/>
              </a:bodyPr>
              <a:lstStyle/>
              <a:p>
                <a:r>
                  <a:rPr lang="en-US" sz="1000" dirty="0">
                    <a:latin typeface="Times" pitchFamily="2" charset="0"/>
                  </a:rPr>
                  <a:t>Interference</a:t>
                </a:r>
              </a:p>
            </p:txBody>
          </p:sp>
          <p:sp>
            <p:nvSpPr>
              <p:cNvPr id="77" name="Rectangle 76">
                <a:extLst>
                  <a:ext uri="{FF2B5EF4-FFF2-40B4-BE49-F238E27FC236}">
                    <a16:creationId xmlns:a16="http://schemas.microsoft.com/office/drawing/2014/main" id="{8EF19A74-D6E0-8890-DE8D-B72DC5FC727C}"/>
                  </a:ext>
                </a:extLst>
              </p:cNvPr>
              <p:cNvSpPr/>
              <p:nvPr/>
            </p:nvSpPr>
            <p:spPr>
              <a:xfrm>
                <a:off x="7875830" y="2960893"/>
                <a:ext cx="249442" cy="174859"/>
              </a:xfrm>
              <a:prstGeom prst="rect">
                <a:avLst/>
              </a:prstGeom>
              <a:solidFill>
                <a:schemeClr val="dk1">
                  <a:alpha val="50000"/>
                </a:schemeClr>
              </a:solidFill>
              <a:ln w="63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77056504-2F21-213D-9D33-CA433AD652E4}"/>
                </a:ext>
              </a:extLst>
            </p:cNvPr>
            <p:cNvGrpSpPr/>
            <p:nvPr/>
          </p:nvGrpSpPr>
          <p:grpSpPr>
            <a:xfrm>
              <a:off x="7884118" y="3250203"/>
              <a:ext cx="1176704" cy="400110"/>
              <a:chOff x="7884118" y="3250203"/>
              <a:chExt cx="1176704" cy="400110"/>
            </a:xfrm>
          </p:grpSpPr>
          <p:sp>
            <p:nvSpPr>
              <p:cNvPr id="57" name="TextBox 56">
                <a:extLst>
                  <a:ext uri="{FF2B5EF4-FFF2-40B4-BE49-F238E27FC236}">
                    <a16:creationId xmlns:a16="http://schemas.microsoft.com/office/drawing/2014/main" id="{DFA10EC3-86AA-4C6C-6973-E8FAEF61B48F}"/>
                  </a:ext>
                </a:extLst>
              </p:cNvPr>
              <p:cNvSpPr txBox="1"/>
              <p:nvPr/>
            </p:nvSpPr>
            <p:spPr>
              <a:xfrm>
                <a:off x="8228543" y="3250203"/>
                <a:ext cx="832279" cy="400110"/>
              </a:xfrm>
              <a:prstGeom prst="rect">
                <a:avLst/>
              </a:prstGeom>
              <a:noFill/>
            </p:spPr>
            <p:txBody>
              <a:bodyPr wrap="none" rtlCol="0">
                <a:spAutoFit/>
              </a:bodyPr>
              <a:lstStyle/>
              <a:p>
                <a:r>
                  <a:rPr lang="en-US" sz="1000" dirty="0">
                    <a:latin typeface="Times" pitchFamily="2" charset="0"/>
                  </a:rPr>
                  <a:t>STA </a:t>
                </a:r>
              </a:p>
              <a:p>
                <a:r>
                  <a:rPr lang="en-US" sz="1000" dirty="0">
                    <a:latin typeface="Times" pitchFamily="2" charset="0"/>
                  </a:rPr>
                  <a:t>transmission</a:t>
                </a:r>
              </a:p>
            </p:txBody>
          </p:sp>
          <p:sp>
            <p:nvSpPr>
              <p:cNvPr id="91" name="Rectangle 90">
                <a:extLst>
                  <a:ext uri="{FF2B5EF4-FFF2-40B4-BE49-F238E27FC236}">
                    <a16:creationId xmlns:a16="http://schemas.microsoft.com/office/drawing/2014/main" id="{FECBFA35-738D-69DC-9007-4D505665A792}"/>
                  </a:ext>
                </a:extLst>
              </p:cNvPr>
              <p:cNvSpPr/>
              <p:nvPr/>
            </p:nvSpPr>
            <p:spPr>
              <a:xfrm>
                <a:off x="7884118" y="3362829"/>
                <a:ext cx="249442" cy="174859"/>
              </a:xfrm>
              <a:prstGeom prst="rect">
                <a:avLst/>
              </a:prstGeo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8156A8BB-A346-C25C-8441-A6E0C2DBA04B}"/>
              </a:ext>
            </a:extLst>
          </p:cNvPr>
          <p:cNvSpPr>
            <a:spLocks noGrp="1"/>
          </p:cNvSpPr>
          <p:nvPr>
            <p:ph type="title"/>
          </p:nvPr>
        </p:nvSpPr>
        <p:spPr/>
        <p:txBody>
          <a:bodyPr/>
          <a:lstStyle/>
          <a:p>
            <a:r>
              <a:rPr lang="en-BE" dirty="0"/>
              <a:t>Channel Bonding</a:t>
            </a:r>
          </a:p>
        </p:txBody>
      </p:sp>
      <p:sp>
        <p:nvSpPr>
          <p:cNvPr id="4" name="Slide Number Placeholder 3">
            <a:extLst>
              <a:ext uri="{FF2B5EF4-FFF2-40B4-BE49-F238E27FC236}">
                <a16:creationId xmlns:a16="http://schemas.microsoft.com/office/drawing/2014/main" id="{C90F3652-00FB-6D9D-50C1-2B164F414E02}"/>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5" name="Text Placeholder 4">
            <a:extLst>
              <a:ext uri="{FF2B5EF4-FFF2-40B4-BE49-F238E27FC236}">
                <a16:creationId xmlns:a16="http://schemas.microsoft.com/office/drawing/2014/main" id="{D6D5D6CF-49BF-903E-F89C-B95BDF67D58E}"/>
              </a:ext>
            </a:extLst>
          </p:cNvPr>
          <p:cNvSpPr>
            <a:spLocks noGrp="1"/>
          </p:cNvSpPr>
          <p:nvPr>
            <p:ph type="body" sz="quarter" idx="13"/>
          </p:nvPr>
        </p:nvSpPr>
        <p:spPr/>
        <p:txBody>
          <a:bodyPr/>
          <a:lstStyle/>
          <a:p>
            <a:r>
              <a:rPr lang="en-BE" dirty="0"/>
              <a:t>Increase available bandwidth</a:t>
            </a:r>
          </a:p>
        </p:txBody>
      </p:sp>
      <p:pic>
        <p:nvPicPr>
          <p:cNvPr id="9" name="Content Placeholder 64" descr="A picture containing text, clock, several&#10;&#10;Description automatically generated">
            <a:extLst>
              <a:ext uri="{FF2B5EF4-FFF2-40B4-BE49-F238E27FC236}">
                <a16:creationId xmlns:a16="http://schemas.microsoft.com/office/drawing/2014/main" id="{3A8BFC84-3913-09EB-07EF-5684EDAD7BA2}"/>
              </a:ext>
            </a:extLst>
          </p:cNvPr>
          <p:cNvPicPr>
            <a:picLocks noChangeAspect="1"/>
          </p:cNvPicPr>
          <p:nvPr/>
        </p:nvPicPr>
        <p:blipFill>
          <a:blip r:embed="rId5"/>
          <a:stretch>
            <a:fillRect/>
          </a:stretch>
        </p:blipFill>
        <p:spPr>
          <a:xfrm>
            <a:off x="592326" y="1315868"/>
            <a:ext cx="3700637" cy="2916170"/>
          </a:xfrm>
          <a:prstGeom prst="rect">
            <a:avLst/>
          </a:prstGeom>
        </p:spPr>
      </p:pic>
      <p:sp>
        <p:nvSpPr>
          <p:cNvPr id="11" name="TextBox 10">
            <a:extLst>
              <a:ext uri="{FF2B5EF4-FFF2-40B4-BE49-F238E27FC236}">
                <a16:creationId xmlns:a16="http://schemas.microsoft.com/office/drawing/2014/main" id="{D1DED35B-55AA-73A7-29CF-A1E702D85DA9}"/>
              </a:ext>
            </a:extLst>
          </p:cNvPr>
          <p:cNvSpPr txBox="1"/>
          <p:nvPr/>
        </p:nvSpPr>
        <p:spPr>
          <a:xfrm>
            <a:off x="4360984" y="4483311"/>
            <a:ext cx="4428075" cy="461665"/>
          </a:xfrm>
          <a:prstGeom prst="rect">
            <a:avLst/>
          </a:prstGeom>
          <a:noFill/>
        </p:spPr>
        <p:txBody>
          <a:bodyPr wrap="square" rtlCol="0">
            <a:spAutoFit/>
          </a:bodyPr>
          <a:lstStyle/>
          <a:p>
            <a:pPr algn="just"/>
            <a:r>
              <a:rPr lang="en-GB" sz="800" dirty="0"/>
              <a:t>1. F. </a:t>
            </a:r>
            <a:r>
              <a:rPr lang="en-GB" sz="800" dirty="0" err="1"/>
              <a:t>Wilhelmi</a:t>
            </a:r>
            <a:r>
              <a:rPr lang="en-GB" sz="800" dirty="0"/>
              <a:t>, D. </a:t>
            </a:r>
            <a:r>
              <a:rPr lang="en-GB" sz="800" dirty="0" err="1"/>
              <a:t>Goez</a:t>
            </a:r>
            <a:r>
              <a:rPr lang="en-GB" sz="800" dirty="0"/>
              <a:t>, P. Soto, et al, “Machine learning for performance prediction of channel bonding in next-generation IEEE 802.11 WLANs”, ITU Journal on Future and Evolving Technologies, Volume 2 (2021), Issue 4 - AI and machine learning solutions in 5G and future networks, Pages 67-79. </a:t>
            </a:r>
          </a:p>
        </p:txBody>
      </p:sp>
      <p:sp>
        <p:nvSpPr>
          <p:cNvPr id="12" name="TextBox 11">
            <a:extLst>
              <a:ext uri="{FF2B5EF4-FFF2-40B4-BE49-F238E27FC236}">
                <a16:creationId xmlns:a16="http://schemas.microsoft.com/office/drawing/2014/main" id="{4F2440C2-814E-BEBC-DA66-1D4F509C5881}"/>
              </a:ext>
            </a:extLst>
          </p:cNvPr>
          <p:cNvSpPr txBox="1"/>
          <p:nvPr/>
        </p:nvSpPr>
        <p:spPr>
          <a:xfrm>
            <a:off x="5397082" y="873804"/>
            <a:ext cx="1592103" cy="276999"/>
          </a:xfrm>
          <a:prstGeom prst="rect">
            <a:avLst/>
          </a:prstGeom>
          <a:noFill/>
        </p:spPr>
        <p:txBody>
          <a:bodyPr wrap="none" rtlCol="0">
            <a:spAutoFit/>
          </a:bodyPr>
          <a:lstStyle/>
          <a:p>
            <a:pPr algn="ctr"/>
            <a:r>
              <a:rPr lang="en-BE" sz="1200" dirty="0"/>
              <a:t>Dynamic Access Policy</a:t>
            </a:r>
          </a:p>
        </p:txBody>
      </p:sp>
      <p:pic>
        <p:nvPicPr>
          <p:cNvPr id="14" name="Picture 13" descr="Chart, box and whisker chart&#10;&#10;Description automatically generated">
            <a:extLst>
              <a:ext uri="{FF2B5EF4-FFF2-40B4-BE49-F238E27FC236}">
                <a16:creationId xmlns:a16="http://schemas.microsoft.com/office/drawing/2014/main" id="{2D97F4FB-5BCA-FDEA-1D65-8DFA19C621B0}"/>
              </a:ext>
            </a:extLst>
          </p:cNvPr>
          <p:cNvPicPr>
            <a:picLocks noChangeAspect="1"/>
          </p:cNvPicPr>
          <p:nvPr/>
        </p:nvPicPr>
        <p:blipFill>
          <a:blip r:embed="rId6"/>
          <a:stretch>
            <a:fillRect/>
          </a:stretch>
        </p:blipFill>
        <p:spPr>
          <a:xfrm>
            <a:off x="5003800" y="1157594"/>
            <a:ext cx="3289298" cy="1071584"/>
          </a:xfrm>
          <a:prstGeom prst="rect">
            <a:avLst/>
          </a:prstGeom>
        </p:spPr>
      </p:pic>
      <p:pic>
        <p:nvPicPr>
          <p:cNvPr id="82" name="Graphic 81" descr="Close with solid fill">
            <a:extLst>
              <a:ext uri="{FF2B5EF4-FFF2-40B4-BE49-F238E27FC236}">
                <a16:creationId xmlns:a16="http://schemas.microsoft.com/office/drawing/2014/main" id="{8BAF18B0-C20C-5C62-AA1C-14B6F0878D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7142" y="3049282"/>
            <a:ext cx="246222" cy="246222"/>
          </a:xfrm>
          <a:prstGeom prst="rect">
            <a:avLst/>
          </a:prstGeom>
        </p:spPr>
      </p:pic>
      <p:pic>
        <p:nvPicPr>
          <p:cNvPr id="83" name="Graphic 82" descr="Close with solid fill">
            <a:extLst>
              <a:ext uri="{FF2B5EF4-FFF2-40B4-BE49-F238E27FC236}">
                <a16:creationId xmlns:a16="http://schemas.microsoft.com/office/drawing/2014/main" id="{A5C5906C-3C73-59C8-E091-337A22DA9F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73620" y="2776513"/>
            <a:ext cx="246222" cy="246222"/>
          </a:xfrm>
          <a:prstGeom prst="rect">
            <a:avLst/>
          </a:prstGeom>
        </p:spPr>
      </p:pic>
      <p:grpSp>
        <p:nvGrpSpPr>
          <p:cNvPr id="99" name="Group 98">
            <a:extLst>
              <a:ext uri="{FF2B5EF4-FFF2-40B4-BE49-F238E27FC236}">
                <a16:creationId xmlns:a16="http://schemas.microsoft.com/office/drawing/2014/main" id="{D9EDBCE6-D298-B85A-3494-2C7752A5E24C}"/>
              </a:ext>
            </a:extLst>
          </p:cNvPr>
          <p:cNvGrpSpPr/>
          <p:nvPr/>
        </p:nvGrpSpPr>
        <p:grpSpPr>
          <a:xfrm>
            <a:off x="6411026" y="2776514"/>
            <a:ext cx="262241" cy="1144299"/>
            <a:chOff x="6411026" y="2985060"/>
            <a:chExt cx="262241" cy="1144299"/>
          </a:xfrm>
        </p:grpSpPr>
        <p:pic>
          <p:nvPicPr>
            <p:cNvPr id="85" name="Graphic 84" descr="Tick with solid fill">
              <a:extLst>
                <a:ext uri="{FF2B5EF4-FFF2-40B4-BE49-F238E27FC236}">
                  <a16:creationId xmlns:a16="http://schemas.microsoft.com/office/drawing/2014/main" id="{84C1F4A6-159E-B571-034F-98D8E2259C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9036" y="2985060"/>
              <a:ext cx="246221" cy="246221"/>
            </a:xfrm>
            <a:prstGeom prst="rect">
              <a:avLst/>
            </a:prstGeom>
          </p:spPr>
        </p:pic>
        <p:pic>
          <p:nvPicPr>
            <p:cNvPr id="86" name="Graphic 85" descr="Tick with solid fill">
              <a:extLst>
                <a:ext uri="{FF2B5EF4-FFF2-40B4-BE49-F238E27FC236}">
                  <a16:creationId xmlns:a16="http://schemas.microsoft.com/office/drawing/2014/main" id="{60E820AC-6613-D729-626D-DF9B67759F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1026" y="3257828"/>
              <a:ext cx="246221" cy="246221"/>
            </a:xfrm>
            <a:prstGeom prst="rect">
              <a:avLst/>
            </a:prstGeom>
          </p:spPr>
        </p:pic>
        <p:pic>
          <p:nvPicPr>
            <p:cNvPr id="87" name="Graphic 86" descr="Tick with solid fill">
              <a:extLst>
                <a:ext uri="{FF2B5EF4-FFF2-40B4-BE49-F238E27FC236}">
                  <a16:creationId xmlns:a16="http://schemas.microsoft.com/office/drawing/2014/main" id="{66024D69-0057-E4CF-9A62-7412B0439B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9036" y="3570483"/>
              <a:ext cx="246221" cy="246221"/>
            </a:xfrm>
            <a:prstGeom prst="rect">
              <a:avLst/>
            </a:prstGeom>
          </p:spPr>
        </p:pic>
        <p:pic>
          <p:nvPicPr>
            <p:cNvPr id="88" name="Graphic 87" descr="Tick with solid fill">
              <a:extLst>
                <a:ext uri="{FF2B5EF4-FFF2-40B4-BE49-F238E27FC236}">
                  <a16:creationId xmlns:a16="http://schemas.microsoft.com/office/drawing/2014/main" id="{E36D57AC-4456-78BC-D498-6C97D1D99F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27046" y="3883138"/>
              <a:ext cx="246221" cy="246221"/>
            </a:xfrm>
            <a:prstGeom prst="rect">
              <a:avLst/>
            </a:prstGeom>
          </p:spPr>
        </p:pic>
      </p:grpSp>
      <p:sp>
        <p:nvSpPr>
          <p:cNvPr id="97" name="TextBox 96">
            <a:extLst>
              <a:ext uri="{FF2B5EF4-FFF2-40B4-BE49-F238E27FC236}">
                <a16:creationId xmlns:a16="http://schemas.microsoft.com/office/drawing/2014/main" id="{48AEFEA6-5251-6C71-FB7E-0CA1DD0DFB71}"/>
              </a:ext>
            </a:extLst>
          </p:cNvPr>
          <p:cNvSpPr txBox="1"/>
          <p:nvPr/>
        </p:nvSpPr>
        <p:spPr>
          <a:xfrm>
            <a:off x="5499675" y="2365768"/>
            <a:ext cx="1386919" cy="276999"/>
          </a:xfrm>
          <a:prstGeom prst="rect">
            <a:avLst/>
          </a:prstGeom>
          <a:noFill/>
        </p:spPr>
        <p:txBody>
          <a:bodyPr wrap="none" rtlCol="0">
            <a:spAutoFit/>
          </a:bodyPr>
          <a:lstStyle/>
          <a:p>
            <a:pPr algn="ctr"/>
            <a:r>
              <a:rPr lang="en-BE" sz="1200" dirty="0"/>
              <a:t>Static Access Policy</a:t>
            </a:r>
          </a:p>
        </p:txBody>
      </p:sp>
      <p:sp>
        <p:nvSpPr>
          <p:cNvPr id="103" name="TextBox 102">
            <a:extLst>
              <a:ext uri="{FF2B5EF4-FFF2-40B4-BE49-F238E27FC236}">
                <a16:creationId xmlns:a16="http://schemas.microsoft.com/office/drawing/2014/main" id="{CA8187FE-9418-FC23-A3ED-0D19E6974DE7}"/>
              </a:ext>
            </a:extLst>
          </p:cNvPr>
          <p:cNvSpPr txBox="1"/>
          <p:nvPr/>
        </p:nvSpPr>
        <p:spPr>
          <a:xfrm>
            <a:off x="5791658" y="4131431"/>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2</a:t>
            </a:r>
          </a:p>
        </p:txBody>
      </p:sp>
      <p:sp>
        <p:nvSpPr>
          <p:cNvPr id="104" name="TextBox 103">
            <a:extLst>
              <a:ext uri="{FF2B5EF4-FFF2-40B4-BE49-F238E27FC236}">
                <a16:creationId xmlns:a16="http://schemas.microsoft.com/office/drawing/2014/main" id="{452785DB-3727-E742-B336-E5D424C0CC94}"/>
              </a:ext>
            </a:extLst>
          </p:cNvPr>
          <p:cNvSpPr txBox="1"/>
          <p:nvPr/>
        </p:nvSpPr>
        <p:spPr>
          <a:xfrm>
            <a:off x="6415387" y="4124077"/>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3</a:t>
            </a:r>
          </a:p>
        </p:txBody>
      </p:sp>
      <p:sp>
        <p:nvSpPr>
          <p:cNvPr id="105" name="TextBox 104">
            <a:extLst>
              <a:ext uri="{FF2B5EF4-FFF2-40B4-BE49-F238E27FC236}">
                <a16:creationId xmlns:a16="http://schemas.microsoft.com/office/drawing/2014/main" id="{2ADC9D52-5E57-EBB6-9AB3-E7C680EEFFC0}"/>
              </a:ext>
            </a:extLst>
          </p:cNvPr>
          <p:cNvSpPr txBox="1"/>
          <p:nvPr/>
        </p:nvSpPr>
        <p:spPr>
          <a:xfrm>
            <a:off x="6817106" y="4116672"/>
            <a:ext cx="340473" cy="246220"/>
          </a:xfrm>
          <a:prstGeom prst="rect">
            <a:avLst/>
          </a:prstGeom>
          <a:noFill/>
        </p:spPr>
        <p:txBody>
          <a:bodyPr wrap="square" rtlCol="0">
            <a:spAutoFit/>
          </a:bodyPr>
          <a:lstStyle/>
          <a:p>
            <a:r>
              <a:rPr lang="en-US" sz="1000" dirty="0">
                <a:latin typeface="Times" pitchFamily="2" charset="0"/>
              </a:rPr>
              <a:t>t</a:t>
            </a:r>
            <a:r>
              <a:rPr lang="en-US" sz="1000" baseline="-25000" dirty="0">
                <a:latin typeface="Times" pitchFamily="2" charset="0"/>
              </a:rPr>
              <a:t>4</a:t>
            </a:r>
          </a:p>
        </p:txBody>
      </p:sp>
    </p:spTree>
    <p:extLst>
      <p:ext uri="{BB962C8B-B14F-4D97-AF65-F5344CB8AC3E}">
        <p14:creationId xmlns:p14="http://schemas.microsoft.com/office/powerpoint/2010/main" val="418696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80" grpId="0" animBg="1"/>
      <p:bldP spid="12" grpId="0"/>
      <p:bldP spid="97" grpId="0"/>
      <p:bldP spid="103" grpId="0"/>
      <p:bldP spid="104" grpId="0"/>
      <p:bldP spid="105" grpId="0"/>
    </p:bldLst>
  </p:timing>
</p:sld>
</file>

<file path=ppt/theme/theme1.xml><?xml version="1.0" encoding="utf-8"?>
<a:theme xmlns:a="http://schemas.openxmlformats.org/drawingml/2006/main" name="imec ugent cobranded">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2" id="{86C3BBEF-6101-AE46-9DC8-0D23209106B8}" vid="{B6F9396E-C64F-014D-A6C9-A25C150212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ae8e308-f195-485b-843d-38b3f4872ee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34FFE733698A4DACBCE673B1F66843" ma:contentTypeVersion="6" ma:contentTypeDescription="Create a new document." ma:contentTypeScope="" ma:versionID="045c1e6a27a0e7e518893108de6a0e28">
  <xsd:schema xmlns:xsd="http://www.w3.org/2001/XMLSchema" xmlns:xs="http://www.w3.org/2001/XMLSchema" xmlns:p="http://schemas.microsoft.com/office/2006/metadata/properties" xmlns:ns2="1ae8e308-f195-485b-843d-38b3f4872eec" targetNamespace="http://schemas.microsoft.com/office/2006/metadata/properties" ma:root="true" ma:fieldsID="fea49dab658822f8f5cf4b6b5695d867" ns2:_="">
    <xsd:import namespace="1ae8e308-f195-485b-843d-38b3f4872ee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e8e308-f195-485b-843d-38b3f4872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cd83d8f-855d-4716-a748-44e48ed56b00" ma:termSetId="09814cd3-568e-fe90-9814-8d621ff8fb84" ma:anchorId="fba54fb3-c3e1-fe81-a776-ca4b69148c4d" ma:open="true" ma:isKeyword="false">
      <xsd:complexType>
        <xsd:sequence>
          <xsd:element ref="pc:Terms" minOccurs="0" maxOccurs="1"/>
        </xsd:sequence>
      </xsd:complex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C69458-F141-401F-BE87-A89F8B5A80AC}">
  <ds:schemaRefs>
    <ds:schemaRef ds:uri="http://schemas.microsoft.com/office/2006/metadata/properties"/>
    <ds:schemaRef ds:uri="http://schemas.microsoft.com/office/infopath/2007/PartnerControls"/>
    <ds:schemaRef ds:uri="1ae8e308-f195-485b-843d-38b3f4872eec"/>
  </ds:schemaRefs>
</ds:datastoreItem>
</file>

<file path=customXml/itemProps2.xml><?xml version="1.0" encoding="utf-8"?>
<ds:datastoreItem xmlns:ds="http://schemas.openxmlformats.org/officeDocument/2006/customXml" ds:itemID="{78585283-7574-4490-967C-183E22A9AE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e8e308-f195-485b-843d-38b3f4872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4D77BD-5A26-4890-A23E-8FF254BE53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imec_RG_IDLAB_2021 - confidential</Template>
  <TotalTime>1872</TotalTime>
  <Words>2045</Words>
  <Application>Microsoft Macintosh PowerPoint</Application>
  <PresentationFormat>On-screen Show (16:9)</PresentationFormat>
  <Paragraphs>180</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Gill Sans MT</vt:lpstr>
      <vt:lpstr>Times</vt:lpstr>
      <vt:lpstr>Times New Roman</vt:lpstr>
      <vt:lpstr>Wingdings</vt:lpstr>
      <vt:lpstr>imec ugent cobranded</vt:lpstr>
      <vt:lpstr>Part 1:  Introduction to wireless networking management </vt:lpstr>
      <vt:lpstr>Agenda</vt:lpstr>
      <vt:lpstr>Who are we</vt:lpstr>
      <vt:lpstr>Introduction to Wi – Fi </vt:lpstr>
      <vt:lpstr>Wi-Fi Background</vt:lpstr>
      <vt:lpstr>Wi-Fi Background</vt:lpstr>
      <vt:lpstr>Introduction to Channel Bonding</vt:lpstr>
      <vt:lpstr>Channel Bonding</vt:lpstr>
      <vt:lpstr>Channel Bonding</vt:lpstr>
      <vt:lpstr>Channel Bonding</vt:lpstr>
      <vt:lpstr>Channel Bonding</vt:lpstr>
      <vt:lpstr>Digital Twins</vt:lpstr>
      <vt:lpstr>Digital Twins</vt:lpstr>
      <vt:lpstr>Digital Twins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subject/>
  <dc:creator>Hanne Everts</dc:creator>
  <cp:keywords/>
  <dc:description/>
  <cp:lastModifiedBy>Paola Soto-Arenas</cp:lastModifiedBy>
  <cp:revision>12</cp:revision>
  <cp:lastPrinted>2022-09-28T08:40:23Z</cp:lastPrinted>
  <dcterms:created xsi:type="dcterms:W3CDTF">2021-03-24T11:16:40Z</dcterms:created>
  <dcterms:modified xsi:type="dcterms:W3CDTF">2022-09-30T13:19:46Z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79f05-e94b-49c9-8165-7ef349894441_Enabled">
    <vt:lpwstr>true</vt:lpwstr>
  </property>
  <property fmtid="{D5CDD505-2E9C-101B-9397-08002B2CF9AE}" pid="3" name="MSIP_Label_4fe79f05-e94b-49c9-8165-7ef349894441_SetDate">
    <vt:lpwstr>2021-03-24T10:38:45Z</vt:lpwstr>
  </property>
  <property fmtid="{D5CDD505-2E9C-101B-9397-08002B2CF9AE}" pid="4" name="MSIP_Label_4fe79f05-e94b-49c9-8165-7ef349894441_Method">
    <vt:lpwstr>Privileged</vt:lpwstr>
  </property>
  <property fmtid="{D5CDD505-2E9C-101B-9397-08002B2CF9AE}" pid="5" name="MSIP_Label_4fe79f05-e94b-49c9-8165-7ef349894441_Name">
    <vt:lpwstr>Confidential - General Use</vt:lpwstr>
  </property>
  <property fmtid="{D5CDD505-2E9C-101B-9397-08002B2CF9AE}" pid="6" name="MSIP_Label_4fe79f05-e94b-49c9-8165-7ef349894441_SiteId">
    <vt:lpwstr>a72d5a72-25ee-40f0-9bd1-067cb5b770d4</vt:lpwstr>
  </property>
  <property fmtid="{D5CDD505-2E9C-101B-9397-08002B2CF9AE}" pid="7" name="MSIP_Label_4fe79f05-e94b-49c9-8165-7ef349894441_ActionId">
    <vt:lpwstr>0f072749-0316-4fb7-91ec-4e8c1cca7ce4</vt:lpwstr>
  </property>
  <property fmtid="{D5CDD505-2E9C-101B-9397-08002B2CF9AE}" pid="8" name="MSIP_Label_4fe79f05-e94b-49c9-8165-7ef349894441_ContentBits">
    <vt:lpwstr>2</vt:lpwstr>
  </property>
  <property fmtid="{D5CDD505-2E9C-101B-9397-08002B2CF9AE}" pid="9" name="ClassificationContentMarkingFooterLocations">
    <vt:lpwstr>imec ugent cobranded:5</vt:lpwstr>
  </property>
  <property fmtid="{D5CDD505-2E9C-101B-9397-08002B2CF9AE}" pid="10" name="ClassificationContentMarkingFooterText">
    <vt:lpwstr>confidential</vt:lpwstr>
  </property>
  <property fmtid="{D5CDD505-2E9C-101B-9397-08002B2CF9AE}" pid="11" name="ContentTypeId">
    <vt:lpwstr>0x0101004B34FFE733698A4DACBCE673B1F66843</vt:lpwstr>
  </property>
</Properties>
</file>