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56" r:id="rId5"/>
    <p:sldId id="351" r:id="rId6"/>
    <p:sldId id="357" r:id="rId7"/>
    <p:sldId id="356" r:id="rId8"/>
    <p:sldId id="352" r:id="rId9"/>
    <p:sldId id="353" r:id="rId10"/>
    <p:sldId id="354" r:id="rId11"/>
    <p:sldId id="355" r:id="rId12"/>
    <p:sldId id="343" r:id="rId13"/>
    <p:sldId id="358" r:id="rId14"/>
    <p:sldId id="359" r:id="rId15"/>
    <p:sldId id="324" r:id="rId16"/>
  </p:sldIdLst>
  <p:sldSz cx="9144000" cy="5143500" type="screen16x9"/>
  <p:notesSz cx="6858000" cy="9144000"/>
  <p:defaultTextStyle>
    <a:defPPr>
      <a:defRPr lang="en-US"/>
    </a:defPPr>
    <a:lvl1pPr marL="0" algn="l" defTabSz="41148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1pPr>
    <a:lvl2pPr marL="411480" algn="l" defTabSz="41148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2pPr>
    <a:lvl3pPr marL="822960" algn="l" defTabSz="41148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3pPr>
    <a:lvl4pPr marL="1234440" algn="l" defTabSz="41148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4pPr>
    <a:lvl5pPr marL="1645920" algn="l" defTabSz="41148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5pPr>
    <a:lvl6pPr marL="2057400" algn="l" defTabSz="41148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6pPr>
    <a:lvl7pPr marL="2468880" algn="l" defTabSz="41148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7pPr>
    <a:lvl8pPr marL="2880360" algn="l" defTabSz="41148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8pPr>
    <a:lvl9pPr marL="3291840" algn="l" defTabSz="41148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40" userDrawn="1">
          <p15:clr>
            <a:srgbClr val="A4A3A4"/>
          </p15:clr>
        </p15:guide>
        <p15:guide id="5" orient="horz" pos="2928" userDrawn="1">
          <p15:clr>
            <a:srgbClr val="A4A3A4"/>
          </p15:clr>
        </p15:guide>
        <p15:guide id="6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426A"/>
    <a:srgbClr val="942A32"/>
    <a:srgbClr val="1F72B5"/>
    <a:srgbClr val="758ECD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335013E-D536-7340-9D32-32C59E006189}" v="123" dt="2022-09-26T12:12:09.21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14" autoAdjust="0"/>
    <p:restoredTop sz="77183"/>
  </p:normalViewPr>
  <p:slideViewPr>
    <p:cSldViewPr snapToGrid="0" snapToObjects="1" showGuides="1">
      <p:cViewPr varScale="1">
        <p:scale>
          <a:sx n="125" d="100"/>
          <a:sy n="125" d="100"/>
        </p:scale>
        <p:origin x="392" y="168"/>
      </p:cViewPr>
      <p:guideLst>
        <p:guide orient="horz" pos="3140"/>
        <p:guide orient="horz" pos="2928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>
        <p:scale>
          <a:sx n="164" d="100"/>
          <a:sy n="164" d="100"/>
        </p:scale>
        <p:origin x="2064" y="-28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ola Soto Arenas" userId="395ae2ef-b005-4c34-a15d-6cda03dc0fb2" providerId="ADAL" clId="{E335013E-D536-7340-9D32-32C59E006189}"/>
    <pc:docChg chg="undo custSel addSld delSld modSld sldOrd">
      <pc:chgData name="Paola Soto Arenas" userId="395ae2ef-b005-4c34-a15d-6cda03dc0fb2" providerId="ADAL" clId="{E335013E-D536-7340-9D32-32C59E006189}" dt="2022-09-26T13:07:05.038" v="1403" actId="20577"/>
      <pc:docMkLst>
        <pc:docMk/>
      </pc:docMkLst>
      <pc:sldChg chg="modSp mod">
        <pc:chgData name="Paola Soto Arenas" userId="395ae2ef-b005-4c34-a15d-6cda03dc0fb2" providerId="ADAL" clId="{E335013E-D536-7340-9D32-32C59E006189}" dt="2022-09-26T09:50:14.661" v="33" actId="20577"/>
        <pc:sldMkLst>
          <pc:docMk/>
          <pc:sldMk cId="3938779803" sldId="256"/>
        </pc:sldMkLst>
        <pc:spChg chg="mod">
          <ac:chgData name="Paola Soto Arenas" userId="395ae2ef-b005-4c34-a15d-6cda03dc0fb2" providerId="ADAL" clId="{E335013E-D536-7340-9D32-32C59E006189}" dt="2022-09-26T09:50:14.661" v="33" actId="20577"/>
          <ac:spMkLst>
            <pc:docMk/>
            <pc:sldMk cId="3938779803" sldId="256"/>
            <ac:spMk id="2" creationId="{00000000-0000-0000-0000-000000000000}"/>
          </ac:spMkLst>
        </pc:spChg>
      </pc:sldChg>
      <pc:sldChg chg="del">
        <pc:chgData name="Paola Soto Arenas" userId="395ae2ef-b005-4c34-a15d-6cda03dc0fb2" providerId="ADAL" clId="{E335013E-D536-7340-9D32-32C59E006189}" dt="2022-09-26T09:50:50.510" v="51" actId="2696"/>
        <pc:sldMkLst>
          <pc:docMk/>
          <pc:sldMk cId="302786246" sldId="262"/>
        </pc:sldMkLst>
      </pc:sldChg>
      <pc:sldChg chg="del">
        <pc:chgData name="Paola Soto Arenas" userId="395ae2ef-b005-4c34-a15d-6cda03dc0fb2" providerId="ADAL" clId="{E335013E-D536-7340-9D32-32C59E006189}" dt="2022-09-26T09:50:50.673" v="52" actId="2696"/>
        <pc:sldMkLst>
          <pc:docMk/>
          <pc:sldMk cId="1178954306" sldId="263"/>
        </pc:sldMkLst>
      </pc:sldChg>
      <pc:sldChg chg="del">
        <pc:chgData name="Paola Soto Arenas" userId="395ae2ef-b005-4c34-a15d-6cda03dc0fb2" providerId="ADAL" clId="{E335013E-D536-7340-9D32-32C59E006189}" dt="2022-09-26T09:50:51.391" v="55" actId="2696"/>
        <pc:sldMkLst>
          <pc:docMk/>
          <pc:sldMk cId="3427337875" sldId="264"/>
        </pc:sldMkLst>
      </pc:sldChg>
      <pc:sldChg chg="del">
        <pc:chgData name="Paola Soto Arenas" userId="395ae2ef-b005-4c34-a15d-6cda03dc0fb2" providerId="ADAL" clId="{E335013E-D536-7340-9D32-32C59E006189}" dt="2022-09-26T09:50:51.143" v="54" actId="2696"/>
        <pc:sldMkLst>
          <pc:docMk/>
          <pc:sldMk cId="216655072" sldId="265"/>
        </pc:sldMkLst>
      </pc:sldChg>
      <pc:sldChg chg="del">
        <pc:chgData name="Paola Soto Arenas" userId="395ae2ef-b005-4c34-a15d-6cda03dc0fb2" providerId="ADAL" clId="{E335013E-D536-7340-9D32-32C59E006189}" dt="2022-09-26T09:50:51.687" v="56" actId="2696"/>
        <pc:sldMkLst>
          <pc:docMk/>
          <pc:sldMk cId="3259271584" sldId="266"/>
        </pc:sldMkLst>
      </pc:sldChg>
      <pc:sldChg chg="del">
        <pc:chgData name="Paola Soto Arenas" userId="395ae2ef-b005-4c34-a15d-6cda03dc0fb2" providerId="ADAL" clId="{E335013E-D536-7340-9D32-32C59E006189}" dt="2022-09-26T09:50:50.898" v="53" actId="2696"/>
        <pc:sldMkLst>
          <pc:docMk/>
          <pc:sldMk cId="2590747077" sldId="267"/>
        </pc:sldMkLst>
      </pc:sldChg>
      <pc:sldChg chg="del">
        <pc:chgData name="Paola Soto Arenas" userId="395ae2ef-b005-4c34-a15d-6cda03dc0fb2" providerId="ADAL" clId="{E335013E-D536-7340-9D32-32C59E006189}" dt="2022-09-26T09:50:49.110" v="44" actId="2696"/>
        <pc:sldMkLst>
          <pc:docMk/>
          <pc:sldMk cId="859274801" sldId="325"/>
        </pc:sldMkLst>
      </pc:sldChg>
      <pc:sldChg chg="del">
        <pc:chgData name="Paola Soto Arenas" userId="395ae2ef-b005-4c34-a15d-6cda03dc0fb2" providerId="ADAL" clId="{E335013E-D536-7340-9D32-32C59E006189}" dt="2022-09-26T09:50:50.070" v="48" actId="2696"/>
        <pc:sldMkLst>
          <pc:docMk/>
          <pc:sldMk cId="3885820416" sldId="334"/>
        </pc:sldMkLst>
      </pc:sldChg>
      <pc:sldChg chg="addSp delSp modSp add mod">
        <pc:chgData name="Paola Soto Arenas" userId="395ae2ef-b005-4c34-a15d-6cda03dc0fb2" providerId="ADAL" clId="{E335013E-D536-7340-9D32-32C59E006189}" dt="2022-09-26T13:07:05.038" v="1403" actId="20577"/>
        <pc:sldMkLst>
          <pc:docMk/>
          <pc:sldMk cId="2507688480" sldId="343"/>
        </pc:sldMkLst>
        <pc:spChg chg="mod">
          <ac:chgData name="Paola Soto Arenas" userId="395ae2ef-b005-4c34-a15d-6cda03dc0fb2" providerId="ADAL" clId="{E335013E-D536-7340-9D32-32C59E006189}" dt="2022-09-26T12:00:51.114" v="1089" actId="1076"/>
          <ac:spMkLst>
            <pc:docMk/>
            <pc:sldMk cId="2507688480" sldId="343"/>
            <ac:spMk id="2" creationId="{2B039ACE-1C96-2C4B-9CEB-68C28B467B1E}"/>
          </ac:spMkLst>
        </pc:spChg>
        <pc:spChg chg="mod">
          <ac:chgData name="Paola Soto Arenas" userId="395ae2ef-b005-4c34-a15d-6cda03dc0fb2" providerId="ADAL" clId="{E335013E-D536-7340-9D32-32C59E006189}" dt="2022-09-26T13:06:59.908" v="1401" actId="20577"/>
          <ac:spMkLst>
            <pc:docMk/>
            <pc:sldMk cId="2507688480" sldId="343"/>
            <ac:spMk id="3" creationId="{BBCE230D-D854-9D41-8266-E77DAC3017E1}"/>
          </ac:spMkLst>
        </pc:spChg>
        <pc:spChg chg="mod">
          <ac:chgData name="Paola Soto Arenas" userId="395ae2ef-b005-4c34-a15d-6cda03dc0fb2" providerId="ADAL" clId="{E335013E-D536-7340-9D32-32C59E006189}" dt="2022-09-26T12:13:34.322" v="1399" actId="20577"/>
          <ac:spMkLst>
            <pc:docMk/>
            <pc:sldMk cId="2507688480" sldId="343"/>
            <ac:spMk id="5" creationId="{0D422B4C-D922-BB46-BF5E-05D0A7D513C8}"/>
          </ac:spMkLst>
        </pc:spChg>
        <pc:spChg chg="del">
          <ac:chgData name="Paola Soto Arenas" userId="395ae2ef-b005-4c34-a15d-6cda03dc0fb2" providerId="ADAL" clId="{E335013E-D536-7340-9D32-32C59E006189}" dt="2022-09-26T12:00:31.499" v="1082" actId="478"/>
          <ac:spMkLst>
            <pc:docMk/>
            <pc:sldMk cId="2507688480" sldId="343"/>
            <ac:spMk id="6" creationId="{CEA1A823-1C8B-954E-B222-43D52381F775}"/>
          </ac:spMkLst>
        </pc:spChg>
        <pc:spChg chg="add del mod">
          <ac:chgData name="Paola Soto Arenas" userId="395ae2ef-b005-4c34-a15d-6cda03dc0fb2" providerId="ADAL" clId="{E335013E-D536-7340-9D32-32C59E006189}" dt="2022-09-26T12:00:36.768" v="1083" actId="478"/>
          <ac:spMkLst>
            <pc:docMk/>
            <pc:sldMk cId="2507688480" sldId="343"/>
            <ac:spMk id="22" creationId="{008F3DC4-8ECB-E513-D27E-69452D489699}"/>
          </ac:spMkLst>
        </pc:spChg>
        <pc:spChg chg="mod">
          <ac:chgData name="Paola Soto Arenas" userId="395ae2ef-b005-4c34-a15d-6cda03dc0fb2" providerId="ADAL" clId="{E335013E-D536-7340-9D32-32C59E006189}" dt="2022-09-26T13:07:05.038" v="1403" actId="20577"/>
          <ac:spMkLst>
            <pc:docMk/>
            <pc:sldMk cId="2507688480" sldId="343"/>
            <ac:spMk id="57" creationId="{E77819D3-D7B0-C143-A568-5104CA032D8E}"/>
          </ac:spMkLst>
        </pc:spChg>
        <pc:spChg chg="mod">
          <ac:chgData name="Paola Soto Arenas" userId="395ae2ef-b005-4c34-a15d-6cda03dc0fb2" providerId="ADAL" clId="{E335013E-D536-7340-9D32-32C59E006189}" dt="2022-09-26T12:01:42.569" v="1100" actId="1076"/>
          <ac:spMkLst>
            <pc:docMk/>
            <pc:sldMk cId="2507688480" sldId="343"/>
            <ac:spMk id="62" creationId="{2112359E-314D-5444-BBDD-A0225506512C}"/>
          </ac:spMkLst>
        </pc:spChg>
        <pc:spChg chg="mod">
          <ac:chgData name="Paola Soto Arenas" userId="395ae2ef-b005-4c34-a15d-6cda03dc0fb2" providerId="ADAL" clId="{E335013E-D536-7340-9D32-32C59E006189}" dt="2022-09-26T12:01:42.569" v="1100" actId="1076"/>
          <ac:spMkLst>
            <pc:docMk/>
            <pc:sldMk cId="2507688480" sldId="343"/>
            <ac:spMk id="63" creationId="{D9B92751-6CC5-A84C-A81B-B98399AA75A4}"/>
          </ac:spMkLst>
        </pc:spChg>
        <pc:spChg chg="mod">
          <ac:chgData name="Paola Soto Arenas" userId="395ae2ef-b005-4c34-a15d-6cda03dc0fb2" providerId="ADAL" clId="{E335013E-D536-7340-9D32-32C59E006189}" dt="2022-09-26T12:01:42.569" v="1100" actId="1076"/>
          <ac:spMkLst>
            <pc:docMk/>
            <pc:sldMk cId="2507688480" sldId="343"/>
            <ac:spMk id="64" creationId="{3181EA95-BC03-9E42-AA9C-963E3DA3B3C8}"/>
          </ac:spMkLst>
        </pc:spChg>
        <pc:spChg chg="mod">
          <ac:chgData name="Paola Soto Arenas" userId="395ae2ef-b005-4c34-a15d-6cda03dc0fb2" providerId="ADAL" clId="{E335013E-D536-7340-9D32-32C59E006189}" dt="2022-09-26T12:01:42.569" v="1100" actId="1076"/>
          <ac:spMkLst>
            <pc:docMk/>
            <pc:sldMk cId="2507688480" sldId="343"/>
            <ac:spMk id="65" creationId="{84533F65-1BD9-7546-A251-C66B84A9CEF9}"/>
          </ac:spMkLst>
        </pc:spChg>
        <pc:spChg chg="mod">
          <ac:chgData name="Paola Soto Arenas" userId="395ae2ef-b005-4c34-a15d-6cda03dc0fb2" providerId="ADAL" clId="{E335013E-D536-7340-9D32-32C59E006189}" dt="2022-09-26T12:01:42.569" v="1100" actId="1076"/>
          <ac:spMkLst>
            <pc:docMk/>
            <pc:sldMk cId="2507688480" sldId="343"/>
            <ac:spMk id="66" creationId="{2B4BD603-99B4-324A-BC0B-9A78019466C9}"/>
          </ac:spMkLst>
        </pc:spChg>
        <pc:spChg chg="mod">
          <ac:chgData name="Paola Soto Arenas" userId="395ae2ef-b005-4c34-a15d-6cda03dc0fb2" providerId="ADAL" clId="{E335013E-D536-7340-9D32-32C59E006189}" dt="2022-09-26T12:01:42.569" v="1100" actId="1076"/>
          <ac:spMkLst>
            <pc:docMk/>
            <pc:sldMk cId="2507688480" sldId="343"/>
            <ac:spMk id="67" creationId="{C118DE55-C37A-9443-8C34-29B43143787D}"/>
          </ac:spMkLst>
        </pc:spChg>
        <pc:spChg chg="mod">
          <ac:chgData name="Paola Soto Arenas" userId="395ae2ef-b005-4c34-a15d-6cda03dc0fb2" providerId="ADAL" clId="{E335013E-D536-7340-9D32-32C59E006189}" dt="2022-09-26T12:01:42.569" v="1100" actId="1076"/>
          <ac:spMkLst>
            <pc:docMk/>
            <pc:sldMk cId="2507688480" sldId="343"/>
            <ac:spMk id="68" creationId="{941A84F3-B527-3442-9CC2-0B778E530F40}"/>
          </ac:spMkLst>
        </pc:spChg>
        <pc:spChg chg="mod">
          <ac:chgData name="Paola Soto Arenas" userId="395ae2ef-b005-4c34-a15d-6cda03dc0fb2" providerId="ADAL" clId="{E335013E-D536-7340-9D32-32C59E006189}" dt="2022-09-26T12:01:42.569" v="1100" actId="1076"/>
          <ac:spMkLst>
            <pc:docMk/>
            <pc:sldMk cId="2507688480" sldId="343"/>
            <ac:spMk id="69" creationId="{19C2811A-D8B5-E34A-811D-D3CB75783487}"/>
          </ac:spMkLst>
        </pc:spChg>
        <pc:spChg chg="mod">
          <ac:chgData name="Paola Soto Arenas" userId="395ae2ef-b005-4c34-a15d-6cda03dc0fb2" providerId="ADAL" clId="{E335013E-D536-7340-9D32-32C59E006189}" dt="2022-09-26T12:01:42.569" v="1100" actId="1076"/>
          <ac:spMkLst>
            <pc:docMk/>
            <pc:sldMk cId="2507688480" sldId="343"/>
            <ac:spMk id="70" creationId="{D17D3625-DD93-6C4D-8FF6-2029154239D1}"/>
          </ac:spMkLst>
        </pc:spChg>
        <pc:spChg chg="mod">
          <ac:chgData name="Paola Soto Arenas" userId="395ae2ef-b005-4c34-a15d-6cda03dc0fb2" providerId="ADAL" clId="{E335013E-D536-7340-9D32-32C59E006189}" dt="2022-09-26T12:01:42.569" v="1100" actId="1076"/>
          <ac:spMkLst>
            <pc:docMk/>
            <pc:sldMk cId="2507688480" sldId="343"/>
            <ac:spMk id="71" creationId="{8F3B6445-890F-2044-A0FC-E2A43B0F95BB}"/>
          </ac:spMkLst>
        </pc:spChg>
        <pc:grpChg chg="mod">
          <ac:chgData name="Paola Soto Arenas" userId="395ae2ef-b005-4c34-a15d-6cda03dc0fb2" providerId="ADAL" clId="{E335013E-D536-7340-9D32-32C59E006189}" dt="2022-09-26T12:01:42.569" v="1100" actId="1076"/>
          <ac:grpSpMkLst>
            <pc:docMk/>
            <pc:sldMk cId="2507688480" sldId="343"/>
            <ac:grpSpMk id="7" creationId="{38FB5133-59E8-144D-9F27-96027100C14B}"/>
          </ac:grpSpMkLst>
        </pc:grpChg>
        <pc:grpChg chg="mod">
          <ac:chgData name="Paola Soto Arenas" userId="395ae2ef-b005-4c34-a15d-6cda03dc0fb2" providerId="ADAL" clId="{E335013E-D536-7340-9D32-32C59E006189}" dt="2022-09-26T12:01:42.569" v="1100" actId="1076"/>
          <ac:grpSpMkLst>
            <pc:docMk/>
            <pc:sldMk cId="2507688480" sldId="343"/>
            <ac:grpSpMk id="14" creationId="{BBE2362C-FE7F-954D-AC2C-8CE5B2549E39}"/>
          </ac:grpSpMkLst>
        </pc:grpChg>
        <pc:grpChg chg="mod">
          <ac:chgData name="Paola Soto Arenas" userId="395ae2ef-b005-4c34-a15d-6cda03dc0fb2" providerId="ADAL" clId="{E335013E-D536-7340-9D32-32C59E006189}" dt="2022-09-26T12:01:42.569" v="1100" actId="1076"/>
          <ac:grpSpMkLst>
            <pc:docMk/>
            <pc:sldMk cId="2507688480" sldId="343"/>
            <ac:grpSpMk id="42" creationId="{6E242662-FB56-324A-B8E4-C1A8CB437809}"/>
          </ac:grpSpMkLst>
        </pc:grpChg>
        <pc:cxnChg chg="mod">
          <ac:chgData name="Paola Soto Arenas" userId="395ae2ef-b005-4c34-a15d-6cda03dc0fb2" providerId="ADAL" clId="{E335013E-D536-7340-9D32-32C59E006189}" dt="2022-09-26T12:01:42.569" v="1100" actId="1076"/>
          <ac:cxnSpMkLst>
            <pc:docMk/>
            <pc:sldMk cId="2507688480" sldId="343"/>
            <ac:cxnSpMk id="73" creationId="{2BD4E951-F8B4-E547-927C-91DD200E5827}"/>
          </ac:cxnSpMkLst>
        </pc:cxnChg>
        <pc:cxnChg chg="mod">
          <ac:chgData name="Paola Soto Arenas" userId="395ae2ef-b005-4c34-a15d-6cda03dc0fb2" providerId="ADAL" clId="{E335013E-D536-7340-9D32-32C59E006189}" dt="2022-09-26T12:01:42.569" v="1100" actId="1076"/>
          <ac:cxnSpMkLst>
            <pc:docMk/>
            <pc:sldMk cId="2507688480" sldId="343"/>
            <ac:cxnSpMk id="74" creationId="{0D85DCA7-3B9B-DC4A-8D3B-D712ED2EA073}"/>
          </ac:cxnSpMkLst>
        </pc:cxnChg>
        <pc:cxnChg chg="mod">
          <ac:chgData name="Paola Soto Arenas" userId="395ae2ef-b005-4c34-a15d-6cda03dc0fb2" providerId="ADAL" clId="{E335013E-D536-7340-9D32-32C59E006189}" dt="2022-09-26T12:01:42.569" v="1100" actId="1076"/>
          <ac:cxnSpMkLst>
            <pc:docMk/>
            <pc:sldMk cId="2507688480" sldId="343"/>
            <ac:cxnSpMk id="77" creationId="{73C9797D-44FB-3B47-9B5A-227C5E8DF9B9}"/>
          </ac:cxnSpMkLst>
        </pc:cxnChg>
        <pc:cxnChg chg="mod">
          <ac:chgData name="Paola Soto Arenas" userId="395ae2ef-b005-4c34-a15d-6cda03dc0fb2" providerId="ADAL" clId="{E335013E-D536-7340-9D32-32C59E006189}" dt="2022-09-26T12:01:42.569" v="1100" actId="1076"/>
          <ac:cxnSpMkLst>
            <pc:docMk/>
            <pc:sldMk cId="2507688480" sldId="343"/>
            <ac:cxnSpMk id="82" creationId="{212ABC98-5D53-914A-A661-5FA5B599EBDD}"/>
          </ac:cxnSpMkLst>
        </pc:cxnChg>
        <pc:cxnChg chg="mod">
          <ac:chgData name="Paola Soto Arenas" userId="395ae2ef-b005-4c34-a15d-6cda03dc0fb2" providerId="ADAL" clId="{E335013E-D536-7340-9D32-32C59E006189}" dt="2022-09-26T12:01:42.569" v="1100" actId="1076"/>
          <ac:cxnSpMkLst>
            <pc:docMk/>
            <pc:sldMk cId="2507688480" sldId="343"/>
            <ac:cxnSpMk id="86" creationId="{18317A34-4C43-254B-A8A7-44A2FC57841D}"/>
          </ac:cxnSpMkLst>
        </pc:cxnChg>
        <pc:cxnChg chg="mod">
          <ac:chgData name="Paola Soto Arenas" userId="395ae2ef-b005-4c34-a15d-6cda03dc0fb2" providerId="ADAL" clId="{E335013E-D536-7340-9D32-32C59E006189}" dt="2022-09-26T12:01:42.569" v="1100" actId="1076"/>
          <ac:cxnSpMkLst>
            <pc:docMk/>
            <pc:sldMk cId="2507688480" sldId="343"/>
            <ac:cxnSpMk id="89" creationId="{33DE45B6-E84D-B04C-802E-0A8F78865E36}"/>
          </ac:cxnSpMkLst>
        </pc:cxnChg>
        <pc:cxnChg chg="mod">
          <ac:chgData name="Paola Soto Arenas" userId="395ae2ef-b005-4c34-a15d-6cda03dc0fb2" providerId="ADAL" clId="{E335013E-D536-7340-9D32-32C59E006189}" dt="2022-09-26T12:01:42.569" v="1100" actId="1076"/>
          <ac:cxnSpMkLst>
            <pc:docMk/>
            <pc:sldMk cId="2507688480" sldId="343"/>
            <ac:cxnSpMk id="92" creationId="{778BFD3E-5E1E-4D45-A601-52DAAFF3EEDF}"/>
          </ac:cxnSpMkLst>
        </pc:cxnChg>
        <pc:cxnChg chg="mod">
          <ac:chgData name="Paola Soto Arenas" userId="395ae2ef-b005-4c34-a15d-6cda03dc0fb2" providerId="ADAL" clId="{E335013E-D536-7340-9D32-32C59E006189}" dt="2022-09-26T12:01:42.569" v="1100" actId="1076"/>
          <ac:cxnSpMkLst>
            <pc:docMk/>
            <pc:sldMk cId="2507688480" sldId="343"/>
            <ac:cxnSpMk id="102" creationId="{F6E1AEFD-B51E-374E-8EB2-EF3542C9E130}"/>
          </ac:cxnSpMkLst>
        </pc:cxnChg>
        <pc:cxnChg chg="mod">
          <ac:chgData name="Paola Soto Arenas" userId="395ae2ef-b005-4c34-a15d-6cda03dc0fb2" providerId="ADAL" clId="{E335013E-D536-7340-9D32-32C59E006189}" dt="2022-09-26T12:01:42.569" v="1100" actId="1076"/>
          <ac:cxnSpMkLst>
            <pc:docMk/>
            <pc:sldMk cId="2507688480" sldId="343"/>
            <ac:cxnSpMk id="106" creationId="{7F779532-8E8D-B541-8D72-3CFD00AD12FE}"/>
          </ac:cxnSpMkLst>
        </pc:cxnChg>
      </pc:sldChg>
      <pc:sldChg chg="del">
        <pc:chgData name="Paola Soto Arenas" userId="395ae2ef-b005-4c34-a15d-6cda03dc0fb2" providerId="ADAL" clId="{E335013E-D536-7340-9D32-32C59E006189}" dt="2022-09-26T09:50:50.140" v="49" actId="2696"/>
        <pc:sldMkLst>
          <pc:docMk/>
          <pc:sldMk cId="3085229890" sldId="345"/>
        </pc:sldMkLst>
      </pc:sldChg>
      <pc:sldChg chg="del">
        <pc:chgData name="Paola Soto Arenas" userId="395ae2ef-b005-4c34-a15d-6cda03dc0fb2" providerId="ADAL" clId="{E335013E-D536-7340-9D32-32C59E006189}" dt="2022-09-26T09:50:49.307" v="45" actId="2696"/>
        <pc:sldMkLst>
          <pc:docMk/>
          <pc:sldMk cId="1219965834" sldId="346"/>
        </pc:sldMkLst>
      </pc:sldChg>
      <pc:sldChg chg="del">
        <pc:chgData name="Paola Soto Arenas" userId="395ae2ef-b005-4c34-a15d-6cda03dc0fb2" providerId="ADAL" clId="{E335013E-D536-7340-9D32-32C59E006189}" dt="2022-09-26T09:50:49.533" v="46" actId="2696"/>
        <pc:sldMkLst>
          <pc:docMk/>
          <pc:sldMk cId="1015068953" sldId="347"/>
        </pc:sldMkLst>
      </pc:sldChg>
      <pc:sldChg chg="del">
        <pc:chgData name="Paola Soto Arenas" userId="395ae2ef-b005-4c34-a15d-6cda03dc0fb2" providerId="ADAL" clId="{E335013E-D536-7340-9D32-32C59E006189}" dt="2022-09-26T09:50:49.758" v="47" actId="2696"/>
        <pc:sldMkLst>
          <pc:docMk/>
          <pc:sldMk cId="4019185213" sldId="348"/>
        </pc:sldMkLst>
      </pc:sldChg>
      <pc:sldChg chg="del">
        <pc:chgData name="Paola Soto Arenas" userId="395ae2ef-b005-4c34-a15d-6cda03dc0fb2" providerId="ADAL" clId="{E335013E-D536-7340-9D32-32C59E006189}" dt="2022-09-26T09:50:50.369" v="50" actId="2696"/>
        <pc:sldMkLst>
          <pc:docMk/>
          <pc:sldMk cId="507394556" sldId="349"/>
        </pc:sldMkLst>
      </pc:sldChg>
      <pc:sldChg chg="modSp del mod">
        <pc:chgData name="Paola Soto Arenas" userId="395ae2ef-b005-4c34-a15d-6cda03dc0fb2" providerId="ADAL" clId="{E335013E-D536-7340-9D32-32C59E006189}" dt="2022-09-26T10:47:00.828" v="526" actId="2696"/>
        <pc:sldMkLst>
          <pc:docMk/>
          <pc:sldMk cId="2216520272" sldId="350"/>
        </pc:sldMkLst>
        <pc:spChg chg="mod">
          <ac:chgData name="Paola Soto Arenas" userId="395ae2ef-b005-4c34-a15d-6cda03dc0fb2" providerId="ADAL" clId="{E335013E-D536-7340-9D32-32C59E006189}" dt="2022-09-26T09:50:38.389" v="43" actId="20577"/>
          <ac:spMkLst>
            <pc:docMk/>
            <pc:sldMk cId="2216520272" sldId="350"/>
            <ac:spMk id="6" creationId="{9C75F9CA-3D64-DF35-0FA9-EB2334A1BD74}"/>
          </ac:spMkLst>
        </pc:spChg>
      </pc:sldChg>
      <pc:sldChg chg="del">
        <pc:chgData name="Paola Soto Arenas" userId="395ae2ef-b005-4c34-a15d-6cda03dc0fb2" providerId="ADAL" clId="{E335013E-D536-7340-9D32-32C59E006189}" dt="2022-09-26T09:50:51.848" v="57" actId="2696"/>
        <pc:sldMkLst>
          <pc:docMk/>
          <pc:sldMk cId="1023319356" sldId="351"/>
        </pc:sldMkLst>
      </pc:sldChg>
      <pc:sldChg chg="addSp delSp modSp new mod modClrScheme chgLayout modNotesTx">
        <pc:chgData name="Paola Soto Arenas" userId="395ae2ef-b005-4c34-a15d-6cda03dc0fb2" providerId="ADAL" clId="{E335013E-D536-7340-9D32-32C59E006189}" dt="2022-09-26T12:08:11.745" v="1348" actId="1076"/>
        <pc:sldMkLst>
          <pc:docMk/>
          <pc:sldMk cId="1805762003" sldId="351"/>
        </pc:sldMkLst>
        <pc:spChg chg="del mod ord">
          <ac:chgData name="Paola Soto Arenas" userId="395ae2ef-b005-4c34-a15d-6cda03dc0fb2" providerId="ADAL" clId="{E335013E-D536-7340-9D32-32C59E006189}" dt="2022-09-26T09:51:00.426" v="66" actId="700"/>
          <ac:spMkLst>
            <pc:docMk/>
            <pc:sldMk cId="1805762003" sldId="351"/>
            <ac:spMk id="2" creationId="{9B2F20CD-F208-9A8D-7BD7-7EF864222901}"/>
          </ac:spMkLst>
        </pc:spChg>
        <pc:spChg chg="add mod ord">
          <ac:chgData name="Paola Soto Arenas" userId="395ae2ef-b005-4c34-a15d-6cda03dc0fb2" providerId="ADAL" clId="{E335013E-D536-7340-9D32-32C59E006189}" dt="2022-09-26T09:51:07.729" v="78" actId="20577"/>
          <ac:spMkLst>
            <pc:docMk/>
            <pc:sldMk cId="1805762003" sldId="351"/>
            <ac:spMk id="3" creationId="{F42FE31B-A3A8-5DAB-B58B-26D730AE612E}"/>
          </ac:spMkLst>
        </pc:spChg>
        <pc:spChg chg="add del mod ord">
          <ac:chgData name="Paola Soto Arenas" userId="395ae2ef-b005-4c34-a15d-6cda03dc0fb2" providerId="ADAL" clId="{E335013E-D536-7340-9D32-32C59E006189}" dt="2022-09-26T10:42:42.277" v="402" actId="478"/>
          <ac:spMkLst>
            <pc:docMk/>
            <pc:sldMk cId="1805762003" sldId="351"/>
            <ac:spMk id="4" creationId="{42837820-6A94-4A52-6962-4951BFAA5614}"/>
          </ac:spMkLst>
        </pc:spChg>
        <pc:spChg chg="add mod ord">
          <ac:chgData name="Paola Soto Arenas" userId="395ae2ef-b005-4c34-a15d-6cda03dc0fb2" providerId="ADAL" clId="{E335013E-D536-7340-9D32-32C59E006189}" dt="2022-09-26T09:51:35.159" v="130" actId="20577"/>
          <ac:spMkLst>
            <pc:docMk/>
            <pc:sldMk cId="1805762003" sldId="351"/>
            <ac:spMk id="5" creationId="{CE447887-A446-C3CF-BD64-3FD511942CC5}"/>
          </ac:spMkLst>
        </pc:spChg>
        <pc:spChg chg="add mod">
          <ac:chgData name="Paola Soto Arenas" userId="395ae2ef-b005-4c34-a15d-6cda03dc0fb2" providerId="ADAL" clId="{E335013E-D536-7340-9D32-32C59E006189}" dt="2022-09-26T12:08:11.745" v="1348" actId="1076"/>
          <ac:spMkLst>
            <pc:docMk/>
            <pc:sldMk cId="1805762003" sldId="351"/>
            <ac:spMk id="8" creationId="{AEC7D746-6237-4FCA-46FE-F38C844620F0}"/>
          </ac:spMkLst>
        </pc:spChg>
        <pc:spChg chg="add del mod">
          <ac:chgData name="Paola Soto Arenas" userId="395ae2ef-b005-4c34-a15d-6cda03dc0fb2" providerId="ADAL" clId="{E335013E-D536-7340-9D32-32C59E006189}" dt="2022-09-26T12:08:00.655" v="1344" actId="21"/>
          <ac:spMkLst>
            <pc:docMk/>
            <pc:sldMk cId="1805762003" sldId="351"/>
            <ac:spMk id="9" creationId="{49392C50-D5BB-55B0-4223-DB5C636D7139}"/>
          </ac:spMkLst>
        </pc:spChg>
        <pc:spChg chg="add del mod">
          <ac:chgData name="Paola Soto Arenas" userId="395ae2ef-b005-4c34-a15d-6cda03dc0fb2" providerId="ADAL" clId="{E335013E-D536-7340-9D32-32C59E006189}" dt="2022-09-26T10:48:50.602" v="576" actId="21"/>
          <ac:spMkLst>
            <pc:docMk/>
            <pc:sldMk cId="1805762003" sldId="351"/>
            <ac:spMk id="10" creationId="{C9C7B11F-5B4B-EA36-FA52-E97BFCC3B4F6}"/>
          </ac:spMkLst>
        </pc:spChg>
        <pc:picChg chg="add del mod">
          <ac:chgData name="Paola Soto Arenas" userId="395ae2ef-b005-4c34-a15d-6cda03dc0fb2" providerId="ADAL" clId="{E335013E-D536-7340-9D32-32C59E006189}" dt="2022-09-26T12:08:00.655" v="1344" actId="21"/>
          <ac:picMkLst>
            <pc:docMk/>
            <pc:sldMk cId="1805762003" sldId="351"/>
            <ac:picMk id="6" creationId="{A7BDC934-2EE2-64CE-8DCF-6B957984AAB3}"/>
          </ac:picMkLst>
        </pc:picChg>
        <pc:picChg chg="add del mod">
          <ac:chgData name="Paola Soto Arenas" userId="395ae2ef-b005-4c34-a15d-6cda03dc0fb2" providerId="ADAL" clId="{E335013E-D536-7340-9D32-32C59E006189}" dt="2022-09-26T12:08:00.655" v="1344" actId="21"/>
          <ac:picMkLst>
            <pc:docMk/>
            <pc:sldMk cId="1805762003" sldId="351"/>
            <ac:picMk id="7" creationId="{307BD3C7-96A8-DA07-203B-4DA99A6A670D}"/>
          </ac:picMkLst>
        </pc:picChg>
        <pc:picChg chg="add del mod">
          <ac:chgData name="Paola Soto Arenas" userId="395ae2ef-b005-4c34-a15d-6cda03dc0fb2" providerId="ADAL" clId="{E335013E-D536-7340-9D32-32C59E006189}" dt="2022-09-26T12:08:00.655" v="1344" actId="21"/>
          <ac:picMkLst>
            <pc:docMk/>
            <pc:sldMk cId="1805762003" sldId="351"/>
            <ac:picMk id="1026" creationId="{4C77F2E2-467F-F09A-D55D-C323C5298AA1}"/>
          </ac:picMkLst>
        </pc:picChg>
        <pc:picChg chg="add mod">
          <ac:chgData name="Paola Soto Arenas" userId="395ae2ef-b005-4c34-a15d-6cda03dc0fb2" providerId="ADAL" clId="{E335013E-D536-7340-9D32-32C59E006189}" dt="2022-09-26T12:08:09.074" v="1347" actId="1076"/>
          <ac:picMkLst>
            <pc:docMk/>
            <pc:sldMk cId="1805762003" sldId="351"/>
            <ac:picMk id="1028" creationId="{24B31FB4-B241-6E28-B921-B94657B05EF6}"/>
          </ac:picMkLst>
        </pc:picChg>
      </pc:sldChg>
      <pc:sldChg chg="addSp delSp modSp new mod modClrScheme chgLayout">
        <pc:chgData name="Paola Soto Arenas" userId="395ae2ef-b005-4c34-a15d-6cda03dc0fb2" providerId="ADAL" clId="{E335013E-D536-7340-9D32-32C59E006189}" dt="2022-09-26T10:51:53.928" v="605" actId="20577"/>
        <pc:sldMkLst>
          <pc:docMk/>
          <pc:sldMk cId="1662844547" sldId="352"/>
        </pc:sldMkLst>
        <pc:spChg chg="mod ord">
          <ac:chgData name="Paola Soto Arenas" userId="395ae2ef-b005-4c34-a15d-6cda03dc0fb2" providerId="ADAL" clId="{E335013E-D536-7340-9D32-32C59E006189}" dt="2022-09-26T10:51:51.206" v="604" actId="20577"/>
          <ac:spMkLst>
            <pc:docMk/>
            <pc:sldMk cId="1662844547" sldId="352"/>
            <ac:spMk id="2" creationId="{602BA07F-258E-B77C-2BF2-85A307F27030}"/>
          </ac:spMkLst>
        </pc:spChg>
        <pc:spChg chg="del">
          <ac:chgData name="Paola Soto Arenas" userId="395ae2ef-b005-4c34-a15d-6cda03dc0fb2" providerId="ADAL" clId="{E335013E-D536-7340-9D32-32C59E006189}" dt="2022-09-26T10:47:54.934" v="572"/>
          <ac:spMkLst>
            <pc:docMk/>
            <pc:sldMk cId="1662844547" sldId="352"/>
            <ac:spMk id="3" creationId="{E2FAB2E4-D94D-C0C1-E014-C61F0C67FFDA}"/>
          </ac:spMkLst>
        </pc:spChg>
        <pc:spChg chg="mod ord">
          <ac:chgData name="Paola Soto Arenas" userId="395ae2ef-b005-4c34-a15d-6cda03dc0fb2" providerId="ADAL" clId="{E335013E-D536-7340-9D32-32C59E006189}" dt="2022-09-26T10:48:26.762" v="573" actId="700"/>
          <ac:spMkLst>
            <pc:docMk/>
            <pc:sldMk cId="1662844547" sldId="352"/>
            <ac:spMk id="4" creationId="{9D2B233B-2DB4-D918-07E0-5A1043537C89}"/>
          </ac:spMkLst>
        </pc:spChg>
        <pc:spChg chg="mod ord">
          <ac:chgData name="Paola Soto Arenas" userId="395ae2ef-b005-4c34-a15d-6cda03dc0fb2" providerId="ADAL" clId="{E335013E-D536-7340-9D32-32C59E006189}" dt="2022-09-26T10:51:53.928" v="605" actId="20577"/>
          <ac:spMkLst>
            <pc:docMk/>
            <pc:sldMk cId="1662844547" sldId="352"/>
            <ac:spMk id="5" creationId="{7AF4BAD1-FA07-0F54-B605-AB8BC5AB25C2}"/>
          </ac:spMkLst>
        </pc:spChg>
        <pc:spChg chg="add mod ord">
          <ac:chgData name="Paola Soto Arenas" userId="395ae2ef-b005-4c34-a15d-6cda03dc0fb2" providerId="ADAL" clId="{E335013E-D536-7340-9D32-32C59E006189}" dt="2022-09-26T10:48:26.762" v="573" actId="700"/>
          <ac:spMkLst>
            <pc:docMk/>
            <pc:sldMk cId="1662844547" sldId="352"/>
            <ac:spMk id="6" creationId="{FCDF4B52-A51A-6172-EE10-075DEFCD6740}"/>
          </ac:spMkLst>
        </pc:spChg>
        <pc:spChg chg="add del mod ord">
          <ac:chgData name="Paola Soto Arenas" userId="395ae2ef-b005-4c34-a15d-6cda03dc0fb2" providerId="ADAL" clId="{E335013E-D536-7340-9D32-32C59E006189}" dt="2022-09-26T10:48:30.262" v="574"/>
          <ac:spMkLst>
            <pc:docMk/>
            <pc:sldMk cId="1662844547" sldId="352"/>
            <ac:spMk id="7" creationId="{B7EB0E6E-4256-A01A-D08F-A896F5AC9DD3}"/>
          </ac:spMkLst>
        </pc:spChg>
        <pc:spChg chg="add mod">
          <ac:chgData name="Paola Soto Arenas" userId="395ae2ef-b005-4c34-a15d-6cda03dc0fb2" providerId="ADAL" clId="{E335013E-D536-7340-9D32-32C59E006189}" dt="2022-09-26T10:49:10.669" v="580" actId="20577"/>
          <ac:spMkLst>
            <pc:docMk/>
            <pc:sldMk cId="1662844547" sldId="352"/>
            <ac:spMk id="8" creationId="{7065EAD9-530C-CDEB-BDEB-D6DDA2381E53}"/>
          </ac:spMkLst>
        </pc:spChg>
        <pc:picChg chg="add mod">
          <ac:chgData name="Paola Soto Arenas" userId="395ae2ef-b005-4c34-a15d-6cda03dc0fb2" providerId="ADAL" clId="{E335013E-D536-7340-9D32-32C59E006189}" dt="2022-09-26T10:48:30.262" v="574"/>
          <ac:picMkLst>
            <pc:docMk/>
            <pc:sldMk cId="1662844547" sldId="352"/>
            <ac:picMk id="2050" creationId="{0F46D40D-BBC6-F44F-3EF9-54E1249740C3}"/>
          </ac:picMkLst>
        </pc:picChg>
      </pc:sldChg>
      <pc:sldChg chg="del">
        <pc:chgData name="Paola Soto Arenas" userId="395ae2ef-b005-4c34-a15d-6cda03dc0fb2" providerId="ADAL" clId="{E335013E-D536-7340-9D32-32C59E006189}" dt="2022-09-26T09:50:52.056" v="58" actId="2696"/>
        <pc:sldMkLst>
          <pc:docMk/>
          <pc:sldMk cId="3540045066" sldId="352"/>
        </pc:sldMkLst>
      </pc:sldChg>
      <pc:sldChg chg="del">
        <pc:chgData name="Paola Soto Arenas" userId="395ae2ef-b005-4c34-a15d-6cda03dc0fb2" providerId="ADAL" clId="{E335013E-D536-7340-9D32-32C59E006189}" dt="2022-09-26T09:50:52.295" v="59" actId="2696"/>
        <pc:sldMkLst>
          <pc:docMk/>
          <pc:sldMk cId="2103861005" sldId="353"/>
        </pc:sldMkLst>
      </pc:sldChg>
      <pc:sldChg chg="addSp delSp modSp add mod modNotesTx">
        <pc:chgData name="Paola Soto Arenas" userId="395ae2ef-b005-4c34-a15d-6cda03dc0fb2" providerId="ADAL" clId="{E335013E-D536-7340-9D32-32C59E006189}" dt="2022-09-26T11:28:17.234" v="977" actId="5793"/>
        <pc:sldMkLst>
          <pc:docMk/>
          <pc:sldMk cId="2174260061" sldId="353"/>
        </pc:sldMkLst>
        <pc:spChg chg="add del mod">
          <ac:chgData name="Paola Soto Arenas" userId="395ae2ef-b005-4c34-a15d-6cda03dc0fb2" providerId="ADAL" clId="{E335013E-D536-7340-9D32-32C59E006189}" dt="2022-09-26T10:53:29.357" v="625"/>
          <ac:spMkLst>
            <pc:docMk/>
            <pc:sldMk cId="2174260061" sldId="353"/>
            <ac:spMk id="3" creationId="{EDEA38AA-B27E-955F-F9A6-D888301C5A5B}"/>
          </ac:spMkLst>
        </pc:spChg>
        <pc:spChg chg="mod">
          <ac:chgData name="Paola Soto Arenas" userId="395ae2ef-b005-4c34-a15d-6cda03dc0fb2" providerId="ADAL" clId="{E335013E-D536-7340-9D32-32C59E006189}" dt="2022-09-26T10:52:27.600" v="624" actId="20577"/>
          <ac:spMkLst>
            <pc:docMk/>
            <pc:sldMk cId="2174260061" sldId="353"/>
            <ac:spMk id="5" creationId="{7AF4BAD1-FA07-0F54-B605-AB8BC5AB25C2}"/>
          </ac:spMkLst>
        </pc:spChg>
        <pc:spChg chg="mod">
          <ac:chgData name="Paola Soto Arenas" userId="395ae2ef-b005-4c34-a15d-6cda03dc0fb2" providerId="ADAL" clId="{E335013E-D536-7340-9D32-32C59E006189}" dt="2022-09-26T11:28:17.234" v="977" actId="5793"/>
          <ac:spMkLst>
            <pc:docMk/>
            <pc:sldMk cId="2174260061" sldId="353"/>
            <ac:spMk id="6" creationId="{FCDF4B52-A51A-6172-EE10-075DEFCD6740}"/>
          </ac:spMkLst>
        </pc:spChg>
        <pc:spChg chg="add mod">
          <ac:chgData name="Paola Soto Arenas" userId="395ae2ef-b005-4c34-a15d-6cda03dc0fb2" providerId="ADAL" clId="{E335013E-D536-7340-9D32-32C59E006189}" dt="2022-09-26T11:26:41.562" v="909" actId="6549"/>
          <ac:spMkLst>
            <pc:docMk/>
            <pc:sldMk cId="2174260061" sldId="353"/>
            <ac:spMk id="7" creationId="{660B9EDF-5F80-7BB0-20C4-AF054E19471D}"/>
          </ac:spMkLst>
        </pc:spChg>
        <pc:spChg chg="del">
          <ac:chgData name="Paola Soto Arenas" userId="395ae2ef-b005-4c34-a15d-6cda03dc0fb2" providerId="ADAL" clId="{E335013E-D536-7340-9D32-32C59E006189}" dt="2022-09-26T10:51:32.655" v="585" actId="478"/>
          <ac:spMkLst>
            <pc:docMk/>
            <pc:sldMk cId="2174260061" sldId="353"/>
            <ac:spMk id="8" creationId="{7065EAD9-530C-CDEB-BDEB-D6DDA2381E53}"/>
          </ac:spMkLst>
        </pc:spChg>
        <pc:picChg chg="del">
          <ac:chgData name="Paola Soto Arenas" userId="395ae2ef-b005-4c34-a15d-6cda03dc0fb2" providerId="ADAL" clId="{E335013E-D536-7340-9D32-32C59E006189}" dt="2022-09-26T10:51:22.676" v="583" actId="478"/>
          <ac:picMkLst>
            <pc:docMk/>
            <pc:sldMk cId="2174260061" sldId="353"/>
            <ac:picMk id="2050" creationId="{0F46D40D-BBC6-F44F-3EF9-54E1249740C3}"/>
          </ac:picMkLst>
        </pc:picChg>
        <pc:picChg chg="add mod">
          <ac:chgData name="Paola Soto Arenas" userId="395ae2ef-b005-4c34-a15d-6cda03dc0fb2" providerId="ADAL" clId="{E335013E-D536-7340-9D32-32C59E006189}" dt="2022-09-26T11:25:57.189" v="898" actId="14100"/>
          <ac:picMkLst>
            <pc:docMk/>
            <pc:sldMk cId="2174260061" sldId="353"/>
            <ac:picMk id="4098" creationId="{15097B95-7C37-B21E-F966-D258EC857967}"/>
          </ac:picMkLst>
        </pc:picChg>
        <pc:picChg chg="add mod">
          <ac:chgData name="Paola Soto Arenas" userId="395ae2ef-b005-4c34-a15d-6cda03dc0fb2" providerId="ADAL" clId="{E335013E-D536-7340-9D32-32C59E006189}" dt="2022-09-26T11:26:05.300" v="900" actId="1076"/>
          <ac:picMkLst>
            <pc:docMk/>
            <pc:sldMk cId="2174260061" sldId="353"/>
            <ac:picMk id="4100" creationId="{B4CAC8FB-385E-01AF-A1ED-C538493A9131}"/>
          </ac:picMkLst>
        </pc:picChg>
      </pc:sldChg>
      <pc:sldChg chg="del">
        <pc:chgData name="Paola Soto Arenas" userId="395ae2ef-b005-4c34-a15d-6cda03dc0fb2" providerId="ADAL" clId="{E335013E-D536-7340-9D32-32C59E006189}" dt="2022-09-26T09:50:52.473" v="60" actId="2696"/>
        <pc:sldMkLst>
          <pc:docMk/>
          <pc:sldMk cId="2869275067" sldId="354"/>
        </pc:sldMkLst>
      </pc:sldChg>
      <pc:sldChg chg="addSp delSp modSp new mod modClrScheme chgLayout">
        <pc:chgData name="Paola Soto Arenas" userId="395ae2ef-b005-4c34-a15d-6cda03dc0fb2" providerId="ADAL" clId="{E335013E-D536-7340-9D32-32C59E006189}" dt="2022-09-26T11:35:00.833" v="1027" actId="20577"/>
        <pc:sldMkLst>
          <pc:docMk/>
          <pc:sldMk cId="3106576496" sldId="354"/>
        </pc:sldMkLst>
        <pc:spChg chg="del mod ord">
          <ac:chgData name="Paola Soto Arenas" userId="395ae2ef-b005-4c34-a15d-6cda03dc0fb2" providerId="ADAL" clId="{E335013E-D536-7340-9D32-32C59E006189}" dt="2022-09-26T11:34:43.431" v="979" actId="700"/>
          <ac:spMkLst>
            <pc:docMk/>
            <pc:sldMk cId="3106576496" sldId="354"/>
            <ac:spMk id="2" creationId="{697877E4-3D71-2454-638F-FB4F2567760C}"/>
          </ac:spMkLst>
        </pc:spChg>
        <pc:spChg chg="del">
          <ac:chgData name="Paola Soto Arenas" userId="395ae2ef-b005-4c34-a15d-6cda03dc0fb2" providerId="ADAL" clId="{E335013E-D536-7340-9D32-32C59E006189}" dt="2022-09-26T11:34:43.431" v="979" actId="700"/>
          <ac:spMkLst>
            <pc:docMk/>
            <pc:sldMk cId="3106576496" sldId="354"/>
            <ac:spMk id="3" creationId="{6883DBFC-0DDE-8002-160F-A8CE6CA940B4}"/>
          </ac:spMkLst>
        </pc:spChg>
        <pc:spChg chg="mod ord">
          <ac:chgData name="Paola Soto Arenas" userId="395ae2ef-b005-4c34-a15d-6cda03dc0fb2" providerId="ADAL" clId="{E335013E-D536-7340-9D32-32C59E006189}" dt="2022-09-26T11:34:43.431" v="979" actId="700"/>
          <ac:spMkLst>
            <pc:docMk/>
            <pc:sldMk cId="3106576496" sldId="354"/>
            <ac:spMk id="4" creationId="{EF5AF43B-62ED-EA8F-35D7-430E9FA9640C}"/>
          </ac:spMkLst>
        </pc:spChg>
        <pc:spChg chg="del">
          <ac:chgData name="Paola Soto Arenas" userId="395ae2ef-b005-4c34-a15d-6cda03dc0fb2" providerId="ADAL" clId="{E335013E-D536-7340-9D32-32C59E006189}" dt="2022-09-26T11:34:43.431" v="979" actId="700"/>
          <ac:spMkLst>
            <pc:docMk/>
            <pc:sldMk cId="3106576496" sldId="354"/>
            <ac:spMk id="5" creationId="{E2D7FEFB-0E5B-C243-27B2-640B3B945AB0}"/>
          </ac:spMkLst>
        </pc:spChg>
        <pc:spChg chg="del">
          <ac:chgData name="Paola Soto Arenas" userId="395ae2ef-b005-4c34-a15d-6cda03dc0fb2" providerId="ADAL" clId="{E335013E-D536-7340-9D32-32C59E006189}" dt="2022-09-26T11:34:43.431" v="979" actId="700"/>
          <ac:spMkLst>
            <pc:docMk/>
            <pc:sldMk cId="3106576496" sldId="354"/>
            <ac:spMk id="6" creationId="{B1A407AB-B46B-B477-2A52-632EE8D81103}"/>
          </ac:spMkLst>
        </pc:spChg>
        <pc:spChg chg="add mod ord">
          <ac:chgData name="Paola Soto Arenas" userId="395ae2ef-b005-4c34-a15d-6cda03dc0fb2" providerId="ADAL" clId="{E335013E-D536-7340-9D32-32C59E006189}" dt="2022-09-26T11:35:00.833" v="1027" actId="20577"/>
          <ac:spMkLst>
            <pc:docMk/>
            <pc:sldMk cId="3106576496" sldId="354"/>
            <ac:spMk id="7" creationId="{0FE2D98C-8F45-F4FC-57BD-1FD7FC725CA9}"/>
          </ac:spMkLst>
        </pc:spChg>
      </pc:sldChg>
      <pc:sldChg chg="del">
        <pc:chgData name="Paola Soto Arenas" userId="395ae2ef-b005-4c34-a15d-6cda03dc0fb2" providerId="ADAL" clId="{E335013E-D536-7340-9D32-32C59E006189}" dt="2022-09-26T09:50:52.693" v="61" actId="2696"/>
        <pc:sldMkLst>
          <pc:docMk/>
          <pc:sldMk cId="2658976823" sldId="355"/>
        </pc:sldMkLst>
      </pc:sldChg>
      <pc:sldChg chg="addSp delSp modSp new mod modClrScheme chgLayout">
        <pc:chgData name="Paola Soto Arenas" userId="395ae2ef-b005-4c34-a15d-6cda03dc0fb2" providerId="ADAL" clId="{E335013E-D536-7340-9D32-32C59E006189}" dt="2022-09-26T11:37:46.526" v="1078" actId="1076"/>
        <pc:sldMkLst>
          <pc:docMk/>
          <pc:sldMk cId="4224024608" sldId="355"/>
        </pc:sldMkLst>
        <pc:spChg chg="del mod ord">
          <ac:chgData name="Paola Soto Arenas" userId="395ae2ef-b005-4c34-a15d-6cda03dc0fb2" providerId="ADAL" clId="{E335013E-D536-7340-9D32-32C59E006189}" dt="2022-09-26T11:35:42.026" v="1029" actId="700"/>
          <ac:spMkLst>
            <pc:docMk/>
            <pc:sldMk cId="4224024608" sldId="355"/>
            <ac:spMk id="2" creationId="{2908F9C0-AA41-38DE-FC3A-248F4091E32A}"/>
          </ac:spMkLst>
        </pc:spChg>
        <pc:spChg chg="add mod ord">
          <ac:chgData name="Paola Soto Arenas" userId="395ae2ef-b005-4c34-a15d-6cda03dc0fb2" providerId="ADAL" clId="{E335013E-D536-7340-9D32-32C59E006189}" dt="2022-09-26T11:37:15.634" v="1072" actId="20577"/>
          <ac:spMkLst>
            <pc:docMk/>
            <pc:sldMk cId="4224024608" sldId="355"/>
            <ac:spMk id="3" creationId="{5C3C01A3-6E6C-8645-2035-C63AC91E601C}"/>
          </ac:spMkLst>
        </pc:spChg>
        <pc:spChg chg="add del mod ord">
          <ac:chgData name="Paola Soto Arenas" userId="395ae2ef-b005-4c34-a15d-6cda03dc0fb2" providerId="ADAL" clId="{E335013E-D536-7340-9D32-32C59E006189}" dt="2022-09-26T11:37:21.124" v="1073" actId="478"/>
          <ac:spMkLst>
            <pc:docMk/>
            <pc:sldMk cId="4224024608" sldId="355"/>
            <ac:spMk id="4" creationId="{2B3FE019-F2AD-60ED-015A-3ECEC7ABBD29}"/>
          </ac:spMkLst>
        </pc:spChg>
        <pc:spChg chg="add mod ord">
          <ac:chgData name="Paola Soto Arenas" userId="395ae2ef-b005-4c34-a15d-6cda03dc0fb2" providerId="ADAL" clId="{E335013E-D536-7340-9D32-32C59E006189}" dt="2022-09-26T11:35:42.026" v="1029" actId="700"/>
          <ac:spMkLst>
            <pc:docMk/>
            <pc:sldMk cId="4224024608" sldId="355"/>
            <ac:spMk id="5" creationId="{D857BA7C-8E00-9650-96C1-DA21C37660CA}"/>
          </ac:spMkLst>
        </pc:spChg>
        <pc:spChg chg="mod">
          <ac:chgData name="Paola Soto Arenas" userId="395ae2ef-b005-4c34-a15d-6cda03dc0fb2" providerId="ADAL" clId="{E335013E-D536-7340-9D32-32C59E006189}" dt="2022-09-26T11:36:04.191" v="1032"/>
          <ac:spMkLst>
            <pc:docMk/>
            <pc:sldMk cId="4224024608" sldId="355"/>
            <ac:spMk id="7" creationId="{A112BD99-5C8F-617C-D868-7AA222656ABC}"/>
          </ac:spMkLst>
        </pc:spChg>
        <pc:spChg chg="mod">
          <ac:chgData name="Paola Soto Arenas" userId="395ae2ef-b005-4c34-a15d-6cda03dc0fb2" providerId="ADAL" clId="{E335013E-D536-7340-9D32-32C59E006189}" dt="2022-09-26T11:37:37.533" v="1077" actId="207"/>
          <ac:spMkLst>
            <pc:docMk/>
            <pc:sldMk cId="4224024608" sldId="355"/>
            <ac:spMk id="13" creationId="{5A0420A6-E391-98C4-0D69-5125A101613A}"/>
          </ac:spMkLst>
        </pc:spChg>
        <pc:spChg chg="mod">
          <ac:chgData name="Paola Soto Arenas" userId="395ae2ef-b005-4c34-a15d-6cda03dc0fb2" providerId="ADAL" clId="{E335013E-D536-7340-9D32-32C59E006189}" dt="2022-09-26T11:36:04.191" v="1032"/>
          <ac:spMkLst>
            <pc:docMk/>
            <pc:sldMk cId="4224024608" sldId="355"/>
            <ac:spMk id="19" creationId="{CD957A91-2AEB-189F-47DA-60A4C8394BB9}"/>
          </ac:spMkLst>
        </pc:spChg>
        <pc:spChg chg="mod">
          <ac:chgData name="Paola Soto Arenas" userId="395ae2ef-b005-4c34-a15d-6cda03dc0fb2" providerId="ADAL" clId="{E335013E-D536-7340-9D32-32C59E006189}" dt="2022-09-26T11:36:04.191" v="1032"/>
          <ac:spMkLst>
            <pc:docMk/>
            <pc:sldMk cId="4224024608" sldId="355"/>
            <ac:spMk id="20" creationId="{56D24F6E-4EF2-ECE0-FFBB-6C1DBA4FD150}"/>
          </ac:spMkLst>
        </pc:spChg>
        <pc:spChg chg="mod">
          <ac:chgData name="Paola Soto Arenas" userId="395ae2ef-b005-4c34-a15d-6cda03dc0fb2" providerId="ADAL" clId="{E335013E-D536-7340-9D32-32C59E006189}" dt="2022-09-26T11:36:04.191" v="1032"/>
          <ac:spMkLst>
            <pc:docMk/>
            <pc:sldMk cId="4224024608" sldId="355"/>
            <ac:spMk id="22" creationId="{0C0C4307-4FD1-8C6E-ADB6-DE53909B071D}"/>
          </ac:spMkLst>
        </pc:spChg>
        <pc:spChg chg="mod">
          <ac:chgData name="Paola Soto Arenas" userId="395ae2ef-b005-4c34-a15d-6cda03dc0fb2" providerId="ADAL" clId="{E335013E-D536-7340-9D32-32C59E006189}" dt="2022-09-26T11:36:04.191" v="1032"/>
          <ac:spMkLst>
            <pc:docMk/>
            <pc:sldMk cId="4224024608" sldId="355"/>
            <ac:spMk id="23" creationId="{81703FC7-D0EF-BC45-1B25-E095D2A1FE57}"/>
          </ac:spMkLst>
        </pc:spChg>
        <pc:spChg chg="mod">
          <ac:chgData name="Paola Soto Arenas" userId="395ae2ef-b005-4c34-a15d-6cda03dc0fb2" providerId="ADAL" clId="{E335013E-D536-7340-9D32-32C59E006189}" dt="2022-09-26T11:36:04.191" v="1032"/>
          <ac:spMkLst>
            <pc:docMk/>
            <pc:sldMk cId="4224024608" sldId="355"/>
            <ac:spMk id="24" creationId="{A9C14EFE-9412-5A24-9B17-5BD6A6086B71}"/>
          </ac:spMkLst>
        </pc:spChg>
        <pc:spChg chg="mod">
          <ac:chgData name="Paola Soto Arenas" userId="395ae2ef-b005-4c34-a15d-6cda03dc0fb2" providerId="ADAL" clId="{E335013E-D536-7340-9D32-32C59E006189}" dt="2022-09-26T11:36:04.191" v="1032"/>
          <ac:spMkLst>
            <pc:docMk/>
            <pc:sldMk cId="4224024608" sldId="355"/>
            <ac:spMk id="26" creationId="{B40B5015-5E6A-0AD3-8AC1-592DA1CC3DC9}"/>
          </ac:spMkLst>
        </pc:spChg>
        <pc:spChg chg="mod">
          <ac:chgData name="Paola Soto Arenas" userId="395ae2ef-b005-4c34-a15d-6cda03dc0fb2" providerId="ADAL" clId="{E335013E-D536-7340-9D32-32C59E006189}" dt="2022-09-26T11:36:04.191" v="1032"/>
          <ac:spMkLst>
            <pc:docMk/>
            <pc:sldMk cId="4224024608" sldId="355"/>
            <ac:spMk id="27" creationId="{8CB54A5D-842D-2D5A-381B-50830ABE2D81}"/>
          </ac:spMkLst>
        </pc:spChg>
        <pc:spChg chg="mod">
          <ac:chgData name="Paola Soto Arenas" userId="395ae2ef-b005-4c34-a15d-6cda03dc0fb2" providerId="ADAL" clId="{E335013E-D536-7340-9D32-32C59E006189}" dt="2022-09-26T11:36:04.191" v="1032"/>
          <ac:spMkLst>
            <pc:docMk/>
            <pc:sldMk cId="4224024608" sldId="355"/>
            <ac:spMk id="28" creationId="{C7EB6BD3-7D96-B812-5BBA-3D2CFFA485B7}"/>
          </ac:spMkLst>
        </pc:spChg>
        <pc:spChg chg="mod">
          <ac:chgData name="Paola Soto Arenas" userId="395ae2ef-b005-4c34-a15d-6cda03dc0fb2" providerId="ADAL" clId="{E335013E-D536-7340-9D32-32C59E006189}" dt="2022-09-26T11:36:56.532" v="1035"/>
          <ac:spMkLst>
            <pc:docMk/>
            <pc:sldMk cId="4224024608" sldId="355"/>
            <ac:spMk id="31" creationId="{850E102E-4C69-F91A-57A9-DE012811CEFB}"/>
          </ac:spMkLst>
        </pc:spChg>
        <pc:spChg chg="mod">
          <ac:chgData name="Paola Soto Arenas" userId="395ae2ef-b005-4c34-a15d-6cda03dc0fb2" providerId="ADAL" clId="{E335013E-D536-7340-9D32-32C59E006189}" dt="2022-09-26T11:36:56.532" v="1035"/>
          <ac:spMkLst>
            <pc:docMk/>
            <pc:sldMk cId="4224024608" sldId="355"/>
            <ac:spMk id="32" creationId="{745EB582-3F4C-ED4D-FEB4-7D0A487418C9}"/>
          </ac:spMkLst>
        </pc:spChg>
        <pc:spChg chg="mod">
          <ac:chgData name="Paola Soto Arenas" userId="395ae2ef-b005-4c34-a15d-6cda03dc0fb2" providerId="ADAL" clId="{E335013E-D536-7340-9D32-32C59E006189}" dt="2022-09-26T11:36:56.532" v="1035"/>
          <ac:spMkLst>
            <pc:docMk/>
            <pc:sldMk cId="4224024608" sldId="355"/>
            <ac:spMk id="33" creationId="{1C462437-3DA9-EC50-146B-B9AF7621B9EB}"/>
          </ac:spMkLst>
        </pc:spChg>
        <pc:spChg chg="mod">
          <ac:chgData name="Paola Soto Arenas" userId="395ae2ef-b005-4c34-a15d-6cda03dc0fb2" providerId="ADAL" clId="{E335013E-D536-7340-9D32-32C59E006189}" dt="2022-09-26T11:36:56.532" v="1035"/>
          <ac:spMkLst>
            <pc:docMk/>
            <pc:sldMk cId="4224024608" sldId="355"/>
            <ac:spMk id="34" creationId="{0A186AF5-E0ED-0759-EA7D-DD62820948BF}"/>
          </ac:spMkLst>
        </pc:spChg>
        <pc:spChg chg="mod">
          <ac:chgData name="Paola Soto Arenas" userId="395ae2ef-b005-4c34-a15d-6cda03dc0fb2" providerId="ADAL" clId="{E335013E-D536-7340-9D32-32C59E006189}" dt="2022-09-26T11:36:56.532" v="1035"/>
          <ac:spMkLst>
            <pc:docMk/>
            <pc:sldMk cId="4224024608" sldId="355"/>
            <ac:spMk id="36" creationId="{0D94F644-4860-EA3A-48E8-D9AF7CA93134}"/>
          </ac:spMkLst>
        </pc:spChg>
        <pc:spChg chg="mod">
          <ac:chgData name="Paola Soto Arenas" userId="395ae2ef-b005-4c34-a15d-6cda03dc0fb2" providerId="ADAL" clId="{E335013E-D536-7340-9D32-32C59E006189}" dt="2022-09-26T11:36:56.532" v="1035"/>
          <ac:spMkLst>
            <pc:docMk/>
            <pc:sldMk cId="4224024608" sldId="355"/>
            <ac:spMk id="37" creationId="{4814C15B-9534-F929-A71A-32167282C9A3}"/>
          </ac:spMkLst>
        </pc:spChg>
        <pc:spChg chg="mod">
          <ac:chgData name="Paola Soto Arenas" userId="395ae2ef-b005-4c34-a15d-6cda03dc0fb2" providerId="ADAL" clId="{E335013E-D536-7340-9D32-32C59E006189}" dt="2022-09-26T11:36:56.532" v="1035"/>
          <ac:spMkLst>
            <pc:docMk/>
            <pc:sldMk cId="4224024608" sldId="355"/>
            <ac:spMk id="39" creationId="{3BE0A7FC-0B69-2D3A-2683-C3EC86C1B0C0}"/>
          </ac:spMkLst>
        </pc:spChg>
        <pc:spChg chg="mod">
          <ac:chgData name="Paola Soto Arenas" userId="395ae2ef-b005-4c34-a15d-6cda03dc0fb2" providerId="ADAL" clId="{E335013E-D536-7340-9D32-32C59E006189}" dt="2022-09-26T11:36:56.532" v="1035"/>
          <ac:spMkLst>
            <pc:docMk/>
            <pc:sldMk cId="4224024608" sldId="355"/>
            <ac:spMk id="40" creationId="{B8C12994-3DCA-91C2-0DEB-63ED58C54599}"/>
          </ac:spMkLst>
        </pc:spChg>
        <pc:spChg chg="mod">
          <ac:chgData name="Paola Soto Arenas" userId="395ae2ef-b005-4c34-a15d-6cda03dc0fb2" providerId="ADAL" clId="{E335013E-D536-7340-9D32-32C59E006189}" dt="2022-09-26T11:36:56.532" v="1035"/>
          <ac:spMkLst>
            <pc:docMk/>
            <pc:sldMk cId="4224024608" sldId="355"/>
            <ac:spMk id="42" creationId="{E34CAFEC-B25A-B4B7-C18E-24F816688B1B}"/>
          </ac:spMkLst>
        </pc:spChg>
        <pc:spChg chg="mod">
          <ac:chgData name="Paola Soto Arenas" userId="395ae2ef-b005-4c34-a15d-6cda03dc0fb2" providerId="ADAL" clId="{E335013E-D536-7340-9D32-32C59E006189}" dt="2022-09-26T11:36:56.532" v="1035"/>
          <ac:spMkLst>
            <pc:docMk/>
            <pc:sldMk cId="4224024608" sldId="355"/>
            <ac:spMk id="43" creationId="{50FFEBFA-C303-6DBA-429C-4818DF686013}"/>
          </ac:spMkLst>
        </pc:spChg>
        <pc:spChg chg="mod">
          <ac:chgData name="Paola Soto Arenas" userId="395ae2ef-b005-4c34-a15d-6cda03dc0fb2" providerId="ADAL" clId="{E335013E-D536-7340-9D32-32C59E006189}" dt="2022-09-26T11:36:56.532" v="1035"/>
          <ac:spMkLst>
            <pc:docMk/>
            <pc:sldMk cId="4224024608" sldId="355"/>
            <ac:spMk id="44" creationId="{C7A40498-E725-2103-9007-60F2FAD3B713}"/>
          </ac:spMkLst>
        </pc:spChg>
        <pc:spChg chg="mod">
          <ac:chgData name="Paola Soto Arenas" userId="395ae2ef-b005-4c34-a15d-6cda03dc0fb2" providerId="ADAL" clId="{E335013E-D536-7340-9D32-32C59E006189}" dt="2022-09-26T11:36:56.532" v="1035"/>
          <ac:spMkLst>
            <pc:docMk/>
            <pc:sldMk cId="4224024608" sldId="355"/>
            <ac:spMk id="45" creationId="{8D7E70FC-297B-A6CF-53C2-3065E09C28A3}"/>
          </ac:spMkLst>
        </pc:spChg>
        <pc:spChg chg="mod">
          <ac:chgData name="Paola Soto Arenas" userId="395ae2ef-b005-4c34-a15d-6cda03dc0fb2" providerId="ADAL" clId="{E335013E-D536-7340-9D32-32C59E006189}" dt="2022-09-26T11:36:56.532" v="1035"/>
          <ac:spMkLst>
            <pc:docMk/>
            <pc:sldMk cId="4224024608" sldId="355"/>
            <ac:spMk id="49" creationId="{E2A616ED-D589-2532-5699-F192449A3159}"/>
          </ac:spMkLst>
        </pc:spChg>
        <pc:spChg chg="mod">
          <ac:chgData name="Paola Soto Arenas" userId="395ae2ef-b005-4c34-a15d-6cda03dc0fb2" providerId="ADAL" clId="{E335013E-D536-7340-9D32-32C59E006189}" dt="2022-09-26T11:36:56.532" v="1035"/>
          <ac:spMkLst>
            <pc:docMk/>
            <pc:sldMk cId="4224024608" sldId="355"/>
            <ac:spMk id="50" creationId="{33DBFDD9-46E6-90D6-751F-A583131C492C}"/>
          </ac:spMkLst>
        </pc:spChg>
        <pc:spChg chg="mod">
          <ac:chgData name="Paola Soto Arenas" userId="395ae2ef-b005-4c34-a15d-6cda03dc0fb2" providerId="ADAL" clId="{E335013E-D536-7340-9D32-32C59E006189}" dt="2022-09-26T11:36:56.532" v="1035"/>
          <ac:spMkLst>
            <pc:docMk/>
            <pc:sldMk cId="4224024608" sldId="355"/>
            <ac:spMk id="51" creationId="{172D2595-8898-369C-6F55-21F496940ACE}"/>
          </ac:spMkLst>
        </pc:spChg>
        <pc:spChg chg="mod">
          <ac:chgData name="Paola Soto Arenas" userId="395ae2ef-b005-4c34-a15d-6cda03dc0fb2" providerId="ADAL" clId="{E335013E-D536-7340-9D32-32C59E006189}" dt="2022-09-26T11:36:56.532" v="1035"/>
          <ac:spMkLst>
            <pc:docMk/>
            <pc:sldMk cId="4224024608" sldId="355"/>
            <ac:spMk id="52" creationId="{A5BE9D6E-22DD-D708-AEA7-996CF11FF7C8}"/>
          </ac:spMkLst>
        </pc:spChg>
        <pc:spChg chg="mod">
          <ac:chgData name="Paola Soto Arenas" userId="395ae2ef-b005-4c34-a15d-6cda03dc0fb2" providerId="ADAL" clId="{E335013E-D536-7340-9D32-32C59E006189}" dt="2022-09-26T11:36:56.532" v="1035"/>
          <ac:spMkLst>
            <pc:docMk/>
            <pc:sldMk cId="4224024608" sldId="355"/>
            <ac:spMk id="53" creationId="{0D3E7B4E-B3E1-DB7E-0341-14841EDD9D5F}"/>
          </ac:spMkLst>
        </pc:spChg>
        <pc:spChg chg="mod">
          <ac:chgData name="Paola Soto Arenas" userId="395ae2ef-b005-4c34-a15d-6cda03dc0fb2" providerId="ADAL" clId="{E335013E-D536-7340-9D32-32C59E006189}" dt="2022-09-26T11:36:56.532" v="1035"/>
          <ac:spMkLst>
            <pc:docMk/>
            <pc:sldMk cId="4224024608" sldId="355"/>
            <ac:spMk id="58" creationId="{884F0818-8026-B7D0-5325-863FF2FABEE4}"/>
          </ac:spMkLst>
        </pc:spChg>
        <pc:spChg chg="mod">
          <ac:chgData name="Paola Soto Arenas" userId="395ae2ef-b005-4c34-a15d-6cda03dc0fb2" providerId="ADAL" clId="{E335013E-D536-7340-9D32-32C59E006189}" dt="2022-09-26T11:36:56.532" v="1035"/>
          <ac:spMkLst>
            <pc:docMk/>
            <pc:sldMk cId="4224024608" sldId="355"/>
            <ac:spMk id="59" creationId="{8AFF8143-AC92-C620-A9E4-D6D0C48BDA52}"/>
          </ac:spMkLst>
        </pc:spChg>
        <pc:spChg chg="mod">
          <ac:chgData name="Paola Soto Arenas" userId="395ae2ef-b005-4c34-a15d-6cda03dc0fb2" providerId="ADAL" clId="{E335013E-D536-7340-9D32-32C59E006189}" dt="2022-09-26T11:36:56.532" v="1035"/>
          <ac:spMkLst>
            <pc:docMk/>
            <pc:sldMk cId="4224024608" sldId="355"/>
            <ac:spMk id="60" creationId="{96620854-C4C1-F402-4702-5FC8ED393C0A}"/>
          </ac:spMkLst>
        </pc:spChg>
        <pc:grpChg chg="add mod">
          <ac:chgData name="Paola Soto Arenas" userId="395ae2ef-b005-4c34-a15d-6cda03dc0fb2" providerId="ADAL" clId="{E335013E-D536-7340-9D32-32C59E006189}" dt="2022-09-26T11:37:24.534" v="1074" actId="1076"/>
          <ac:grpSpMkLst>
            <pc:docMk/>
            <pc:sldMk cId="4224024608" sldId="355"/>
            <ac:grpSpMk id="6" creationId="{6E9FCF66-4FC8-401B-2044-FE209E6C66C6}"/>
          </ac:grpSpMkLst>
        </pc:grpChg>
        <pc:grpChg chg="add mod">
          <ac:chgData name="Paola Soto Arenas" userId="395ae2ef-b005-4c34-a15d-6cda03dc0fb2" providerId="ADAL" clId="{E335013E-D536-7340-9D32-32C59E006189}" dt="2022-09-26T11:37:46.526" v="1078" actId="1076"/>
          <ac:grpSpMkLst>
            <pc:docMk/>
            <pc:sldMk cId="4224024608" sldId="355"/>
            <ac:grpSpMk id="29" creationId="{22EBECCB-433C-111A-1FAB-7C604255FFDA}"/>
          </ac:grpSpMkLst>
        </pc:grpChg>
        <pc:picChg chg="mod">
          <ac:chgData name="Paola Soto Arenas" userId="395ae2ef-b005-4c34-a15d-6cda03dc0fb2" providerId="ADAL" clId="{E335013E-D536-7340-9D32-32C59E006189}" dt="2022-09-26T11:36:04.191" v="1032"/>
          <ac:picMkLst>
            <pc:docMk/>
            <pc:sldMk cId="4224024608" sldId="355"/>
            <ac:picMk id="8" creationId="{58CB5600-8BAF-C731-7D13-4DD8A3FB0E77}"/>
          </ac:picMkLst>
        </pc:picChg>
        <pc:picChg chg="mod">
          <ac:chgData name="Paola Soto Arenas" userId="395ae2ef-b005-4c34-a15d-6cda03dc0fb2" providerId="ADAL" clId="{E335013E-D536-7340-9D32-32C59E006189}" dt="2022-09-26T11:36:04.191" v="1032"/>
          <ac:picMkLst>
            <pc:docMk/>
            <pc:sldMk cId="4224024608" sldId="355"/>
            <ac:picMk id="9" creationId="{7187251A-93DC-5D23-0541-DB2EBE5DB6D5}"/>
          </ac:picMkLst>
        </pc:picChg>
        <pc:picChg chg="mod">
          <ac:chgData name="Paola Soto Arenas" userId="395ae2ef-b005-4c34-a15d-6cda03dc0fb2" providerId="ADAL" clId="{E335013E-D536-7340-9D32-32C59E006189}" dt="2022-09-26T11:36:04.191" v="1032"/>
          <ac:picMkLst>
            <pc:docMk/>
            <pc:sldMk cId="4224024608" sldId="355"/>
            <ac:picMk id="10" creationId="{9172C25E-84D3-CC72-9E1F-B6683050A68D}"/>
          </ac:picMkLst>
        </pc:picChg>
        <pc:picChg chg="mod">
          <ac:chgData name="Paola Soto Arenas" userId="395ae2ef-b005-4c34-a15d-6cda03dc0fb2" providerId="ADAL" clId="{E335013E-D536-7340-9D32-32C59E006189}" dt="2022-09-26T11:36:04.191" v="1032"/>
          <ac:picMkLst>
            <pc:docMk/>
            <pc:sldMk cId="4224024608" sldId="355"/>
            <ac:picMk id="11" creationId="{0E632CC9-62BD-5A3D-694D-1E9A70BC31AB}"/>
          </ac:picMkLst>
        </pc:picChg>
        <pc:picChg chg="mod">
          <ac:chgData name="Paola Soto Arenas" userId="395ae2ef-b005-4c34-a15d-6cda03dc0fb2" providerId="ADAL" clId="{E335013E-D536-7340-9D32-32C59E006189}" dt="2022-09-26T11:36:04.191" v="1032"/>
          <ac:picMkLst>
            <pc:docMk/>
            <pc:sldMk cId="4224024608" sldId="355"/>
            <ac:picMk id="12" creationId="{30DBEF20-4893-1EAE-26F5-A4FA15D1900B}"/>
          </ac:picMkLst>
        </pc:picChg>
        <pc:picChg chg="mod">
          <ac:chgData name="Paola Soto Arenas" userId="395ae2ef-b005-4c34-a15d-6cda03dc0fb2" providerId="ADAL" clId="{E335013E-D536-7340-9D32-32C59E006189}" dt="2022-09-26T11:36:04.191" v="1032"/>
          <ac:picMkLst>
            <pc:docMk/>
            <pc:sldMk cId="4224024608" sldId="355"/>
            <ac:picMk id="14" creationId="{8247F031-FE8B-2FBA-856B-6BA55D924584}"/>
          </ac:picMkLst>
        </pc:picChg>
        <pc:picChg chg="mod">
          <ac:chgData name="Paola Soto Arenas" userId="395ae2ef-b005-4c34-a15d-6cda03dc0fb2" providerId="ADAL" clId="{E335013E-D536-7340-9D32-32C59E006189}" dt="2022-09-26T11:36:04.191" v="1032"/>
          <ac:picMkLst>
            <pc:docMk/>
            <pc:sldMk cId="4224024608" sldId="355"/>
            <ac:picMk id="15" creationId="{188AA6F8-DA78-FC82-9B44-99A62F2CFE5E}"/>
          </ac:picMkLst>
        </pc:picChg>
        <pc:picChg chg="mod">
          <ac:chgData name="Paola Soto Arenas" userId="395ae2ef-b005-4c34-a15d-6cda03dc0fb2" providerId="ADAL" clId="{E335013E-D536-7340-9D32-32C59E006189}" dt="2022-09-26T11:36:04.191" v="1032"/>
          <ac:picMkLst>
            <pc:docMk/>
            <pc:sldMk cId="4224024608" sldId="355"/>
            <ac:picMk id="16" creationId="{E2B99E59-E704-D455-7548-372AB736DB9B}"/>
          </ac:picMkLst>
        </pc:picChg>
        <pc:picChg chg="mod">
          <ac:chgData name="Paola Soto Arenas" userId="395ae2ef-b005-4c34-a15d-6cda03dc0fb2" providerId="ADAL" clId="{E335013E-D536-7340-9D32-32C59E006189}" dt="2022-09-26T11:36:04.191" v="1032"/>
          <ac:picMkLst>
            <pc:docMk/>
            <pc:sldMk cId="4224024608" sldId="355"/>
            <ac:picMk id="17" creationId="{3394404D-4246-D614-77DF-D31C17487293}"/>
          </ac:picMkLst>
        </pc:picChg>
        <pc:picChg chg="mod">
          <ac:chgData name="Paola Soto Arenas" userId="395ae2ef-b005-4c34-a15d-6cda03dc0fb2" providerId="ADAL" clId="{E335013E-D536-7340-9D32-32C59E006189}" dt="2022-09-26T11:36:04.191" v="1032"/>
          <ac:picMkLst>
            <pc:docMk/>
            <pc:sldMk cId="4224024608" sldId="355"/>
            <ac:picMk id="18" creationId="{223C1E7C-6A7F-2EDF-12B7-FD646800BD62}"/>
          </ac:picMkLst>
        </pc:picChg>
        <pc:cxnChg chg="mod">
          <ac:chgData name="Paola Soto Arenas" userId="395ae2ef-b005-4c34-a15d-6cda03dc0fb2" providerId="ADAL" clId="{E335013E-D536-7340-9D32-32C59E006189}" dt="2022-09-26T11:36:04.191" v="1032"/>
          <ac:cxnSpMkLst>
            <pc:docMk/>
            <pc:sldMk cId="4224024608" sldId="355"/>
            <ac:cxnSpMk id="21" creationId="{BB803AF5-E5A0-45D9-8315-753438F81B7F}"/>
          </ac:cxnSpMkLst>
        </pc:cxnChg>
        <pc:cxnChg chg="mod">
          <ac:chgData name="Paola Soto Arenas" userId="395ae2ef-b005-4c34-a15d-6cda03dc0fb2" providerId="ADAL" clId="{E335013E-D536-7340-9D32-32C59E006189}" dt="2022-09-26T11:36:04.191" v="1032"/>
          <ac:cxnSpMkLst>
            <pc:docMk/>
            <pc:sldMk cId="4224024608" sldId="355"/>
            <ac:cxnSpMk id="25" creationId="{FF23F83C-9219-AA56-0C27-7EB41DA9F93A}"/>
          </ac:cxnSpMkLst>
        </pc:cxnChg>
        <pc:cxnChg chg="mod">
          <ac:chgData name="Paola Soto Arenas" userId="395ae2ef-b005-4c34-a15d-6cda03dc0fb2" providerId="ADAL" clId="{E335013E-D536-7340-9D32-32C59E006189}" dt="2022-09-26T11:36:56.532" v="1035"/>
          <ac:cxnSpMkLst>
            <pc:docMk/>
            <pc:sldMk cId="4224024608" sldId="355"/>
            <ac:cxnSpMk id="30" creationId="{1C9186DD-01B6-B142-43CC-7D036D47F9CE}"/>
          </ac:cxnSpMkLst>
        </pc:cxnChg>
        <pc:cxnChg chg="mod">
          <ac:chgData name="Paola Soto Arenas" userId="395ae2ef-b005-4c34-a15d-6cda03dc0fb2" providerId="ADAL" clId="{E335013E-D536-7340-9D32-32C59E006189}" dt="2022-09-26T11:36:56.532" v="1035"/>
          <ac:cxnSpMkLst>
            <pc:docMk/>
            <pc:sldMk cId="4224024608" sldId="355"/>
            <ac:cxnSpMk id="35" creationId="{2974EAEC-82DD-F35A-8F44-791B7AC60086}"/>
          </ac:cxnSpMkLst>
        </pc:cxnChg>
        <pc:cxnChg chg="mod">
          <ac:chgData name="Paola Soto Arenas" userId="395ae2ef-b005-4c34-a15d-6cda03dc0fb2" providerId="ADAL" clId="{E335013E-D536-7340-9D32-32C59E006189}" dt="2022-09-26T11:36:56.532" v="1035"/>
          <ac:cxnSpMkLst>
            <pc:docMk/>
            <pc:sldMk cId="4224024608" sldId="355"/>
            <ac:cxnSpMk id="38" creationId="{23468EF7-EB5C-30D1-623C-D2116F168EEA}"/>
          </ac:cxnSpMkLst>
        </pc:cxnChg>
        <pc:cxnChg chg="mod">
          <ac:chgData name="Paola Soto Arenas" userId="395ae2ef-b005-4c34-a15d-6cda03dc0fb2" providerId="ADAL" clId="{E335013E-D536-7340-9D32-32C59E006189}" dt="2022-09-26T11:36:56.532" v="1035"/>
          <ac:cxnSpMkLst>
            <pc:docMk/>
            <pc:sldMk cId="4224024608" sldId="355"/>
            <ac:cxnSpMk id="41" creationId="{886E8D69-AA82-4DFD-DCF2-384B59E745D8}"/>
          </ac:cxnSpMkLst>
        </pc:cxnChg>
        <pc:cxnChg chg="mod">
          <ac:chgData name="Paola Soto Arenas" userId="395ae2ef-b005-4c34-a15d-6cda03dc0fb2" providerId="ADAL" clId="{E335013E-D536-7340-9D32-32C59E006189}" dt="2022-09-26T11:36:56.532" v="1035"/>
          <ac:cxnSpMkLst>
            <pc:docMk/>
            <pc:sldMk cId="4224024608" sldId="355"/>
            <ac:cxnSpMk id="46" creationId="{0FEA287E-5B01-DF05-446C-9D027D846CBF}"/>
          </ac:cxnSpMkLst>
        </pc:cxnChg>
        <pc:cxnChg chg="mod">
          <ac:chgData name="Paola Soto Arenas" userId="395ae2ef-b005-4c34-a15d-6cda03dc0fb2" providerId="ADAL" clId="{E335013E-D536-7340-9D32-32C59E006189}" dt="2022-09-26T11:36:56.532" v="1035"/>
          <ac:cxnSpMkLst>
            <pc:docMk/>
            <pc:sldMk cId="4224024608" sldId="355"/>
            <ac:cxnSpMk id="47" creationId="{E0546884-E953-DDFE-748C-1FC10A1EF485}"/>
          </ac:cxnSpMkLst>
        </pc:cxnChg>
        <pc:cxnChg chg="mod">
          <ac:chgData name="Paola Soto Arenas" userId="395ae2ef-b005-4c34-a15d-6cda03dc0fb2" providerId="ADAL" clId="{E335013E-D536-7340-9D32-32C59E006189}" dt="2022-09-26T11:36:56.532" v="1035"/>
          <ac:cxnSpMkLst>
            <pc:docMk/>
            <pc:sldMk cId="4224024608" sldId="355"/>
            <ac:cxnSpMk id="48" creationId="{BF8E7A77-3119-DA03-E50A-57C2250C195A}"/>
          </ac:cxnSpMkLst>
        </pc:cxnChg>
        <pc:cxnChg chg="mod">
          <ac:chgData name="Paola Soto Arenas" userId="395ae2ef-b005-4c34-a15d-6cda03dc0fb2" providerId="ADAL" clId="{E335013E-D536-7340-9D32-32C59E006189}" dt="2022-09-26T11:36:56.532" v="1035"/>
          <ac:cxnSpMkLst>
            <pc:docMk/>
            <pc:sldMk cId="4224024608" sldId="355"/>
            <ac:cxnSpMk id="54" creationId="{DCF16F4F-76F4-DDBA-CD99-0EE60DF52BCB}"/>
          </ac:cxnSpMkLst>
        </pc:cxnChg>
        <pc:cxnChg chg="mod">
          <ac:chgData name="Paola Soto Arenas" userId="395ae2ef-b005-4c34-a15d-6cda03dc0fb2" providerId="ADAL" clId="{E335013E-D536-7340-9D32-32C59E006189}" dt="2022-09-26T11:36:56.532" v="1035"/>
          <ac:cxnSpMkLst>
            <pc:docMk/>
            <pc:sldMk cId="4224024608" sldId="355"/>
            <ac:cxnSpMk id="55" creationId="{AFA64AD4-1B3C-06BA-EF03-4515FE6A1A6F}"/>
          </ac:cxnSpMkLst>
        </pc:cxnChg>
        <pc:cxnChg chg="mod">
          <ac:chgData name="Paola Soto Arenas" userId="395ae2ef-b005-4c34-a15d-6cda03dc0fb2" providerId="ADAL" clId="{E335013E-D536-7340-9D32-32C59E006189}" dt="2022-09-26T11:36:56.532" v="1035"/>
          <ac:cxnSpMkLst>
            <pc:docMk/>
            <pc:sldMk cId="4224024608" sldId="355"/>
            <ac:cxnSpMk id="56" creationId="{45A8B3ED-E225-FCD3-8510-A0C8CBC5BD4B}"/>
          </ac:cxnSpMkLst>
        </pc:cxnChg>
        <pc:cxnChg chg="mod">
          <ac:chgData name="Paola Soto Arenas" userId="395ae2ef-b005-4c34-a15d-6cda03dc0fb2" providerId="ADAL" clId="{E335013E-D536-7340-9D32-32C59E006189}" dt="2022-09-26T11:36:56.532" v="1035"/>
          <ac:cxnSpMkLst>
            <pc:docMk/>
            <pc:sldMk cId="4224024608" sldId="355"/>
            <ac:cxnSpMk id="57" creationId="{C10BC78B-A340-02A8-5393-3EB3E886F3B5}"/>
          </ac:cxnSpMkLst>
        </pc:cxnChg>
      </pc:sldChg>
      <pc:sldChg chg="add del">
        <pc:chgData name="Paola Soto Arenas" userId="395ae2ef-b005-4c34-a15d-6cda03dc0fb2" providerId="ADAL" clId="{E335013E-D536-7340-9D32-32C59E006189}" dt="2022-09-26T11:35:54.139" v="1031" actId="2696"/>
        <pc:sldMkLst>
          <pc:docMk/>
          <pc:sldMk cId="779490970" sldId="356"/>
        </pc:sldMkLst>
      </pc:sldChg>
      <pc:sldChg chg="del">
        <pc:chgData name="Paola Soto Arenas" userId="395ae2ef-b005-4c34-a15d-6cda03dc0fb2" providerId="ADAL" clId="{E335013E-D536-7340-9D32-32C59E006189}" dt="2022-09-26T09:50:53.008" v="62" actId="2696"/>
        <pc:sldMkLst>
          <pc:docMk/>
          <pc:sldMk cId="974615209" sldId="356"/>
        </pc:sldMkLst>
      </pc:sldChg>
      <pc:sldChg chg="modSp add mod ord">
        <pc:chgData name="Paola Soto Arenas" userId="395ae2ef-b005-4c34-a15d-6cda03dc0fb2" providerId="ADAL" clId="{E335013E-D536-7340-9D32-32C59E006189}" dt="2022-09-26T12:04:03.254" v="1175" actId="20577"/>
        <pc:sldMkLst>
          <pc:docMk/>
          <pc:sldMk cId="1228985387" sldId="356"/>
        </pc:sldMkLst>
        <pc:spChg chg="mod">
          <ac:chgData name="Paola Soto Arenas" userId="395ae2ef-b005-4c34-a15d-6cda03dc0fb2" providerId="ADAL" clId="{E335013E-D536-7340-9D32-32C59E006189}" dt="2022-09-26T12:04:03.254" v="1175" actId="20577"/>
          <ac:spMkLst>
            <pc:docMk/>
            <pc:sldMk cId="1228985387" sldId="356"/>
            <ac:spMk id="7" creationId="{0FE2D98C-8F45-F4FC-57BD-1FD7FC725CA9}"/>
          </ac:spMkLst>
        </pc:spChg>
      </pc:sldChg>
      <pc:sldChg chg="new del">
        <pc:chgData name="Paola Soto Arenas" userId="395ae2ef-b005-4c34-a15d-6cda03dc0fb2" providerId="ADAL" clId="{E335013E-D536-7340-9D32-32C59E006189}" dt="2022-09-26T11:39:03.564" v="1080" actId="2696"/>
        <pc:sldMkLst>
          <pc:docMk/>
          <pc:sldMk cId="3819155148" sldId="356"/>
        </pc:sldMkLst>
      </pc:sldChg>
      <pc:sldChg chg="addSp delSp modSp new mod">
        <pc:chgData name="Paola Soto Arenas" userId="395ae2ef-b005-4c34-a15d-6cda03dc0fb2" providerId="ADAL" clId="{E335013E-D536-7340-9D32-32C59E006189}" dt="2022-09-26T12:12:50.740" v="1394" actId="1076"/>
        <pc:sldMkLst>
          <pc:docMk/>
          <pc:sldMk cId="330648379" sldId="357"/>
        </pc:sldMkLst>
        <pc:spChg chg="mod">
          <ac:chgData name="Paola Soto Arenas" userId="395ae2ef-b005-4c34-a15d-6cda03dc0fb2" providerId="ADAL" clId="{E335013E-D536-7340-9D32-32C59E006189}" dt="2022-09-26T12:06:13.339" v="1218" actId="20577"/>
          <ac:spMkLst>
            <pc:docMk/>
            <pc:sldMk cId="330648379" sldId="357"/>
            <ac:spMk id="2" creationId="{9A5C7815-9FF7-606B-1DA9-808F8CC5C915}"/>
          </ac:spMkLst>
        </pc:spChg>
        <pc:spChg chg="del">
          <ac:chgData name="Paola Soto Arenas" userId="395ae2ef-b005-4c34-a15d-6cda03dc0fb2" providerId="ADAL" clId="{E335013E-D536-7340-9D32-32C59E006189}" dt="2022-09-26T12:06:33.450" v="1219" actId="3680"/>
          <ac:spMkLst>
            <pc:docMk/>
            <pc:sldMk cId="330648379" sldId="357"/>
            <ac:spMk id="3" creationId="{3B7EABDF-745A-FDF3-5777-BD745ECE1478}"/>
          </ac:spMkLst>
        </pc:spChg>
        <pc:spChg chg="add mod">
          <ac:chgData name="Paola Soto Arenas" userId="395ae2ef-b005-4c34-a15d-6cda03dc0fb2" providerId="ADAL" clId="{E335013E-D536-7340-9D32-32C59E006189}" dt="2022-09-26T12:12:10.269" v="1393" actId="6549"/>
          <ac:spMkLst>
            <pc:docMk/>
            <pc:sldMk cId="330648379" sldId="357"/>
            <ac:spMk id="10" creationId="{70D778FD-2832-7B83-5EB4-CB364DE9D6A2}"/>
          </ac:spMkLst>
        </pc:spChg>
        <pc:spChg chg="add del mod">
          <ac:chgData name="Paola Soto Arenas" userId="395ae2ef-b005-4c34-a15d-6cda03dc0fb2" providerId="ADAL" clId="{E335013E-D536-7340-9D32-32C59E006189}" dt="2022-09-26T12:10:11.309" v="1365"/>
          <ac:spMkLst>
            <pc:docMk/>
            <pc:sldMk cId="330648379" sldId="357"/>
            <ac:spMk id="14" creationId="{6FC49124-2050-A8CE-DE71-5A2518D61BC6}"/>
          </ac:spMkLst>
        </pc:spChg>
        <pc:spChg chg="add mod">
          <ac:chgData name="Paola Soto Arenas" userId="395ae2ef-b005-4c34-a15d-6cda03dc0fb2" providerId="ADAL" clId="{E335013E-D536-7340-9D32-32C59E006189}" dt="2022-09-26T12:11:51.029" v="1391" actId="1076"/>
          <ac:spMkLst>
            <pc:docMk/>
            <pc:sldMk cId="330648379" sldId="357"/>
            <ac:spMk id="17" creationId="{B3046020-A226-B5D9-E21F-9943907440FA}"/>
          </ac:spMkLst>
        </pc:spChg>
        <pc:graphicFrameChg chg="add mod ord modGraphic">
          <ac:chgData name="Paola Soto Arenas" userId="395ae2ef-b005-4c34-a15d-6cda03dc0fb2" providerId="ADAL" clId="{E335013E-D536-7340-9D32-32C59E006189}" dt="2022-09-26T12:12:50.740" v="1394" actId="1076"/>
          <ac:graphicFrameMkLst>
            <pc:docMk/>
            <pc:sldMk cId="330648379" sldId="357"/>
            <ac:graphicFrameMk id="6" creationId="{D7685BF6-08BC-96DA-A3B0-801102937C95}"/>
          </ac:graphicFrameMkLst>
        </pc:graphicFrameChg>
        <pc:picChg chg="add mod">
          <ac:chgData name="Paola Soto Arenas" userId="395ae2ef-b005-4c34-a15d-6cda03dc0fb2" providerId="ADAL" clId="{E335013E-D536-7340-9D32-32C59E006189}" dt="2022-09-26T12:10:41.775" v="1373" actId="1076"/>
          <ac:picMkLst>
            <pc:docMk/>
            <pc:sldMk cId="330648379" sldId="357"/>
            <ac:picMk id="7" creationId="{7A47DA69-3974-9452-6261-B93B9B0B5DE6}"/>
          </ac:picMkLst>
        </pc:picChg>
        <pc:picChg chg="add mod">
          <ac:chgData name="Paola Soto Arenas" userId="395ae2ef-b005-4c34-a15d-6cda03dc0fb2" providerId="ADAL" clId="{E335013E-D536-7340-9D32-32C59E006189}" dt="2022-09-26T12:10:37.934" v="1372" actId="1076"/>
          <ac:picMkLst>
            <pc:docMk/>
            <pc:sldMk cId="330648379" sldId="357"/>
            <ac:picMk id="8" creationId="{55C0C8D2-D9C1-99B0-D279-AFDC64AA692F}"/>
          </ac:picMkLst>
        </pc:picChg>
        <pc:picChg chg="add mod">
          <ac:chgData name="Paola Soto Arenas" userId="395ae2ef-b005-4c34-a15d-6cda03dc0fb2" providerId="ADAL" clId="{E335013E-D536-7340-9D32-32C59E006189}" dt="2022-09-26T12:10:43.562" v="1374" actId="1076"/>
          <ac:picMkLst>
            <pc:docMk/>
            <pc:sldMk cId="330648379" sldId="357"/>
            <ac:picMk id="9" creationId="{4E25A917-CDF4-FAD3-D671-DF391AFD3A63}"/>
          </ac:picMkLst>
        </pc:picChg>
        <pc:picChg chg="add del mod">
          <ac:chgData name="Paola Soto Arenas" userId="395ae2ef-b005-4c34-a15d-6cda03dc0fb2" providerId="ADAL" clId="{E335013E-D536-7340-9D32-32C59E006189}" dt="2022-09-26T12:10:11.309" v="1365"/>
          <ac:picMkLst>
            <pc:docMk/>
            <pc:sldMk cId="330648379" sldId="357"/>
            <ac:picMk id="11" creationId="{0EA5D1CB-DA35-43E3-82A9-22C0B4B0D66E}"/>
          </ac:picMkLst>
        </pc:picChg>
        <pc:picChg chg="add del mod">
          <ac:chgData name="Paola Soto Arenas" userId="395ae2ef-b005-4c34-a15d-6cda03dc0fb2" providerId="ADAL" clId="{E335013E-D536-7340-9D32-32C59E006189}" dt="2022-09-26T12:10:11.309" v="1365"/>
          <ac:picMkLst>
            <pc:docMk/>
            <pc:sldMk cId="330648379" sldId="357"/>
            <ac:picMk id="12" creationId="{8E14A23C-94D0-3798-14B3-69BEC3B1F058}"/>
          </ac:picMkLst>
        </pc:picChg>
        <pc:picChg chg="add del mod">
          <ac:chgData name="Paola Soto Arenas" userId="395ae2ef-b005-4c34-a15d-6cda03dc0fb2" providerId="ADAL" clId="{E335013E-D536-7340-9D32-32C59E006189}" dt="2022-09-26T12:10:11.309" v="1365"/>
          <ac:picMkLst>
            <pc:docMk/>
            <pc:sldMk cId="330648379" sldId="357"/>
            <ac:picMk id="13" creationId="{4FFE01EB-BA6A-9FC1-4A4C-725FF39DC51C}"/>
          </ac:picMkLst>
        </pc:picChg>
        <pc:picChg chg="add mod">
          <ac:chgData name="Paola Soto Arenas" userId="395ae2ef-b005-4c34-a15d-6cda03dc0fb2" providerId="ADAL" clId="{E335013E-D536-7340-9D32-32C59E006189}" dt="2022-09-26T12:10:32.611" v="1371" actId="1076"/>
          <ac:picMkLst>
            <pc:docMk/>
            <pc:sldMk cId="330648379" sldId="357"/>
            <ac:picMk id="16" creationId="{3FD13DA2-2EF5-9517-5D56-75DB36266753}"/>
          </ac:picMkLst>
        </pc:picChg>
        <pc:picChg chg="add mod">
          <ac:chgData name="Paola Soto Arenas" userId="395ae2ef-b005-4c34-a15d-6cda03dc0fb2" providerId="ADAL" clId="{E335013E-D536-7340-9D32-32C59E006189}" dt="2022-09-26T12:10:37.934" v="1372" actId="1076"/>
          <ac:picMkLst>
            <pc:docMk/>
            <pc:sldMk cId="330648379" sldId="357"/>
            <ac:picMk id="5122" creationId="{EDED1EE9-3401-709B-A29B-AEAF05B19790}"/>
          </ac:picMkLst>
        </pc:picChg>
        <pc:picChg chg="add mod">
          <ac:chgData name="Paola Soto Arenas" userId="395ae2ef-b005-4c34-a15d-6cda03dc0fb2" providerId="ADAL" clId="{E335013E-D536-7340-9D32-32C59E006189}" dt="2022-09-26T12:11:35.205" v="1380" actId="1076"/>
          <ac:picMkLst>
            <pc:docMk/>
            <pc:sldMk cId="330648379" sldId="357"/>
            <ac:picMk id="5124" creationId="{349657EE-55F7-ED38-7DE2-80A864EB55A4}"/>
          </ac:picMkLst>
        </pc:picChg>
      </pc:sldChg>
      <pc:sldChg chg="del">
        <pc:chgData name="Paola Soto Arenas" userId="395ae2ef-b005-4c34-a15d-6cda03dc0fb2" providerId="ADAL" clId="{E335013E-D536-7340-9D32-32C59E006189}" dt="2022-09-26T09:50:53.401" v="63" actId="2696"/>
        <pc:sldMkLst>
          <pc:docMk/>
          <pc:sldMk cId="2952469291" sldId="357"/>
        </pc:sldMkLst>
      </pc:sldChg>
      <pc:sldChg chg="del">
        <pc:chgData name="Paola Soto Arenas" userId="395ae2ef-b005-4c34-a15d-6cda03dc0fb2" providerId="ADAL" clId="{E335013E-D536-7340-9D32-32C59E006189}" dt="2022-09-26T09:50:53.767" v="64" actId="2696"/>
        <pc:sldMkLst>
          <pc:docMk/>
          <pc:sldMk cId="1520563486" sldId="358"/>
        </pc:sldMkLst>
      </pc:sldChg>
      <pc:sldMasterChg chg="delSldLayout">
        <pc:chgData name="Paola Soto Arenas" userId="395ae2ef-b005-4c34-a15d-6cda03dc0fb2" providerId="ADAL" clId="{E335013E-D536-7340-9D32-32C59E006189}" dt="2022-09-26T09:50:51.687" v="56" actId="2696"/>
        <pc:sldMasterMkLst>
          <pc:docMk/>
          <pc:sldMasterMk cId="2871181843" sldId="2147483648"/>
        </pc:sldMasterMkLst>
        <pc:sldLayoutChg chg="del">
          <pc:chgData name="Paola Soto Arenas" userId="395ae2ef-b005-4c34-a15d-6cda03dc0fb2" providerId="ADAL" clId="{E335013E-D536-7340-9D32-32C59E006189}" dt="2022-09-26T09:50:51.687" v="56" actId="2696"/>
          <pc:sldLayoutMkLst>
            <pc:docMk/>
            <pc:sldMasterMk cId="2871181843" sldId="2147483648"/>
            <pc:sldLayoutMk cId="1187190184" sldId="2147483720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72D495-AFBC-D049-9D2A-D4CC16EF0503}" type="datetimeFigureOut">
              <a:rPr lang="en-US" smtClean="0"/>
              <a:t>9/29/22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152AA6-2B99-6D4C-A44D-6EF5FEC71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21936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8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75557" y="4247147"/>
            <a:ext cx="6098722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080982" y="8701475"/>
            <a:ext cx="696036" cy="230832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spAutoFit/>
          </a:bodyPr>
          <a:lstStyle>
            <a:lvl1pPr algn="ctr">
              <a:defRPr sz="900" b="0" i="0"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fld id="{7B91B61D-47B7-A144-8E63-D9376A6761B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928820" y="8701475"/>
            <a:ext cx="2535988" cy="230832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pPr algn="r"/>
            <a:r>
              <a:rPr lang="en-US" sz="900" b="0" i="0" cap="all" dirty="0">
                <a:solidFill>
                  <a:schemeClr val="tx1"/>
                </a:solidFill>
                <a:latin typeface="Gill Sans MT" charset="0"/>
                <a:ea typeface="Gill Sans MT" charset="0"/>
                <a:cs typeface="Gill Sans MT" charset="0"/>
              </a:rPr>
              <a:t>public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449" y="8732231"/>
            <a:ext cx="566612" cy="169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17205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154305" indent="-154305" algn="l" defTabSz="411480" rtl="0" eaLnBrk="1" latinLnBrk="0" hangingPunct="1">
      <a:buClr>
        <a:srgbClr val="3F98BD"/>
      </a:buClr>
      <a:buFont typeface="Wingdings" charset="2"/>
      <a:buChar char="§"/>
      <a:defRPr sz="990" kern="1200">
        <a:solidFill>
          <a:schemeClr val="tx1"/>
        </a:solidFill>
        <a:latin typeface="Gill Sans MT" charset="0"/>
        <a:ea typeface="Gill Sans MT" charset="0"/>
        <a:cs typeface="Gill Sans MT" charset="0"/>
      </a:defRPr>
    </a:lvl1pPr>
    <a:lvl2pPr marL="565785" indent="-154305" algn="l" defTabSz="411480" rtl="0" eaLnBrk="1" latinLnBrk="0" hangingPunct="1">
      <a:buClr>
        <a:srgbClr val="3F98BD"/>
      </a:buClr>
      <a:buFont typeface="Wingdings" charset="2"/>
      <a:buChar char="§"/>
      <a:defRPr sz="990" kern="1200">
        <a:solidFill>
          <a:schemeClr val="tx1"/>
        </a:solidFill>
        <a:latin typeface="Gill Sans MT" charset="0"/>
        <a:ea typeface="Gill Sans MT" charset="0"/>
        <a:cs typeface="Gill Sans MT" charset="0"/>
      </a:defRPr>
    </a:lvl2pPr>
    <a:lvl3pPr marL="977265" indent="-154305" algn="l" defTabSz="411480" rtl="0" eaLnBrk="1" latinLnBrk="0" hangingPunct="1">
      <a:buClr>
        <a:srgbClr val="3F98BD"/>
      </a:buClr>
      <a:buFont typeface="Wingdings" charset="2"/>
      <a:buChar char="§"/>
      <a:defRPr sz="990" kern="1200">
        <a:solidFill>
          <a:schemeClr val="tx1"/>
        </a:solidFill>
        <a:latin typeface="Gill Sans MT" charset="0"/>
        <a:ea typeface="Gill Sans MT" charset="0"/>
        <a:cs typeface="Gill Sans MT" charset="0"/>
      </a:defRPr>
    </a:lvl3pPr>
    <a:lvl4pPr marL="1388745" indent="-154305" algn="l" defTabSz="411480" rtl="0" eaLnBrk="1" latinLnBrk="0" hangingPunct="1">
      <a:buClr>
        <a:srgbClr val="3F98BD"/>
      </a:buClr>
      <a:buFont typeface="Wingdings" charset="2"/>
      <a:buChar char="§"/>
      <a:defRPr sz="990" kern="1200">
        <a:solidFill>
          <a:schemeClr val="tx1"/>
        </a:solidFill>
        <a:latin typeface="Gill Sans MT" charset="0"/>
        <a:ea typeface="Gill Sans MT" charset="0"/>
        <a:cs typeface="Gill Sans MT" charset="0"/>
      </a:defRPr>
    </a:lvl4pPr>
    <a:lvl5pPr marL="1800225" indent="-154305" algn="l" defTabSz="411480" rtl="0" eaLnBrk="1" latinLnBrk="0" hangingPunct="1">
      <a:buClr>
        <a:srgbClr val="3F98BD"/>
      </a:buClr>
      <a:buFont typeface="Wingdings" charset="2"/>
      <a:buChar char="§"/>
      <a:defRPr sz="990" kern="1200">
        <a:solidFill>
          <a:schemeClr val="tx1"/>
        </a:solidFill>
        <a:latin typeface="Gill Sans MT" charset="0"/>
        <a:ea typeface="Gill Sans MT" charset="0"/>
        <a:cs typeface="Gill Sans MT" charset="0"/>
      </a:defRPr>
    </a:lvl5pPr>
    <a:lvl6pPr marL="2057400" algn="l" defTabSz="411480" rtl="0" eaLnBrk="1" latinLnBrk="0" hangingPunct="1">
      <a:defRPr sz="1080" kern="1200">
        <a:solidFill>
          <a:schemeClr val="tx1"/>
        </a:solidFill>
        <a:latin typeface="+mn-lt"/>
        <a:ea typeface="+mn-ea"/>
        <a:cs typeface="+mn-cs"/>
      </a:defRPr>
    </a:lvl6pPr>
    <a:lvl7pPr marL="2468880" algn="l" defTabSz="411480" rtl="0" eaLnBrk="1" latinLnBrk="0" hangingPunct="1">
      <a:defRPr sz="1080" kern="1200">
        <a:solidFill>
          <a:schemeClr val="tx1"/>
        </a:solidFill>
        <a:latin typeface="+mn-lt"/>
        <a:ea typeface="+mn-ea"/>
        <a:cs typeface="+mn-cs"/>
      </a:defRPr>
    </a:lvl7pPr>
    <a:lvl8pPr marL="2880360" algn="l" defTabSz="411480" rtl="0" eaLnBrk="1" latinLnBrk="0" hangingPunct="1">
      <a:defRPr sz="1080" kern="1200">
        <a:solidFill>
          <a:schemeClr val="tx1"/>
        </a:solidFill>
        <a:latin typeface="+mn-lt"/>
        <a:ea typeface="+mn-ea"/>
        <a:cs typeface="+mn-cs"/>
      </a:defRPr>
    </a:lvl8pPr>
    <a:lvl9pPr marL="3291840" algn="l" defTabSz="411480" rtl="0" eaLnBrk="1" latinLnBrk="0" hangingPunct="1">
      <a:defRPr sz="108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91B61D-47B7-A144-8E63-D9376A6761B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3356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BE" dirty="0"/>
              <a:t>Relational data: one sample relates to another </a:t>
            </a:r>
          </a:p>
          <a:p>
            <a:r>
              <a:rPr lang="en-BE" dirty="0"/>
              <a:t>Extra information is carried in the topology of the graph. </a:t>
            </a:r>
          </a:p>
          <a:p>
            <a:r>
              <a:rPr lang="en-BE" dirty="0"/>
              <a:t>Why relational data cannot be handled by CNNs? Because of its arbitrary size.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91B61D-47B7-A144-8E63-D9376A6761B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883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91B61D-47B7-A144-8E63-D9376A6761B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0849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</a:t>
            </a:r>
            <a:r>
              <a:rPr lang="en-BE" dirty="0"/>
              <a:t>he information carried by a node’s neighbohr affects the implicated node. </a:t>
            </a:r>
          </a:p>
          <a:p>
            <a:r>
              <a:rPr lang="en-BE" dirty="0"/>
              <a:t>We need to aggregate the information from k hops to the k-1 hop.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91B61D-47B7-A144-8E63-D9376A6761B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8018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91B61D-47B7-A144-8E63-D9376A6761B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4057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361457" y="3042176"/>
            <a:ext cx="8421086" cy="430887"/>
          </a:xfrm>
        </p:spPr>
        <p:txBody>
          <a:bodyPr wrap="square" lIns="108000" rIns="0" anchor="b">
            <a:spAutoFit/>
          </a:bodyPr>
          <a:lstStyle>
            <a:lvl1pPr algn="ctr">
              <a:defRPr sz="2200" baseline="0">
                <a:solidFill>
                  <a:schemeClr val="tx2"/>
                </a:solidFill>
              </a:defRPr>
            </a:lvl1pPr>
          </a:lstStyle>
          <a:p>
            <a:r>
              <a:rPr lang="nl-BE" dirty="0"/>
              <a:t>A short teasing title can be put here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61456" y="3398767"/>
            <a:ext cx="8421089" cy="369332"/>
          </a:xfrm>
        </p:spPr>
        <p:txBody>
          <a:bodyPr wrap="square" lIns="108000" rIns="0" anchor="t">
            <a:spAutoFit/>
          </a:bodyPr>
          <a:lstStyle>
            <a:lvl1pPr marL="0" indent="0" algn="ctr">
              <a:buNone/>
              <a:defRPr sz="1800" cap="none" baseline="0">
                <a:solidFill>
                  <a:schemeClr val="tx1"/>
                </a:solidFill>
              </a:defRPr>
            </a:lvl1pPr>
            <a:lvl2pPr marL="411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22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34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45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688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80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91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BE" dirty="0"/>
              <a:t>Your Name here</a:t>
            </a:r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246697" y="4888978"/>
            <a:ext cx="8650606" cy="230832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pPr marL="0" marR="0" lvl="0" indent="0" algn="ctr" defTabSz="4114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cap="none" dirty="0" err="1">
                <a:solidFill>
                  <a:schemeClr val="tx1"/>
                </a:solidFill>
              </a:rPr>
              <a:t>IDLab</a:t>
            </a:r>
            <a:r>
              <a:rPr lang="en-US" sz="900" cap="none" dirty="0">
                <a:solidFill>
                  <a:schemeClr val="tx1"/>
                </a:solidFill>
              </a:rPr>
              <a:t>, </a:t>
            </a:r>
            <a:r>
              <a:rPr lang="en-US" sz="900" cap="none" dirty="0" err="1">
                <a:solidFill>
                  <a:schemeClr val="tx1"/>
                </a:solidFill>
              </a:rPr>
              <a:t>imec</a:t>
            </a:r>
            <a:r>
              <a:rPr lang="en-US" sz="900" cap="none" dirty="0">
                <a:solidFill>
                  <a:schemeClr val="tx1"/>
                </a:solidFill>
              </a:rPr>
              <a:t> research group at Ghent University and U</a:t>
            </a:r>
            <a:r>
              <a:rPr lang="en-US" sz="900" cap="none" baseline="0" dirty="0">
                <a:solidFill>
                  <a:schemeClr val="tx1"/>
                </a:solidFill>
              </a:rPr>
              <a:t>niversity of A</a:t>
            </a:r>
            <a:r>
              <a:rPr lang="en-US" sz="900" cap="none" dirty="0">
                <a:solidFill>
                  <a:schemeClr val="tx1"/>
                </a:solidFill>
              </a:rPr>
              <a:t>ntwerp</a:t>
            </a:r>
            <a:endParaRPr lang="en-US" sz="900" b="0" i="0" cap="none" dirty="0">
              <a:solidFill>
                <a:schemeClr val="tx1"/>
              </a:solidFill>
              <a:latin typeface="Gill Sans MT" charset="0"/>
              <a:ea typeface="Gill Sans MT" charset="0"/>
              <a:cs typeface="Gill Sans MT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4400" y="1568566"/>
            <a:ext cx="4021004" cy="1201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574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Divider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52401" y="2345535"/>
            <a:ext cx="8753475" cy="461665"/>
          </a:xfrm>
        </p:spPr>
        <p:txBody>
          <a:bodyPr anchor="ctr"/>
          <a:lstStyle>
            <a:lvl1pPr algn="ctr">
              <a:defRPr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580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U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361457" y="3042176"/>
            <a:ext cx="8421086" cy="430887"/>
          </a:xfrm>
        </p:spPr>
        <p:txBody>
          <a:bodyPr wrap="square" lIns="108000" rIns="0" anchor="b">
            <a:spAutoFit/>
          </a:bodyPr>
          <a:lstStyle>
            <a:lvl1pPr algn="l">
              <a:defRPr sz="2200" baseline="0">
                <a:solidFill>
                  <a:srgbClr val="1F72B5"/>
                </a:solidFill>
              </a:defRPr>
            </a:lvl1pPr>
          </a:lstStyle>
          <a:p>
            <a:r>
              <a:rPr lang="nl-BE" dirty="0"/>
              <a:t>A short teasing title can be put here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61456" y="3398767"/>
            <a:ext cx="8421089" cy="369332"/>
          </a:xfrm>
        </p:spPr>
        <p:txBody>
          <a:bodyPr wrap="square" lIns="108000" rIns="0" anchor="t">
            <a:spAutoFit/>
          </a:bodyPr>
          <a:lstStyle>
            <a:lvl1pPr marL="0" indent="0" algn="l">
              <a:buNone/>
              <a:defRPr sz="1800" cap="none" baseline="0">
                <a:solidFill>
                  <a:schemeClr val="tx1"/>
                </a:solidFill>
              </a:defRPr>
            </a:lvl1pPr>
            <a:lvl2pPr marL="411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22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34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45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688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80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91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BE" dirty="0"/>
              <a:t>Your Name here</a:t>
            </a:r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361455" y="4888978"/>
            <a:ext cx="8650606" cy="230832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pPr marL="0" marR="0" indent="0" algn="l" defTabSz="4114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cap="none" baseline="0" dirty="0" err="1">
                <a:solidFill>
                  <a:schemeClr val="tx1"/>
                </a:solidFill>
              </a:rPr>
              <a:t>IDLab</a:t>
            </a:r>
            <a:r>
              <a:rPr lang="en-US" sz="900" cap="none" baseline="0" dirty="0">
                <a:solidFill>
                  <a:schemeClr val="tx1"/>
                </a:solidFill>
              </a:rPr>
              <a:t>, imec research group at Ghent University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455" y="316068"/>
            <a:ext cx="2726108" cy="272610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U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361457" y="3042176"/>
            <a:ext cx="8421086" cy="430887"/>
          </a:xfrm>
        </p:spPr>
        <p:txBody>
          <a:bodyPr wrap="square" lIns="108000" rIns="0" anchor="b">
            <a:spAutoFit/>
          </a:bodyPr>
          <a:lstStyle>
            <a:lvl1pPr algn="ctr">
              <a:defRPr sz="2200" baseline="0">
                <a:solidFill>
                  <a:srgbClr val="0F426A"/>
                </a:solidFill>
              </a:defRPr>
            </a:lvl1pPr>
          </a:lstStyle>
          <a:p>
            <a:r>
              <a:rPr lang="nl-BE" dirty="0"/>
              <a:t>A short teasing title can be put here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61456" y="3398767"/>
            <a:ext cx="8421089" cy="369332"/>
          </a:xfrm>
        </p:spPr>
        <p:txBody>
          <a:bodyPr wrap="square" lIns="108000" rIns="0" anchor="t">
            <a:spAutoFit/>
          </a:bodyPr>
          <a:lstStyle>
            <a:lvl1pPr marL="0" indent="0" algn="ctr">
              <a:buNone/>
              <a:defRPr sz="1800" cap="none" baseline="0">
                <a:solidFill>
                  <a:schemeClr val="tx1"/>
                </a:solidFill>
              </a:defRPr>
            </a:lvl1pPr>
            <a:lvl2pPr marL="411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22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34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45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688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80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91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BE" dirty="0"/>
              <a:t>Your Name here</a:t>
            </a:r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246697" y="4888978"/>
            <a:ext cx="8650606" cy="230832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pPr marL="0" marR="0" indent="0" algn="ctr" defTabSz="4114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cap="none" dirty="0" err="1">
                <a:solidFill>
                  <a:schemeClr val="tx1"/>
                </a:solidFill>
              </a:rPr>
              <a:t>IDLab</a:t>
            </a:r>
            <a:r>
              <a:rPr lang="en-US" sz="900" cap="none" dirty="0">
                <a:solidFill>
                  <a:schemeClr val="tx1"/>
                </a:solidFill>
              </a:rPr>
              <a:t>, imec research group at U</a:t>
            </a:r>
            <a:r>
              <a:rPr lang="en-US" sz="900" cap="none" baseline="0" dirty="0">
                <a:solidFill>
                  <a:schemeClr val="tx1"/>
                </a:solidFill>
              </a:rPr>
              <a:t>niversity of</a:t>
            </a:r>
            <a:r>
              <a:rPr lang="en-US" sz="900" cap="none" dirty="0">
                <a:solidFill>
                  <a:schemeClr val="tx1"/>
                </a:solidFill>
              </a:rPr>
              <a:t> Antwerp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D27FE8-3379-BB43-9E0E-A5ED5E65209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165685" y="942090"/>
            <a:ext cx="4812631" cy="13888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 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712" y="1276898"/>
            <a:ext cx="5142576" cy="256786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11" y="4891116"/>
            <a:ext cx="424454" cy="1296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823" y="4870686"/>
            <a:ext cx="416921" cy="16468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396"/>
          <a:stretch/>
        </p:blipFill>
        <p:spPr>
          <a:xfrm>
            <a:off x="1457721" y="4676294"/>
            <a:ext cx="434792" cy="402635"/>
          </a:xfrm>
          <a:prstGeom prst="rect">
            <a:avLst/>
          </a:prstGeom>
        </p:spPr>
      </p:pic>
      <p:pic>
        <p:nvPicPr>
          <p:cNvPr id="4" name="Picture 3" descr="A black and white logo&#10;&#10;Description automatically generated with low confidence">
            <a:extLst>
              <a:ext uri="{FF2B5EF4-FFF2-40B4-BE49-F238E27FC236}">
                <a16:creationId xmlns:a16="http://schemas.microsoft.com/office/drawing/2014/main" id="{EBCCBEA3-65FB-A140-B189-00E4B7D9585C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2107490" y="4864655"/>
            <a:ext cx="627028" cy="176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369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60630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nl-BE" dirty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351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60631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nl-BE" dirty="0"/>
              <a:t>Click to edit Master Subtitle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>
          <a:xfrm>
            <a:off x="160631" y="1071563"/>
            <a:ext cx="8753475" cy="3531870"/>
          </a:xfrm>
        </p:spPr>
        <p:txBody>
          <a:bodyPr/>
          <a:lstStyle>
            <a:lvl1pPr marL="322898" indent="-322898">
              <a:buClr>
                <a:schemeClr val="tx2"/>
              </a:buClr>
              <a:buSzPct val="65000"/>
              <a:buFont typeface="+mj-lt"/>
              <a:buAutoNum type="arabicPeriod"/>
              <a:defRPr/>
            </a:lvl1pPr>
            <a:lvl2pPr marL="645795" indent="-234315">
              <a:buClr>
                <a:schemeClr val="tx1"/>
              </a:buClr>
              <a:buSzPct val="65000"/>
              <a:buFont typeface="+mj-lt"/>
              <a:buAutoNum type="arabicPeriod"/>
              <a:defRPr/>
            </a:lvl2pPr>
            <a:lvl3pPr marL="1050132" indent="-227172">
              <a:buClr>
                <a:schemeClr val="tx2"/>
              </a:buClr>
              <a:buSzPct val="65000"/>
              <a:buFont typeface="+mj-lt"/>
              <a:buAutoNum type="arabicPeriod"/>
              <a:defRPr/>
            </a:lvl3pPr>
            <a:lvl4pPr marL="1454468" indent="-220028">
              <a:buClr>
                <a:schemeClr val="tx1"/>
              </a:buClr>
              <a:buSzPct val="65000"/>
              <a:buFont typeface="+mj-lt"/>
              <a:buAutoNum type="arabicPeriod"/>
              <a:defRPr/>
            </a:lvl4pPr>
            <a:lvl5pPr marL="1854518" indent="-208598">
              <a:buClr>
                <a:schemeClr val="tx2"/>
              </a:buClr>
              <a:buSzPct val="65000"/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575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630" y="1078230"/>
            <a:ext cx="4318000" cy="35242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60631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nl-BE" dirty="0"/>
              <a:t>Click to edit Master Subtitle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4"/>
          </p:nvPr>
        </p:nvSpPr>
        <p:spPr>
          <a:xfrm>
            <a:off x="4587876" y="1078230"/>
            <a:ext cx="4318000" cy="35242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3485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numb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60631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lang="en-US" sz="1800" b="0" i="0" kern="1200" cap="none" baseline="0" dirty="0">
                <a:solidFill>
                  <a:schemeClr val="tx1"/>
                </a:solidFill>
                <a:latin typeface="Gill Sans MT"/>
                <a:ea typeface="+mn-ea"/>
                <a:cs typeface="Gill Sans MT"/>
              </a:defRPr>
            </a:lvl1pPr>
          </a:lstStyle>
          <a:p>
            <a:pPr marL="0" lvl="0" indent="0" algn="l" defTabSz="411480" rtl="0" eaLnBrk="1" latinLnBrk="0" hangingPunct="1">
              <a:spcBef>
                <a:spcPct val="20000"/>
              </a:spcBef>
              <a:buClr>
                <a:schemeClr val="tx1"/>
              </a:buClr>
              <a:buSzPct val="70000"/>
              <a:buFont typeface="Arial"/>
              <a:buNone/>
            </a:pPr>
            <a:r>
              <a:rPr lang="nl-BE" dirty="0"/>
              <a:t>Click to edit Master Subtitle Style</a:t>
            </a:r>
            <a:endParaRPr lang="en-US" dirty="0"/>
          </a:p>
        </p:txBody>
      </p:sp>
      <p:sp>
        <p:nvSpPr>
          <p:cNvPr id="7" name="Content Placeholder 5"/>
          <p:cNvSpPr>
            <a:spLocks noGrp="1"/>
          </p:cNvSpPr>
          <p:nvPr>
            <p:ph sz="quarter" idx="14"/>
          </p:nvPr>
        </p:nvSpPr>
        <p:spPr>
          <a:xfrm>
            <a:off x="160631" y="1071563"/>
            <a:ext cx="4368652" cy="3531870"/>
          </a:xfrm>
        </p:spPr>
        <p:txBody>
          <a:bodyPr/>
          <a:lstStyle>
            <a:lvl1pPr marL="322898" indent="-322898">
              <a:buClr>
                <a:schemeClr val="tx2"/>
              </a:buClr>
              <a:buSzPct val="65000"/>
              <a:buFont typeface="+mj-lt"/>
              <a:buAutoNum type="arabicPeriod"/>
              <a:defRPr/>
            </a:lvl1pPr>
            <a:lvl2pPr marL="645795" indent="-234315">
              <a:buClr>
                <a:schemeClr val="tx1"/>
              </a:buClr>
              <a:buSzPct val="65000"/>
              <a:buFont typeface="+mj-lt"/>
              <a:buAutoNum type="arabicPeriod"/>
              <a:defRPr/>
            </a:lvl2pPr>
            <a:lvl3pPr marL="1050132" indent="-227172">
              <a:buClr>
                <a:schemeClr val="tx2"/>
              </a:buClr>
              <a:buSzPct val="65000"/>
              <a:buFont typeface="+mj-lt"/>
              <a:buAutoNum type="arabicPeriod"/>
              <a:defRPr/>
            </a:lvl3pPr>
            <a:lvl4pPr marL="1454468" indent="-220028">
              <a:buClr>
                <a:schemeClr val="tx1"/>
              </a:buClr>
              <a:buSzPct val="65000"/>
              <a:buFont typeface="+mj-lt"/>
              <a:buAutoNum type="arabicPeriod"/>
              <a:defRPr/>
            </a:lvl4pPr>
            <a:lvl5pPr marL="1854518" indent="-208598">
              <a:buClr>
                <a:schemeClr val="tx2"/>
              </a:buClr>
              <a:buSzPct val="65000"/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5"/>
          <p:cNvSpPr>
            <a:spLocks noGrp="1"/>
          </p:cNvSpPr>
          <p:nvPr>
            <p:ph sz="quarter" idx="15"/>
          </p:nvPr>
        </p:nvSpPr>
        <p:spPr>
          <a:xfrm>
            <a:off x="4545453" y="1071563"/>
            <a:ext cx="4368652" cy="3531870"/>
          </a:xfrm>
        </p:spPr>
        <p:txBody>
          <a:bodyPr/>
          <a:lstStyle>
            <a:lvl1pPr marL="322898" indent="-322898">
              <a:buClr>
                <a:schemeClr val="tx2"/>
              </a:buClr>
              <a:buSzPct val="65000"/>
              <a:buFont typeface="+mj-lt"/>
              <a:buAutoNum type="arabicPeriod"/>
              <a:defRPr/>
            </a:lvl1pPr>
            <a:lvl2pPr marL="645795" indent="-234315">
              <a:buClr>
                <a:schemeClr val="tx1"/>
              </a:buClr>
              <a:buSzPct val="65000"/>
              <a:buFont typeface="+mj-lt"/>
              <a:buAutoNum type="arabicPeriod"/>
              <a:defRPr/>
            </a:lvl2pPr>
            <a:lvl3pPr marL="1050132" indent="-227172">
              <a:buClr>
                <a:schemeClr val="tx2"/>
              </a:buClr>
              <a:buSzPct val="65000"/>
              <a:buFont typeface="+mj-lt"/>
              <a:buAutoNum type="arabicPeriod"/>
              <a:defRPr/>
            </a:lvl3pPr>
            <a:lvl4pPr marL="1454468" indent="-220028">
              <a:buClr>
                <a:schemeClr val="tx1"/>
              </a:buClr>
              <a:buSzPct val="65000"/>
              <a:buFont typeface="+mj-lt"/>
              <a:buAutoNum type="arabicPeriod"/>
              <a:defRPr/>
            </a:lvl4pPr>
            <a:lvl5pPr marL="1854518" indent="-208598">
              <a:buClr>
                <a:schemeClr val="tx2"/>
              </a:buClr>
              <a:buSzPct val="65000"/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95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160631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lang="en-US" sz="1800" b="0" i="0" kern="1200" cap="none" baseline="0" dirty="0">
                <a:solidFill>
                  <a:schemeClr val="tx1"/>
                </a:solidFill>
                <a:latin typeface="Gill Sans MT"/>
                <a:ea typeface="+mn-ea"/>
                <a:cs typeface="Gill Sans MT"/>
              </a:defRPr>
            </a:lvl1pPr>
          </a:lstStyle>
          <a:p>
            <a:pPr marL="0" lvl="0" indent="0" algn="l" defTabSz="411480" rtl="0" eaLnBrk="1" latinLnBrk="0" hangingPunct="1">
              <a:spcBef>
                <a:spcPct val="20000"/>
              </a:spcBef>
              <a:buClr>
                <a:schemeClr val="tx1"/>
              </a:buClr>
              <a:buSzPct val="70000"/>
              <a:buFont typeface="Arial"/>
              <a:buNone/>
            </a:pPr>
            <a:r>
              <a:rPr lang="nl-BE" dirty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184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lour divider">
    <p:bg>
      <p:bgPr>
        <a:gradFill>
          <a:gsLst>
            <a:gs pos="0">
              <a:schemeClr val="accent6"/>
            </a:gs>
            <a:gs pos="60000">
              <a:schemeClr val="tx2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1" y="2339919"/>
            <a:ext cx="8839200" cy="461665"/>
          </a:xfr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550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680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Divider Blu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52401" y="2345535"/>
            <a:ext cx="8753475" cy="461665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53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0631" y="206094"/>
            <a:ext cx="8753475" cy="461665"/>
          </a:xfrm>
          <a:prstGeom prst="rect">
            <a:avLst/>
          </a:prstGeom>
        </p:spPr>
        <p:txBody>
          <a:bodyPr vert="horz" wrap="square" lIns="91440" tIns="45720" rIns="91440" bIns="45720" rtlCol="0" anchor="b" anchorCtr="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631" y="1078230"/>
            <a:ext cx="8753475" cy="3524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40200" y="4893997"/>
            <a:ext cx="863600" cy="169277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ctr">
              <a:defRPr sz="500">
                <a:solidFill>
                  <a:schemeClr val="tx1"/>
                </a:solidFill>
              </a:defRPr>
            </a:lvl1pPr>
          </a:lstStyle>
          <a:p>
            <a:fld id="{8836216C-5BC3-7C44-80F8-E30864FFC22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80" y="4889997"/>
            <a:ext cx="421867" cy="12606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821" y="4870687"/>
            <a:ext cx="416926" cy="16468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396"/>
          <a:stretch/>
        </p:blipFill>
        <p:spPr>
          <a:xfrm>
            <a:off x="1457721" y="4676295"/>
            <a:ext cx="434792" cy="402635"/>
          </a:xfrm>
          <a:prstGeom prst="rect">
            <a:avLst/>
          </a:prstGeom>
        </p:spPr>
      </p:pic>
      <p:pic>
        <p:nvPicPr>
          <p:cNvPr id="7" name="Picture 6" descr="White text on a black background&#10;&#10;Description automatically generated with medium confidence">
            <a:extLst>
              <a:ext uri="{FF2B5EF4-FFF2-40B4-BE49-F238E27FC236}">
                <a16:creationId xmlns:a16="http://schemas.microsoft.com/office/drawing/2014/main" id="{200E25C5-BFF9-6D4D-9DFA-7A4965B97438}"/>
              </a:ext>
            </a:extLst>
          </p:cNvPr>
          <p:cNvPicPr>
            <a:picLocks noChangeAspect="1"/>
          </p:cNvPicPr>
          <p:nvPr userDrawn="1"/>
        </p:nvPicPr>
        <p:blipFill>
          <a:blip r:embed="rId19"/>
          <a:stretch>
            <a:fillRect/>
          </a:stretch>
        </p:blipFill>
        <p:spPr>
          <a:xfrm>
            <a:off x="2077735" y="4877612"/>
            <a:ext cx="678664" cy="19130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DC2C442-210B-7442-826C-55452A2D5E6D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8118476" y="4937406"/>
            <a:ext cx="863600" cy="123111"/>
          </a:xfrm>
          <a:prstGeom prst="rect">
            <a:avLst/>
          </a:prstGeom>
        </p:spPr>
        <p:txBody>
          <a:bodyPr horzOverflow="overflow" wrap="square" lIns="0" tIns="0" rIns="0" bIns="0">
            <a:spAutoFit/>
          </a:bodyPr>
          <a:lstStyle/>
          <a:p>
            <a:pPr algn="r"/>
            <a:r>
              <a:rPr lang="en-US" sz="8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publicd</a:t>
            </a:r>
            <a:endParaRPr lang="en-BE" sz="8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1181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6" r:id="rId3"/>
    <p:sldLayoutId id="2147483656" r:id="rId4"/>
    <p:sldLayoutId id="2147483659" r:id="rId5"/>
    <p:sldLayoutId id="2147483654" r:id="rId6"/>
    <p:sldLayoutId id="2147483657" r:id="rId7"/>
    <p:sldLayoutId id="2147483655" r:id="rId8"/>
    <p:sldLayoutId id="2147483687" r:id="rId9"/>
    <p:sldLayoutId id="2147483688" r:id="rId10"/>
    <p:sldLayoutId id="2147483718" r:id="rId11"/>
    <p:sldLayoutId id="2147483719" r:id="rId12"/>
    <p:sldLayoutId id="2147483717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411480" rtl="0" eaLnBrk="1" latinLnBrk="0" hangingPunct="1">
        <a:spcBef>
          <a:spcPct val="0"/>
        </a:spcBef>
        <a:buNone/>
        <a:defRPr sz="2400" b="0" i="0" kern="1200" cap="none" baseline="0">
          <a:solidFill>
            <a:schemeClr val="tx2"/>
          </a:solidFill>
          <a:latin typeface="Gill Sans MT"/>
          <a:ea typeface="+mj-ea"/>
          <a:cs typeface="Gill Sans MT"/>
        </a:defRPr>
      </a:lvl1pPr>
    </p:titleStyle>
    <p:bodyStyle>
      <a:lvl1pPr marL="308610" indent="-308610" algn="l" defTabSz="411480" rtl="0" eaLnBrk="1" latinLnBrk="0" hangingPunct="1">
        <a:spcBef>
          <a:spcPct val="20000"/>
        </a:spcBef>
        <a:buClr>
          <a:schemeClr val="tx2"/>
        </a:buClr>
        <a:buSzPct val="100000"/>
        <a:buFont typeface="Wingdings" charset="2"/>
        <a:buChar char="§"/>
        <a:defRPr sz="1800" b="0" i="0" kern="1200">
          <a:solidFill>
            <a:srgbClr val="000000"/>
          </a:solidFill>
          <a:latin typeface="Gill Sans MT"/>
          <a:ea typeface="+mn-ea"/>
          <a:cs typeface="Gill Sans MT"/>
        </a:defRPr>
      </a:lvl1pPr>
      <a:lvl2pPr marL="668655" indent="-257175" algn="l" defTabSz="411480" rtl="0" eaLnBrk="1" latinLnBrk="0" hangingPunct="1">
        <a:spcBef>
          <a:spcPct val="20000"/>
        </a:spcBef>
        <a:buClr>
          <a:schemeClr val="tx1"/>
        </a:buClr>
        <a:buSzPct val="100000"/>
        <a:buFont typeface="Wingdings" charset="2"/>
        <a:buChar char="§"/>
        <a:defRPr sz="1620" b="0" i="0" kern="1200">
          <a:solidFill>
            <a:srgbClr val="000000"/>
          </a:solidFill>
          <a:latin typeface="Gill Sans MT"/>
          <a:ea typeface="+mn-ea"/>
          <a:cs typeface="Gill Sans MT"/>
        </a:defRPr>
      </a:lvl2pPr>
      <a:lvl3pPr marL="1028700" indent="-205740" algn="l" defTabSz="411480" rtl="0" eaLnBrk="1" latinLnBrk="0" hangingPunct="1">
        <a:spcBef>
          <a:spcPct val="20000"/>
        </a:spcBef>
        <a:buClr>
          <a:schemeClr val="tx2"/>
        </a:buClr>
        <a:buSzPct val="100000"/>
        <a:buFont typeface="Wingdings" charset="2"/>
        <a:buChar char="§"/>
        <a:defRPr sz="1440" b="0" i="0" kern="1200">
          <a:solidFill>
            <a:srgbClr val="000000"/>
          </a:solidFill>
          <a:latin typeface="Gill Sans MT"/>
          <a:ea typeface="+mn-ea"/>
          <a:cs typeface="Gill Sans MT"/>
        </a:defRPr>
      </a:lvl3pPr>
      <a:lvl4pPr marL="1440180" indent="-205740" algn="l" defTabSz="411480" rtl="0" eaLnBrk="1" latinLnBrk="0" hangingPunct="1">
        <a:spcBef>
          <a:spcPct val="20000"/>
        </a:spcBef>
        <a:buClr>
          <a:schemeClr val="tx1"/>
        </a:buClr>
        <a:buSzPct val="100000"/>
        <a:buFont typeface="Wingdings" charset="2"/>
        <a:buChar char="§"/>
        <a:defRPr sz="1440" b="0" i="0" kern="1200">
          <a:solidFill>
            <a:srgbClr val="000000"/>
          </a:solidFill>
          <a:latin typeface="Gill Sans MT"/>
          <a:ea typeface="+mn-ea"/>
          <a:cs typeface="Gill Sans MT"/>
        </a:defRPr>
      </a:lvl4pPr>
      <a:lvl5pPr marL="1851660" indent="-205740" algn="l" defTabSz="411480" rtl="0" eaLnBrk="1" latinLnBrk="0" hangingPunct="1">
        <a:spcBef>
          <a:spcPct val="20000"/>
        </a:spcBef>
        <a:buClr>
          <a:schemeClr val="tx2"/>
        </a:buClr>
        <a:buSzPct val="100000"/>
        <a:buFont typeface="Wingdings" charset="2"/>
        <a:buChar char="§"/>
        <a:defRPr sz="1440" b="0" i="0" kern="1200">
          <a:solidFill>
            <a:srgbClr val="000000"/>
          </a:solidFill>
          <a:latin typeface="Gill Sans MT"/>
          <a:ea typeface="+mn-ea"/>
          <a:cs typeface="Gill Sans MT"/>
        </a:defRPr>
      </a:lvl5pPr>
      <a:lvl6pPr marL="2263140" indent="-205740" algn="l" defTabSz="41148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74620" indent="-205740" algn="l" defTabSz="41148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86100" indent="-205740" algn="l" defTabSz="41148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97580" indent="-205740" algn="l" defTabSz="41148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288036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29184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5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hetechbrook.com/inside-the-black-box-of-ai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hyperlink" Target="https://neptune.ai/blog/graph-neural-network-and-some-of-gnn-applications" TargetMode="External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codecamp.org/news/graph-neural-networks-explained-with-examples/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neptune.ai/blog/graph-neural-network-and-some-of-gnn-applications" TargetMode="External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3" Type="http://schemas.openxmlformats.org/officeDocument/2006/relationships/image" Target="../media/image21.svg"/><Relationship Id="rId7" Type="http://schemas.openxmlformats.org/officeDocument/2006/relationships/image" Target="../media/image25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svg"/><Relationship Id="rId10" Type="http://schemas.openxmlformats.org/officeDocument/2006/relationships/image" Target="../media/image12.png"/><Relationship Id="rId4" Type="http://schemas.openxmlformats.org/officeDocument/2006/relationships/image" Target="../media/image22.png"/><Relationship Id="rId9" Type="http://schemas.openxmlformats.org/officeDocument/2006/relationships/image" Target="../media/image11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1457" y="2867743"/>
            <a:ext cx="8421086" cy="769441"/>
          </a:xfrm>
        </p:spPr>
        <p:txBody>
          <a:bodyPr/>
          <a:lstStyle/>
          <a:p>
            <a:r>
              <a:rPr lang="en-US" dirty="0"/>
              <a:t>Part 3:  Building an NDT for Next-Generation WLANs with Graph Neural Networks (GNNs)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1456" y="3641044"/>
            <a:ext cx="8421089" cy="369332"/>
          </a:xfrm>
        </p:spPr>
        <p:txBody>
          <a:bodyPr/>
          <a:lstStyle/>
          <a:p>
            <a:r>
              <a:rPr lang="en-US" dirty="0"/>
              <a:t>Paola Soto and Miguel </a:t>
            </a:r>
            <a:r>
              <a:rPr lang="en-US" dirty="0" err="1"/>
              <a:t>Camelo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779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E01D40C-023F-AD2D-CF94-B81B530CC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 – On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1B5C1E-BE4B-BE49-C67C-C44AEE44FCA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4894263"/>
            <a:ext cx="863600" cy="168275"/>
          </a:xfrm>
        </p:spPr>
        <p:txBody>
          <a:bodyPr/>
          <a:lstStyle/>
          <a:p>
            <a:fld id="{8836216C-5BC3-7C44-80F8-E30864FFC22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441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FFA8194-A6BE-05AE-7028-ED37C3C9D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E06EB7-8965-5086-A5C0-51329FFF32D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Scatter chart, qr code&#10;&#10;Description automatically generated">
            <a:extLst>
              <a:ext uri="{FF2B5EF4-FFF2-40B4-BE49-F238E27FC236}">
                <a16:creationId xmlns:a16="http://schemas.microsoft.com/office/drawing/2014/main" id="{2D42921F-D67A-B493-0E16-441917A88F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440" y="1478428"/>
            <a:ext cx="2678400" cy="26784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0ED7E37-712C-4C25-A300-9A97C3AC40D2}"/>
              </a:ext>
            </a:extLst>
          </p:cNvPr>
          <p:cNvSpPr txBox="1"/>
          <p:nvPr/>
        </p:nvSpPr>
        <p:spPr>
          <a:xfrm>
            <a:off x="3950506" y="2610304"/>
            <a:ext cx="36288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accent3"/>
                </a:solidFill>
              </a:rPr>
              <a:t>Notebook: Building an NDT for next-generation WLANs using GNNs</a:t>
            </a:r>
          </a:p>
        </p:txBody>
      </p:sp>
    </p:spTree>
    <p:extLst>
      <p:ext uri="{BB962C8B-B14F-4D97-AF65-F5344CB8AC3E}">
        <p14:creationId xmlns:p14="http://schemas.microsoft.com/office/powerpoint/2010/main" val="3764134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31889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42FE31B-A3A8-5DAB-B58B-26D730AE6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Why GNNs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447887-A446-C3CF-BD64-3FD511942CC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BE" dirty="0"/>
              <a:t>GNNs are good working with relational data</a:t>
            </a:r>
          </a:p>
        </p:txBody>
      </p:sp>
      <p:pic>
        <p:nvPicPr>
          <p:cNvPr id="1028" name="Picture 4" descr="Knowledge About Knowledge Graphs - The Tech Brook">
            <a:extLst>
              <a:ext uri="{FF2B5EF4-FFF2-40B4-BE49-F238E27FC236}">
                <a16:creationId xmlns:a16="http://schemas.microsoft.com/office/drawing/2014/main" id="{24B31FB4-B241-6E28-B921-B94657B05E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4953" y="970508"/>
            <a:ext cx="6394093" cy="3596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EC7D746-6237-4FCA-46FE-F38C844620F0}"/>
              </a:ext>
            </a:extLst>
          </p:cNvPr>
          <p:cNvSpPr txBox="1"/>
          <p:nvPr/>
        </p:nvSpPr>
        <p:spPr>
          <a:xfrm>
            <a:off x="3855277" y="4592046"/>
            <a:ext cx="27302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BE" sz="800" dirty="0"/>
              <a:t>Source: </a:t>
            </a:r>
            <a:r>
              <a:rPr lang="en-GB" sz="800" dirty="0">
                <a:hlinkClick r:id="rId4"/>
              </a:rPr>
              <a:t>https://thetechbrook.com/inside-the-black-box-of-ai/</a:t>
            </a:r>
            <a:r>
              <a:rPr lang="en-GB" sz="800" dirty="0"/>
              <a:t> </a:t>
            </a:r>
            <a:endParaRPr lang="en-BE" sz="800" dirty="0" err="1"/>
          </a:p>
        </p:txBody>
      </p:sp>
    </p:spTree>
    <p:extLst>
      <p:ext uri="{BB962C8B-B14F-4D97-AF65-F5344CB8AC3E}">
        <p14:creationId xmlns:p14="http://schemas.microsoft.com/office/powerpoint/2010/main" val="1805762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C7815-9FF7-606B-1DA9-808F8CC5C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Different Neural Networks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D7685BF6-08BC-96DA-A3B0-801102937C9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4619305"/>
              </p:ext>
            </p:extLst>
          </p:nvPr>
        </p:nvGraphicFramePr>
        <p:xfrm>
          <a:off x="534103" y="1088824"/>
          <a:ext cx="3680142" cy="31948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071">
                  <a:extLst>
                    <a:ext uri="{9D8B030D-6E8A-4147-A177-3AD203B41FA5}">
                      <a16:colId xmlns:a16="http://schemas.microsoft.com/office/drawing/2014/main" val="2507457617"/>
                    </a:ext>
                  </a:extLst>
                </a:gridCol>
                <a:gridCol w="1840071">
                  <a:extLst>
                    <a:ext uri="{9D8B030D-6E8A-4147-A177-3AD203B41FA5}">
                      <a16:colId xmlns:a16="http://schemas.microsoft.com/office/drawing/2014/main" val="3340764711"/>
                    </a:ext>
                  </a:extLst>
                </a:gridCol>
              </a:tblGrid>
              <a:tr h="638966">
                <a:tc>
                  <a:txBody>
                    <a:bodyPr/>
                    <a:lstStyle/>
                    <a:p>
                      <a:r>
                        <a:rPr lang="en-BE" dirty="0"/>
                        <a:t>Type of 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Information structure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3418098"/>
                  </a:ext>
                </a:extLst>
              </a:tr>
              <a:tr h="638966">
                <a:tc>
                  <a:txBody>
                    <a:bodyPr/>
                    <a:lstStyle/>
                    <a:p>
                      <a:r>
                        <a:rPr lang="en-BE" dirty="0"/>
                        <a:t>Fully Connected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Arbitrary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3742386"/>
                  </a:ext>
                </a:extLst>
              </a:tr>
              <a:tr h="638966">
                <a:tc>
                  <a:txBody>
                    <a:bodyPr/>
                    <a:lstStyle/>
                    <a:p>
                      <a:r>
                        <a:rPr lang="en-BE" dirty="0"/>
                        <a:t>Convolutional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Spatial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9436402"/>
                  </a:ext>
                </a:extLst>
              </a:tr>
              <a:tr h="638966">
                <a:tc>
                  <a:txBody>
                    <a:bodyPr/>
                    <a:lstStyle/>
                    <a:p>
                      <a:r>
                        <a:rPr lang="en-BE" dirty="0"/>
                        <a:t>Recurrent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Sequential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0504583"/>
                  </a:ext>
                </a:extLst>
              </a:tr>
              <a:tr h="638966">
                <a:tc>
                  <a:txBody>
                    <a:bodyPr/>
                    <a:lstStyle/>
                    <a:p>
                      <a:r>
                        <a:rPr lang="en-BE" dirty="0"/>
                        <a:t>Graph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Relational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2944410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E93306-8078-A3BC-0279-E6628189E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3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FE5493-34DA-2DC0-E965-396ECF05EBB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BE"/>
          </a:p>
        </p:txBody>
      </p:sp>
      <p:pic>
        <p:nvPicPr>
          <p:cNvPr id="5122" name="Picture 2" descr="Convolutional Neural Networks">
            <a:extLst>
              <a:ext uri="{FF2B5EF4-FFF2-40B4-BE49-F238E27FC236}">
                <a16:creationId xmlns:a16="http://schemas.microsoft.com/office/drawing/2014/main" id="{EDED1EE9-3401-709B-A29B-AEAF05B1979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743"/>
          <a:stretch/>
        </p:blipFill>
        <p:spPr bwMode="auto">
          <a:xfrm>
            <a:off x="5683487" y="2278143"/>
            <a:ext cx="2884516" cy="627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graph neural network">
            <a:extLst>
              <a:ext uri="{FF2B5EF4-FFF2-40B4-BE49-F238E27FC236}">
                <a16:creationId xmlns:a16="http://schemas.microsoft.com/office/drawing/2014/main" id="{7A47DA69-3974-9452-6261-B93B9B0B5DE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231" t="33489" b="30380"/>
          <a:stretch/>
        </p:blipFill>
        <p:spPr bwMode="auto">
          <a:xfrm>
            <a:off x="5569121" y="3218922"/>
            <a:ext cx="970389" cy="524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graph neural network">
            <a:extLst>
              <a:ext uri="{FF2B5EF4-FFF2-40B4-BE49-F238E27FC236}">
                <a16:creationId xmlns:a16="http://schemas.microsoft.com/office/drawing/2014/main" id="{55C0C8D2-D9C1-99B0-D279-AFDC64AA69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083" r="24195"/>
          <a:stretch/>
        </p:blipFill>
        <p:spPr bwMode="auto">
          <a:xfrm>
            <a:off x="4572000" y="2020598"/>
            <a:ext cx="915231" cy="1198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graph neural network">
            <a:extLst>
              <a:ext uri="{FF2B5EF4-FFF2-40B4-BE49-F238E27FC236}">
                <a16:creationId xmlns:a16="http://schemas.microsoft.com/office/drawing/2014/main" id="{4E25A917-CDF4-FAD3-D671-DF391AFD3A6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591"/>
          <a:stretch/>
        </p:blipFill>
        <p:spPr bwMode="auto">
          <a:xfrm>
            <a:off x="4455623" y="3663123"/>
            <a:ext cx="761504" cy="832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0D778FD-2832-7B83-5EB4-CB364DE9D6A2}"/>
              </a:ext>
            </a:extLst>
          </p:cNvPr>
          <p:cNvSpPr txBox="1"/>
          <p:nvPr/>
        </p:nvSpPr>
        <p:spPr>
          <a:xfrm>
            <a:off x="346551" y="4459463"/>
            <a:ext cx="370005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BE" sz="800" dirty="0"/>
              <a:t>Source: </a:t>
            </a:r>
            <a:r>
              <a:rPr lang="en-GB" sz="800" dirty="0">
                <a:hlinkClick r:id="rId5"/>
              </a:rPr>
              <a:t>https://neptune.ai/blog/graph-neural-network-and-some-of-gnn-applications</a:t>
            </a:r>
            <a:r>
              <a:rPr lang="en-GB" sz="800" dirty="0"/>
              <a:t> </a:t>
            </a:r>
            <a:endParaRPr lang="en-BE" sz="800" dirty="0" err="1"/>
          </a:p>
        </p:txBody>
      </p:sp>
      <p:pic>
        <p:nvPicPr>
          <p:cNvPr id="16" name="Picture 15" descr="Chart, scatter chart&#10;&#10;Description automatically generated">
            <a:extLst>
              <a:ext uri="{FF2B5EF4-FFF2-40B4-BE49-F238E27FC236}">
                <a16:creationId xmlns:a16="http://schemas.microsoft.com/office/drawing/2014/main" id="{3FD13DA2-2EF5-9517-5D56-75DB3626675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55623" y="1080583"/>
            <a:ext cx="3028950" cy="806450"/>
          </a:xfrm>
          <a:prstGeom prst="rect">
            <a:avLst/>
          </a:prstGeom>
        </p:spPr>
      </p:pic>
      <p:pic>
        <p:nvPicPr>
          <p:cNvPr id="5124" name="Picture 4" descr="Molécule — Wikipédia">
            <a:extLst>
              <a:ext uri="{FF2B5EF4-FFF2-40B4-BE49-F238E27FC236}">
                <a16:creationId xmlns:a16="http://schemas.microsoft.com/office/drawing/2014/main" id="{349657EE-55F7-ED38-7DE2-80A864EB55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9510" y="3597174"/>
            <a:ext cx="1143195" cy="832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3046020-A226-B5D9-E21F-9943907440FA}"/>
              </a:ext>
            </a:extLst>
          </p:cNvPr>
          <p:cNvSpPr txBox="1"/>
          <p:nvPr/>
        </p:nvSpPr>
        <p:spPr>
          <a:xfrm>
            <a:off x="6706989" y="4357159"/>
            <a:ext cx="8082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BE" sz="1200" dirty="0"/>
              <a:t>Molecules</a:t>
            </a:r>
          </a:p>
        </p:txBody>
      </p:sp>
    </p:spTree>
    <p:extLst>
      <p:ext uri="{BB962C8B-B14F-4D97-AF65-F5344CB8AC3E}">
        <p14:creationId xmlns:p14="http://schemas.microsoft.com/office/powerpoint/2010/main" val="330648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FE2D98C-8F45-F4FC-57BD-1FD7FC725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Introduction to GNNs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5AF43B-62ED-EA8F-35D7-430E9FA9640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4894263"/>
            <a:ext cx="863600" cy="168275"/>
          </a:xfrm>
        </p:spPr>
        <p:txBody>
          <a:bodyPr/>
          <a:lstStyle/>
          <a:p>
            <a:fld id="{8836216C-5BC3-7C44-80F8-E30864FFC22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985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BA07F-258E-B77C-2BF2-85A307F27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What is a graph?</a:t>
            </a:r>
          </a:p>
        </p:txBody>
      </p:sp>
      <p:sp>
        <p:nvSpPr>
          <p:cNvPr id="6" name="Content Placeholder 13">
            <a:extLst>
              <a:ext uri="{FF2B5EF4-FFF2-40B4-BE49-F238E27FC236}">
                <a16:creationId xmlns:a16="http://schemas.microsoft.com/office/drawing/2014/main" id="{FCDF4B52-A51A-6172-EE10-075DEFCD67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graph is 2-tuple G=(V, E) where V are the nodes and E are the links. </a:t>
            </a:r>
          </a:p>
          <a:p>
            <a:r>
              <a:rPr lang="en-US" dirty="0"/>
              <a:t>Each node has its own set of features. 	</a:t>
            </a:r>
          </a:p>
          <a:p>
            <a:r>
              <a:rPr lang="en-US" dirty="0"/>
              <a:t>Optionally, each link has its own set of features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2B233B-2DB4-D918-07E0-5A1043537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5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F4BAD1-FA07-0F54-B605-AB8BC5AB25C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BE" dirty="0"/>
          </a:p>
        </p:txBody>
      </p:sp>
      <p:pic>
        <p:nvPicPr>
          <p:cNvPr id="2050" name="Picture 2" descr="image-89">
            <a:extLst>
              <a:ext uri="{FF2B5EF4-FFF2-40B4-BE49-F238E27FC236}">
                <a16:creationId xmlns:a16="http://schemas.microsoft.com/office/drawing/2014/main" id="{0F46D40D-BBC6-F44F-3EF9-54E1249740C3}"/>
              </a:ext>
            </a:extLst>
          </p:cNvPr>
          <p:cNvPicPr>
            <a:picLocks noGrp="1" noChangeAspect="1" noChangeArrowheads="1"/>
          </p:cNvPicPr>
          <p:nvPr>
            <p:ph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7875" y="1625600"/>
            <a:ext cx="4318000" cy="242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065EAD9-530C-CDEB-BDEB-D6DDA2381E53}"/>
              </a:ext>
            </a:extLst>
          </p:cNvPr>
          <p:cNvSpPr txBox="1"/>
          <p:nvPr/>
        </p:nvSpPr>
        <p:spPr>
          <a:xfrm>
            <a:off x="4852645" y="4351741"/>
            <a:ext cx="412003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BE" sz="800" dirty="0"/>
              <a:t>Source: </a:t>
            </a:r>
            <a:r>
              <a:rPr lang="en-GB" sz="800" dirty="0">
                <a:hlinkClick r:id="rId3"/>
              </a:rPr>
              <a:t>https://www.freecodecamp.org/news/graph-neural-networks-explained-with-examples/</a:t>
            </a:r>
            <a:r>
              <a:rPr lang="en-GB" sz="800" dirty="0"/>
              <a:t> </a:t>
            </a:r>
            <a:endParaRPr lang="en-BE" sz="800" dirty="0" err="1"/>
          </a:p>
        </p:txBody>
      </p:sp>
    </p:spTree>
    <p:extLst>
      <p:ext uri="{BB962C8B-B14F-4D97-AF65-F5344CB8AC3E}">
        <p14:creationId xmlns:p14="http://schemas.microsoft.com/office/powerpoint/2010/main" val="1662844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BA07F-258E-B77C-2BF2-85A307F27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How GNNs work? </a:t>
            </a:r>
          </a:p>
        </p:txBody>
      </p:sp>
      <p:sp>
        <p:nvSpPr>
          <p:cNvPr id="6" name="Content Placeholder 13">
            <a:extLst>
              <a:ext uri="{FF2B5EF4-FFF2-40B4-BE49-F238E27FC236}">
                <a16:creationId xmlns:a16="http://schemas.microsoft.com/office/drawing/2014/main" id="{FCDF4B52-A51A-6172-EE10-075DEFCD67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630" y="1078230"/>
            <a:ext cx="3821737" cy="3524250"/>
          </a:xfrm>
        </p:spPr>
        <p:txBody>
          <a:bodyPr>
            <a:normAutofit/>
          </a:bodyPr>
          <a:lstStyle/>
          <a:p>
            <a:r>
              <a:rPr lang="en-US" dirty="0"/>
              <a:t>Adjacency matrix: a mathematical way to express the graph. </a:t>
            </a:r>
          </a:p>
          <a:p>
            <a:r>
              <a:rPr lang="en-US" dirty="0"/>
              <a:t>Exploit locality information. </a:t>
            </a:r>
          </a:p>
          <a:p>
            <a:r>
              <a:rPr lang="en-US" dirty="0"/>
              <a:t>Order-invariant aggregators</a:t>
            </a:r>
          </a:p>
          <a:p>
            <a:pPr lvl="1"/>
            <a:r>
              <a:rPr lang="en-US" dirty="0"/>
              <a:t>Sum</a:t>
            </a:r>
          </a:p>
          <a:p>
            <a:pPr lvl="1"/>
            <a:r>
              <a:rPr lang="en-US" dirty="0"/>
              <a:t>Average</a:t>
            </a:r>
          </a:p>
          <a:p>
            <a:pPr lvl="1"/>
            <a:r>
              <a:rPr lang="en-US" dirty="0"/>
              <a:t>Maximum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2B233B-2DB4-D918-07E0-5A1043537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6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F4BAD1-FA07-0F54-B605-AB8BC5AB25C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BE" dirty="0"/>
              <a:t>Aggregating information – Message passing</a:t>
            </a:r>
          </a:p>
        </p:txBody>
      </p:sp>
      <p:pic>
        <p:nvPicPr>
          <p:cNvPr id="4098" name="Picture 2" descr="Neighborhood exploration">
            <a:extLst>
              <a:ext uri="{FF2B5EF4-FFF2-40B4-BE49-F238E27FC236}">
                <a16:creationId xmlns:a16="http://schemas.microsoft.com/office/drawing/2014/main" id="{15097B95-7C37-B21E-F966-D258EC857967}"/>
              </a:ext>
            </a:extLst>
          </p:cNvPr>
          <p:cNvPicPr>
            <a:picLocks noGrp="1" noChangeAspect="1" noChangeArrowheads="1"/>
          </p:cNvPicPr>
          <p:nvPr>
            <p:ph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3318" y="945647"/>
            <a:ext cx="3969083" cy="1915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Neural networks">
            <a:extLst>
              <a:ext uri="{FF2B5EF4-FFF2-40B4-BE49-F238E27FC236}">
                <a16:creationId xmlns:a16="http://schemas.microsoft.com/office/drawing/2014/main" id="{B4CAC8FB-385E-01AF-A1ED-C538493A91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329" y="3067639"/>
            <a:ext cx="3945920" cy="1826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60B9EDF-5F80-7BB0-20C4-AF054E19471D}"/>
              </a:ext>
            </a:extLst>
          </p:cNvPr>
          <p:cNvSpPr txBox="1"/>
          <p:nvPr/>
        </p:nvSpPr>
        <p:spPr>
          <a:xfrm>
            <a:off x="282315" y="4197853"/>
            <a:ext cx="370005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BE" sz="800" dirty="0"/>
              <a:t>Source: </a:t>
            </a:r>
            <a:r>
              <a:rPr lang="en-GB" sz="800" dirty="0">
                <a:hlinkClick r:id="rId5"/>
              </a:rPr>
              <a:t>https://neptune.ai/blog/graph-neural-network-and-some-of-gnn-applications</a:t>
            </a:r>
            <a:r>
              <a:rPr lang="en-GB" sz="800" dirty="0"/>
              <a:t> </a:t>
            </a:r>
            <a:endParaRPr lang="en-BE" sz="800" dirty="0" err="1"/>
          </a:p>
        </p:txBody>
      </p:sp>
    </p:spTree>
    <p:extLst>
      <p:ext uri="{BB962C8B-B14F-4D97-AF65-F5344CB8AC3E}">
        <p14:creationId xmlns:p14="http://schemas.microsoft.com/office/powerpoint/2010/main" val="2174260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FE2D98C-8F45-F4FC-57BD-1FD7FC725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GNNs for solving topology-based problems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5AF43B-62ED-EA8F-35D7-430E9FA9640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4894263"/>
            <a:ext cx="863600" cy="168275"/>
          </a:xfrm>
        </p:spPr>
        <p:txBody>
          <a:bodyPr/>
          <a:lstStyle/>
          <a:p>
            <a:fld id="{8836216C-5BC3-7C44-80F8-E30864FFC22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576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C3C01A3-6E6C-8645-2035-C63AC91E6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GNNs applied to WLANs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57BA7C-8E00-9650-96C1-DA21C37660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BE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E9FCF66-4FC8-401B-2044-FE209E6C66C6}"/>
              </a:ext>
            </a:extLst>
          </p:cNvPr>
          <p:cNvGrpSpPr/>
          <p:nvPr/>
        </p:nvGrpSpPr>
        <p:grpSpPr>
          <a:xfrm>
            <a:off x="496531" y="1551281"/>
            <a:ext cx="3760785" cy="1735484"/>
            <a:chOff x="1035979" y="2581950"/>
            <a:chExt cx="3760785" cy="1735484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A112BD99-5C8F-617C-D868-7AA222656ABC}"/>
                </a:ext>
              </a:extLst>
            </p:cNvPr>
            <p:cNvSpPr/>
            <p:nvPr/>
          </p:nvSpPr>
          <p:spPr>
            <a:xfrm>
              <a:off x="1217134" y="2581951"/>
              <a:ext cx="1730399" cy="1730399"/>
            </a:xfrm>
            <a:prstGeom prst="ellipse">
              <a:avLst/>
            </a:prstGeom>
            <a:solidFill>
              <a:schemeClr val="tx2">
                <a:lumMod val="20000"/>
                <a:lumOff val="80000"/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58CB5600-8BAF-C731-7D13-4DD8A3FB0E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227813" y="3194123"/>
              <a:ext cx="271563" cy="271563"/>
            </a:xfrm>
            <a:prstGeom prst="rect">
              <a:avLst/>
            </a:prstGeom>
          </p:spPr>
        </p:pic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7187251A-93DC-5D23-0541-DB2EBE5DB6D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527124" y="3884416"/>
              <a:ext cx="186860" cy="186860"/>
            </a:xfrm>
            <a:prstGeom prst="rect">
              <a:avLst/>
            </a:prstGeom>
          </p:spPr>
        </p:pic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9172C25E-84D3-CC72-9E1F-B6683050A68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352468" y="3090901"/>
              <a:ext cx="186860" cy="186860"/>
            </a:xfrm>
            <a:prstGeom prst="rect">
              <a:avLst/>
            </a:prstGeom>
          </p:spPr>
        </p:pic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0E632CC9-62BD-5A3D-694D-1E9A70BC31A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663918" y="2647431"/>
              <a:ext cx="271563" cy="271563"/>
            </a:xfrm>
            <a:prstGeom prst="rect">
              <a:avLst/>
            </a:prstGeom>
          </p:spPr>
        </p:pic>
        <p:pic>
          <p:nvPicPr>
            <p:cNvPr id="12" name="Content Placeholder 6">
              <a:extLst>
                <a:ext uri="{FF2B5EF4-FFF2-40B4-BE49-F238E27FC236}">
                  <a16:creationId xmlns:a16="http://schemas.microsoft.com/office/drawing/2014/main" id="{30DBEF20-4893-1EAE-26F5-A4FA15D1900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912945" y="3277762"/>
              <a:ext cx="338778" cy="338778"/>
            </a:xfrm>
            <a:prstGeom prst="rect">
              <a:avLst/>
            </a:prstGeom>
          </p:spPr>
        </p:pic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A0420A6-E391-98C4-0D69-5125A101613A}"/>
                </a:ext>
              </a:extLst>
            </p:cNvPr>
            <p:cNvSpPr/>
            <p:nvPr/>
          </p:nvSpPr>
          <p:spPr>
            <a:xfrm>
              <a:off x="2747626" y="2581950"/>
              <a:ext cx="1730400" cy="1730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8247F031-FE8B-2FBA-856B-6BA55D92458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917867" y="3067591"/>
              <a:ext cx="271563" cy="271563"/>
            </a:xfrm>
            <a:prstGeom prst="rect">
              <a:avLst/>
            </a:prstGeom>
          </p:spPr>
        </p:pic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188AA6F8-DA78-FC82-9B44-99A62F2CFE5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242943" y="2984718"/>
              <a:ext cx="186860" cy="186860"/>
            </a:xfrm>
            <a:prstGeom prst="rect">
              <a:avLst/>
            </a:prstGeom>
          </p:spPr>
        </p:pic>
        <p:pic>
          <p:nvPicPr>
            <p:cNvPr id="16" name="Graphic 15">
              <a:extLst>
                <a:ext uri="{FF2B5EF4-FFF2-40B4-BE49-F238E27FC236}">
                  <a16:creationId xmlns:a16="http://schemas.microsoft.com/office/drawing/2014/main" id="{E2B99E59-E704-D455-7548-372AB736DB9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080543" y="3755283"/>
              <a:ext cx="186860" cy="186860"/>
            </a:xfrm>
            <a:prstGeom prst="rect">
              <a:avLst/>
            </a:prstGeom>
          </p:spPr>
        </p:pic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3394404D-4246-D614-77DF-D31C1748729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908578" y="3842065"/>
              <a:ext cx="271563" cy="271563"/>
            </a:xfrm>
            <a:prstGeom prst="rect">
              <a:avLst/>
            </a:prstGeom>
          </p:spPr>
        </p:pic>
        <p:pic>
          <p:nvPicPr>
            <p:cNvPr id="18" name="Content Placeholder 6">
              <a:extLst>
                <a:ext uri="{FF2B5EF4-FFF2-40B4-BE49-F238E27FC236}">
                  <a16:creationId xmlns:a16="http://schemas.microsoft.com/office/drawing/2014/main" id="{223C1E7C-6A7F-2EDF-12B7-FD646800BD6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443437" y="3277761"/>
              <a:ext cx="338778" cy="338778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D957A91-2AEB-189F-47DA-60A4C8394BB9}"/>
                </a:ext>
              </a:extLst>
            </p:cNvPr>
            <p:cNvSpPr txBox="1"/>
            <p:nvPr/>
          </p:nvSpPr>
          <p:spPr>
            <a:xfrm>
              <a:off x="1543707" y="3494943"/>
              <a:ext cx="84350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Times" pitchFamily="2" charset="0"/>
                  <a:cs typeface="Times New Roman" panose="02020603050405020304" pitchFamily="18" charset="0"/>
                </a:rPr>
                <a:t>AP A </a:t>
              </a:r>
            </a:p>
            <a:p>
              <a:r>
                <a:rPr lang="en-US" sz="1000" dirty="0">
                  <a:latin typeface="Times" pitchFamily="2" charset="0"/>
                  <a:cs typeface="Times New Roman" panose="02020603050405020304" pitchFamily="18" charset="0"/>
                </a:rPr>
                <a:t>Pos: (10, 10)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6D24F6E-4EF2-ECE0-FFBB-6C1DBA4FD150}"/>
                </a:ext>
              </a:extLst>
            </p:cNvPr>
            <p:cNvSpPr txBox="1"/>
            <p:nvPr/>
          </p:nvSpPr>
          <p:spPr>
            <a:xfrm>
              <a:off x="2944804" y="3428352"/>
              <a:ext cx="907621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Times" pitchFamily="2" charset="0"/>
                  <a:cs typeface="Times New Roman" panose="02020603050405020304" pitchFamily="18" charset="0"/>
                </a:rPr>
                <a:t>AP B </a:t>
              </a:r>
            </a:p>
            <a:p>
              <a:r>
                <a:rPr lang="en-US" sz="1100" dirty="0">
                  <a:latin typeface="Times" pitchFamily="2" charset="0"/>
                  <a:cs typeface="Times New Roman" panose="02020603050405020304" pitchFamily="18" charset="0"/>
                </a:rPr>
                <a:t>Pos: (20, 10)</a:t>
              </a: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BB803AF5-E5A0-45D9-8315-753438F81B7F}"/>
                </a:ext>
              </a:extLst>
            </p:cNvPr>
            <p:cNvCxnSpPr>
              <a:cxnSpLocks/>
              <a:stCxn id="11" idx="2"/>
              <a:endCxn id="12" idx="0"/>
            </p:cNvCxnSpPr>
            <p:nvPr/>
          </p:nvCxnSpPr>
          <p:spPr>
            <a:xfrm>
              <a:off x="1799700" y="2918994"/>
              <a:ext cx="282634" cy="358768"/>
            </a:xfrm>
            <a:prstGeom prst="line">
              <a:avLst/>
            </a:prstGeom>
            <a:ln>
              <a:prstDash val="sysDot"/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C0C4307-4FD1-8C6E-ADB6-DE53909B071D}"/>
                </a:ext>
              </a:extLst>
            </p:cNvPr>
            <p:cNvSpPr txBox="1"/>
            <p:nvPr/>
          </p:nvSpPr>
          <p:spPr>
            <a:xfrm>
              <a:off x="1035979" y="2695043"/>
              <a:ext cx="94288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Times" pitchFamily="2" charset="0"/>
                  <a:cs typeface="Times New Roman" panose="02020603050405020304" pitchFamily="18" charset="0"/>
                </a:rPr>
                <a:t>STA A1 </a:t>
              </a:r>
            </a:p>
            <a:p>
              <a:r>
                <a:rPr lang="en-US" sz="1100" dirty="0">
                  <a:latin typeface="Times" pitchFamily="2" charset="0"/>
                  <a:cs typeface="Times New Roman" panose="02020603050405020304" pitchFamily="18" charset="0"/>
                </a:rPr>
                <a:t>Pos: (9.5, 15)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1703FC7-D0EF-BC45-1B25-E095D2A1FE57}"/>
                </a:ext>
              </a:extLst>
            </p:cNvPr>
            <p:cNvSpPr txBox="1"/>
            <p:nvPr/>
          </p:nvSpPr>
          <p:spPr>
            <a:xfrm>
              <a:off x="3783345" y="2738990"/>
              <a:ext cx="101341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Times" pitchFamily="2" charset="0"/>
                  <a:cs typeface="Times New Roman" panose="02020603050405020304" pitchFamily="18" charset="0"/>
                </a:rPr>
                <a:t>STA B1 </a:t>
              </a:r>
            </a:p>
            <a:p>
              <a:r>
                <a:rPr lang="en-US" sz="1100" dirty="0">
                  <a:latin typeface="Times" pitchFamily="2" charset="0"/>
                  <a:cs typeface="Times New Roman" panose="02020603050405020304" pitchFamily="18" charset="0"/>
                </a:rPr>
                <a:t>Pos: (22.3, 11)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9C14EFE-9412-5A24-9B17-5BD6A6086B71}"/>
                </a:ext>
              </a:extLst>
            </p:cNvPr>
            <p:cNvSpPr txBox="1"/>
            <p:nvPr/>
          </p:nvSpPr>
          <p:spPr>
            <a:xfrm>
              <a:off x="1884093" y="2871700"/>
              <a:ext cx="101021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Times" pitchFamily="2" charset="0"/>
                  <a:cs typeface="Times New Roman" panose="02020603050405020304" pitchFamily="18" charset="0"/>
                </a:rPr>
                <a:t>RSSI = -44dBm</a:t>
              </a:r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F23F83C-9219-AA56-0C27-7EB41DA9F93A}"/>
                </a:ext>
              </a:extLst>
            </p:cNvPr>
            <p:cNvCxnSpPr>
              <a:cxnSpLocks/>
              <a:stCxn id="12" idx="3"/>
              <a:endCxn id="18" idx="1"/>
            </p:cNvCxnSpPr>
            <p:nvPr/>
          </p:nvCxnSpPr>
          <p:spPr>
            <a:xfrm flipV="1">
              <a:off x="2251723" y="3447150"/>
              <a:ext cx="1191714" cy="1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40B5015-5E6A-0AD3-8AC1-592DA1CC3DC9}"/>
                </a:ext>
              </a:extLst>
            </p:cNvPr>
            <p:cNvSpPr txBox="1"/>
            <p:nvPr/>
          </p:nvSpPr>
          <p:spPr>
            <a:xfrm>
              <a:off x="2171534" y="3244656"/>
              <a:ext cx="136608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Times" pitchFamily="2" charset="0"/>
                  <a:cs typeface="Times New Roman" panose="02020603050405020304" pitchFamily="18" charset="0"/>
                </a:rPr>
                <a:t>Interference = -87dBm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CB54A5D-842D-2D5A-381B-50830ABE2D81}"/>
                </a:ext>
              </a:extLst>
            </p:cNvPr>
            <p:cNvSpPr txBox="1"/>
            <p:nvPr/>
          </p:nvSpPr>
          <p:spPr>
            <a:xfrm>
              <a:off x="1470753" y="4055824"/>
              <a:ext cx="105189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Times" pitchFamily="2" charset="0"/>
                  <a:cs typeface="Times New Roman" panose="02020603050405020304" pitchFamily="18" charset="0"/>
                </a:rPr>
                <a:t>Channels: [0,1]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7EB6BD3-7D96-B812-5BBA-3D2CFFA485B7}"/>
                </a:ext>
              </a:extLst>
            </p:cNvPr>
            <p:cNvSpPr txBox="1"/>
            <p:nvPr/>
          </p:nvSpPr>
          <p:spPr>
            <a:xfrm>
              <a:off x="3266996" y="4055824"/>
              <a:ext cx="105189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Times" pitchFamily="2" charset="0"/>
                  <a:cs typeface="Times New Roman" panose="02020603050405020304" pitchFamily="18" charset="0"/>
                </a:rPr>
                <a:t>Channels: [0,3]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22EBECCB-433C-111A-1FAB-7C604255FFDA}"/>
              </a:ext>
            </a:extLst>
          </p:cNvPr>
          <p:cNvGrpSpPr/>
          <p:nvPr/>
        </p:nvGrpSpPr>
        <p:grpSpPr>
          <a:xfrm>
            <a:off x="3702690" y="2770104"/>
            <a:ext cx="5211415" cy="1855412"/>
            <a:chOff x="5558838" y="2673493"/>
            <a:chExt cx="5211415" cy="1855412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1C9186DD-01B6-B142-43CC-7D036D47F9CE}"/>
                </a:ext>
              </a:extLst>
            </p:cNvPr>
            <p:cNvCxnSpPr>
              <a:stCxn id="40" idx="6"/>
              <a:endCxn id="49" idx="2"/>
            </p:cNvCxnSpPr>
            <p:nvPr/>
          </p:nvCxnSpPr>
          <p:spPr>
            <a:xfrm flipV="1">
              <a:off x="6524617" y="3492531"/>
              <a:ext cx="1236446" cy="13664"/>
            </a:xfrm>
            <a:prstGeom prst="line">
              <a:avLst/>
            </a:prstGeom>
            <a:ln w="12700" cap="flat" cmpd="sng" algn="ctr">
              <a:solidFill>
                <a:schemeClr val="dk1"/>
              </a:solidFill>
              <a:prstDash val="sysDot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850E102E-4C69-F91A-57A9-DE012811CEFB}"/>
                </a:ext>
              </a:extLst>
            </p:cNvPr>
            <p:cNvSpPr/>
            <p:nvPr/>
          </p:nvSpPr>
          <p:spPr>
            <a:xfrm>
              <a:off x="5558838" y="4298741"/>
              <a:ext cx="143972" cy="15255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Times" pitchFamily="2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45EB582-3F4C-ED4D-FEB4-7D0A487418C9}"/>
                </a:ext>
              </a:extLst>
            </p:cNvPr>
            <p:cNvSpPr txBox="1"/>
            <p:nvPr/>
          </p:nvSpPr>
          <p:spPr>
            <a:xfrm>
              <a:off x="5663564" y="4221128"/>
              <a:ext cx="151195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latin typeface="Times" pitchFamily="2" charset="0"/>
                </a:rPr>
                <a:t>Access Point (AP)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1C462437-3DA9-EC50-146B-B9AF7621B9EB}"/>
                </a:ext>
              </a:extLst>
            </p:cNvPr>
            <p:cNvSpPr/>
            <p:nvPr/>
          </p:nvSpPr>
          <p:spPr>
            <a:xfrm>
              <a:off x="7136271" y="4321770"/>
              <a:ext cx="100504" cy="106492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Times" pitchFamily="2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A186AF5-E0ED-0759-EA7D-DD62820948BF}"/>
                </a:ext>
              </a:extLst>
            </p:cNvPr>
            <p:cNvSpPr txBox="1"/>
            <p:nvPr/>
          </p:nvSpPr>
          <p:spPr>
            <a:xfrm>
              <a:off x="7197529" y="4221128"/>
              <a:ext cx="118026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latin typeface="Times" pitchFamily="2" charset="0"/>
                </a:rPr>
                <a:t>Station (STA)</a:t>
              </a:r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2974EAEC-82DD-F35A-8F44-791B7AC6008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38543" y="4375016"/>
              <a:ext cx="132009" cy="1"/>
            </a:xfrm>
            <a:prstGeom prst="line">
              <a:avLst/>
            </a:prstGeom>
            <a:ln w="19050" cap="flat" cmpd="sng" algn="ctr">
              <a:solidFill>
                <a:schemeClr val="dk1"/>
              </a:solidFill>
              <a:prstDash val="sysDot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D94F644-4860-EA3A-48E8-D9AF7CA93134}"/>
                </a:ext>
              </a:extLst>
            </p:cNvPr>
            <p:cNvSpPr txBox="1"/>
            <p:nvPr/>
          </p:nvSpPr>
          <p:spPr>
            <a:xfrm>
              <a:off x="8431306" y="4221128"/>
              <a:ext cx="11173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Times" pitchFamily="2" charset="0"/>
                </a:rPr>
                <a:t>AP-AP Link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814C15B-9534-F929-A71A-32167282C9A3}"/>
                </a:ext>
              </a:extLst>
            </p:cNvPr>
            <p:cNvSpPr txBox="1"/>
            <p:nvPr/>
          </p:nvSpPr>
          <p:spPr>
            <a:xfrm>
              <a:off x="9599804" y="4221128"/>
              <a:ext cx="117044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latin typeface="Times" pitchFamily="2" charset="0"/>
                </a:rPr>
                <a:t>AP-STA Link</a:t>
              </a:r>
            </a:p>
          </p:txBody>
        </p: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23468EF7-EB5C-30D1-623C-D2116F168E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509452" y="4375016"/>
              <a:ext cx="129600" cy="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39" name="Rounded Rectangle 38">
              <a:extLst>
                <a:ext uri="{FF2B5EF4-FFF2-40B4-BE49-F238E27FC236}">
                  <a16:creationId xmlns:a16="http://schemas.microsoft.com/office/drawing/2014/main" id="{3BE0A7FC-0B69-2D3A-2683-C3EC86C1B0C0}"/>
                </a:ext>
              </a:extLst>
            </p:cNvPr>
            <p:cNvSpPr/>
            <p:nvPr/>
          </p:nvSpPr>
          <p:spPr>
            <a:xfrm>
              <a:off x="5902700" y="4222948"/>
              <a:ext cx="4013200" cy="271563"/>
            </a:xfrm>
            <a:prstGeom prst="roundRect">
              <a:avLst/>
            </a:prstGeom>
            <a:noFill/>
            <a:ln w="9525" cap="flat" cmpd="sng" algn="ctr">
              <a:noFill/>
              <a:prstDash val="sysDot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Times" pitchFamily="2" charset="0"/>
              </a:endParaRP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B8C12994-3DCA-91C2-0DEB-63ED58C54599}"/>
                </a:ext>
              </a:extLst>
            </p:cNvPr>
            <p:cNvSpPr/>
            <p:nvPr/>
          </p:nvSpPr>
          <p:spPr>
            <a:xfrm>
              <a:off x="6228142" y="3349117"/>
              <a:ext cx="296475" cy="31415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latin typeface="Times" pitchFamily="2" charset="0"/>
                </a:rPr>
                <a:t>3</a:t>
              </a:r>
            </a:p>
          </p:txBody>
        </p: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86E8D69-AA82-4DFD-DCF2-384B59E745D8}"/>
                </a:ext>
              </a:extLst>
            </p:cNvPr>
            <p:cNvCxnSpPr>
              <a:cxnSpLocks/>
              <a:stCxn id="43" idx="3"/>
              <a:endCxn id="40" idx="6"/>
            </p:cNvCxnSpPr>
            <p:nvPr/>
          </p:nvCxnSpPr>
          <p:spPr>
            <a:xfrm flipH="1">
              <a:off x="6524617" y="3257498"/>
              <a:ext cx="131228" cy="248697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E34CAFEC-B25A-B4B7-C18E-24F816688B1B}"/>
                </a:ext>
              </a:extLst>
            </p:cNvPr>
            <p:cNvSpPr/>
            <p:nvPr/>
          </p:nvSpPr>
          <p:spPr>
            <a:xfrm>
              <a:off x="5558838" y="3215265"/>
              <a:ext cx="201007" cy="212994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latin typeface="Times" pitchFamily="2" charset="0"/>
                </a:rPr>
                <a:t>1</a:t>
              </a: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50FFEBFA-C303-6DBA-429C-4818DF686013}"/>
                </a:ext>
              </a:extLst>
            </p:cNvPr>
            <p:cNvSpPr/>
            <p:nvPr/>
          </p:nvSpPr>
          <p:spPr>
            <a:xfrm>
              <a:off x="6626408" y="3075696"/>
              <a:ext cx="201007" cy="212994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latin typeface="Times" pitchFamily="2" charset="0"/>
                </a:rPr>
                <a:t>4</a:t>
              </a: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C7A40498-E725-2103-9007-60F2FAD3B713}"/>
                </a:ext>
              </a:extLst>
            </p:cNvPr>
            <p:cNvSpPr/>
            <p:nvPr/>
          </p:nvSpPr>
          <p:spPr>
            <a:xfrm>
              <a:off x="5989665" y="2673493"/>
              <a:ext cx="201007" cy="212994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latin typeface="Times" pitchFamily="2" charset="0"/>
                </a:rPr>
                <a:t>2</a:t>
              </a: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8D7E70FC-297B-A6CF-53C2-3065E09C28A3}"/>
                </a:ext>
              </a:extLst>
            </p:cNvPr>
            <p:cNvSpPr/>
            <p:nvPr/>
          </p:nvSpPr>
          <p:spPr>
            <a:xfrm>
              <a:off x="6812104" y="3871792"/>
              <a:ext cx="201007" cy="212994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latin typeface="Times" pitchFamily="2" charset="0"/>
                </a:rPr>
                <a:t>5</a:t>
              </a:r>
            </a:p>
          </p:txBody>
        </p: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0FEA287E-5B01-DF05-446C-9D027D846CBF}"/>
                </a:ext>
              </a:extLst>
            </p:cNvPr>
            <p:cNvCxnSpPr>
              <a:stCxn id="40" idx="2"/>
              <a:endCxn id="42" idx="6"/>
            </p:cNvCxnSpPr>
            <p:nvPr/>
          </p:nvCxnSpPr>
          <p:spPr>
            <a:xfrm flipH="1" flipV="1">
              <a:off x="5759845" y="3321762"/>
              <a:ext cx="468297" cy="184433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E0546884-E953-DDFE-748C-1FC10A1EF485}"/>
                </a:ext>
              </a:extLst>
            </p:cNvPr>
            <p:cNvCxnSpPr>
              <a:cxnSpLocks/>
              <a:stCxn id="44" idx="4"/>
              <a:endCxn id="40" idx="0"/>
            </p:cNvCxnSpPr>
            <p:nvPr/>
          </p:nvCxnSpPr>
          <p:spPr>
            <a:xfrm>
              <a:off x="6090169" y="2886487"/>
              <a:ext cx="286211" cy="46263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BF8E7A77-3119-DA03-E50A-57C2250C195A}"/>
                </a:ext>
              </a:extLst>
            </p:cNvPr>
            <p:cNvCxnSpPr>
              <a:cxnSpLocks/>
              <a:stCxn id="45" idx="1"/>
              <a:endCxn id="40" idx="5"/>
            </p:cNvCxnSpPr>
            <p:nvPr/>
          </p:nvCxnSpPr>
          <p:spPr>
            <a:xfrm flipH="1" flipV="1">
              <a:off x="6481199" y="3617265"/>
              <a:ext cx="360342" cy="285719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E2A616ED-D589-2532-5699-F192449A3159}"/>
                </a:ext>
              </a:extLst>
            </p:cNvPr>
            <p:cNvSpPr/>
            <p:nvPr/>
          </p:nvSpPr>
          <p:spPr>
            <a:xfrm>
              <a:off x="7761063" y="3335453"/>
              <a:ext cx="296475" cy="31415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latin typeface="Times" pitchFamily="2" charset="0"/>
                </a:rPr>
                <a:t>8</a:t>
              </a: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33DBFDD9-46E6-90D6-751F-A583131C492C}"/>
                </a:ext>
              </a:extLst>
            </p:cNvPr>
            <p:cNvSpPr/>
            <p:nvPr/>
          </p:nvSpPr>
          <p:spPr>
            <a:xfrm>
              <a:off x="7531986" y="2954580"/>
              <a:ext cx="201007" cy="212994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latin typeface="Times" pitchFamily="2" charset="0"/>
                </a:rPr>
                <a:t>6</a:t>
              </a: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172D2595-8898-369C-6F55-21F496940ACE}"/>
                </a:ext>
              </a:extLst>
            </p:cNvPr>
            <p:cNvSpPr/>
            <p:nvPr/>
          </p:nvSpPr>
          <p:spPr>
            <a:xfrm>
              <a:off x="8246773" y="3073771"/>
              <a:ext cx="201007" cy="212994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latin typeface="Times" pitchFamily="2" charset="0"/>
                </a:rPr>
                <a:t>9</a:t>
              </a: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A5BE9D6E-22DD-D708-AEA7-996CF11FF7C8}"/>
                </a:ext>
              </a:extLst>
            </p:cNvPr>
            <p:cNvSpPr/>
            <p:nvPr/>
          </p:nvSpPr>
          <p:spPr>
            <a:xfrm>
              <a:off x="8348155" y="3732131"/>
              <a:ext cx="201007" cy="212994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latin typeface="Times" pitchFamily="2" charset="0"/>
                </a:rPr>
                <a:t>10</a:t>
              </a: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0D3E7B4E-B3E1-DB7E-0341-14841EDD9D5F}"/>
                </a:ext>
              </a:extLst>
            </p:cNvPr>
            <p:cNvSpPr/>
            <p:nvPr/>
          </p:nvSpPr>
          <p:spPr>
            <a:xfrm>
              <a:off x="7264992" y="3853764"/>
              <a:ext cx="201007" cy="212994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latin typeface="Times" pitchFamily="2" charset="0"/>
                </a:rPr>
                <a:t>7</a:t>
              </a:r>
            </a:p>
          </p:txBody>
        </p: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DCF16F4F-76F4-DDBA-CD99-0EE60DF52BCB}"/>
                </a:ext>
              </a:extLst>
            </p:cNvPr>
            <p:cNvCxnSpPr>
              <a:cxnSpLocks/>
              <a:stCxn id="50" idx="5"/>
              <a:endCxn id="49" idx="1"/>
            </p:cNvCxnSpPr>
            <p:nvPr/>
          </p:nvCxnSpPr>
          <p:spPr>
            <a:xfrm>
              <a:off x="7703556" y="3136382"/>
              <a:ext cx="100925" cy="245078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AFA64AD4-1B3C-06BA-EF03-4515FE6A1A6F}"/>
                </a:ext>
              </a:extLst>
            </p:cNvPr>
            <p:cNvCxnSpPr>
              <a:cxnSpLocks/>
              <a:stCxn id="51" idx="3"/>
              <a:endCxn id="49" idx="7"/>
            </p:cNvCxnSpPr>
            <p:nvPr/>
          </p:nvCxnSpPr>
          <p:spPr>
            <a:xfrm flipH="1">
              <a:off x="8014120" y="3255573"/>
              <a:ext cx="262090" cy="125887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45A8B3ED-E225-FCD3-8510-A0C8CBC5BD4B}"/>
                </a:ext>
              </a:extLst>
            </p:cNvPr>
            <p:cNvCxnSpPr>
              <a:cxnSpLocks/>
              <a:stCxn id="52" idx="1"/>
              <a:endCxn id="49" idx="5"/>
            </p:cNvCxnSpPr>
            <p:nvPr/>
          </p:nvCxnSpPr>
          <p:spPr>
            <a:xfrm flipH="1" flipV="1">
              <a:off x="8014120" y="3603601"/>
              <a:ext cx="363472" cy="159722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C10BC78B-A340-02A8-5393-3EB3E886F3B5}"/>
                </a:ext>
              </a:extLst>
            </p:cNvPr>
            <p:cNvCxnSpPr>
              <a:cxnSpLocks/>
              <a:stCxn id="53" idx="7"/>
              <a:endCxn id="49" idx="3"/>
            </p:cNvCxnSpPr>
            <p:nvPr/>
          </p:nvCxnSpPr>
          <p:spPr>
            <a:xfrm flipV="1">
              <a:off x="7436562" y="3603601"/>
              <a:ext cx="367919" cy="281355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884F0818-8026-B7D0-5325-863FF2FABEE4}"/>
                    </a:ext>
                  </a:extLst>
                </p:cNvPr>
                <p:cNvSpPr txBox="1"/>
                <p:nvPr/>
              </p:nvSpPr>
              <p:spPr>
                <a:xfrm>
                  <a:off x="6556871" y="3227571"/>
                  <a:ext cx="154882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𝑳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=&lt;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 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⋯, 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𝑅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&gt;</m:t>
                        </m:r>
                      </m:oMath>
                    </m:oMathPara>
                  </a14:m>
                  <a:endParaRPr lang="en-US" sz="1200" dirty="0">
                    <a:latin typeface="Times" pitchFamily="2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DF5DBD81-25BA-E540-92FB-6E9233773F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56871" y="3227571"/>
                  <a:ext cx="1548822" cy="30777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8AFF8143-AC92-C620-A9E4-D6D0C48BDA52}"/>
                    </a:ext>
                  </a:extLst>
                </p:cNvPr>
                <p:cNvSpPr txBox="1"/>
                <p:nvPr/>
              </p:nvSpPr>
              <p:spPr>
                <a:xfrm>
                  <a:off x="6129985" y="3627727"/>
                  <a:ext cx="1682768" cy="32508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𝑵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=&lt;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 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⋯, 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𝐷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&gt;</m:t>
                        </m:r>
                      </m:oMath>
                    </m:oMathPara>
                  </a14:m>
                  <a:endParaRPr lang="en-US" sz="1400" dirty="0">
                    <a:latin typeface="Times" pitchFamily="2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95" name="TextBox 94">
                  <a:extLst>
                    <a:ext uri="{FF2B5EF4-FFF2-40B4-BE49-F238E27FC236}">
                      <a16:creationId xmlns:a16="http://schemas.microsoft.com/office/drawing/2014/main" id="{71DF228B-4AEC-544E-AED6-C727B287EF6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29985" y="3627727"/>
                  <a:ext cx="1682768" cy="325089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96620854-C4C1-F402-4702-5FC8ED393C0A}"/>
                    </a:ext>
                  </a:extLst>
                </p:cNvPr>
                <p:cNvSpPr txBox="1"/>
                <p:nvPr/>
              </p:nvSpPr>
              <p:spPr>
                <a:xfrm>
                  <a:off x="8571318" y="2901124"/>
                  <a:ext cx="2198935" cy="124412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12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12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3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sz="12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</m:m>
                                </m:e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3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sz="12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⋱</m:t>
                                  </m:r>
                                </m:e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</m:m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3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sz="12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</m:m>
                                </m:e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3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sz="12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sz="1200" dirty="0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834EBCD4-68B5-C442-8411-AAF2ABB0801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71318" y="2901124"/>
                  <a:ext cx="2198935" cy="1244123"/>
                </a:xfrm>
                <a:prstGeom prst="rect">
                  <a:avLst/>
                </a:prstGeom>
                <a:blipFill>
                  <a:blip r:embed="rId10"/>
                  <a:stretch>
                    <a:fillRect b="-101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224024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39ACE-1C96-2C4B-9CEB-68C28B467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GNNs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CE230D-D854-9D41-8266-E77DAC3017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629" y="2204468"/>
            <a:ext cx="7811275" cy="239801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GNB</a:t>
            </a:r>
            <a:r>
              <a:rPr lang="en-US" baseline="30000" dirty="0"/>
              <a:t>3</a:t>
            </a:r>
            <a:r>
              <a:rPr lang="en-US" dirty="0"/>
              <a:t>: Graph Neural Block</a:t>
            </a:r>
          </a:p>
          <a:p>
            <a:pPr lvl="1"/>
            <a:r>
              <a:rPr lang="en-US" dirty="0"/>
              <a:t>Node attributes: node type, x-y coordinate, channel configuration</a:t>
            </a:r>
          </a:p>
          <a:p>
            <a:pPr lvl="2"/>
            <a:r>
              <a:rPr lang="en-US" dirty="0"/>
              <a:t>AP: mean airtime, </a:t>
            </a:r>
          </a:p>
          <a:p>
            <a:pPr lvl="2"/>
            <a:r>
              <a:rPr lang="en-US" dirty="0"/>
              <a:t>STA: SINR</a:t>
            </a:r>
          </a:p>
          <a:p>
            <a:pPr lvl="1"/>
            <a:r>
              <a:rPr lang="en-US" dirty="0"/>
              <a:t>Edge attributes: edge type, distance</a:t>
            </a:r>
          </a:p>
          <a:p>
            <a:pPr lvl="2"/>
            <a:r>
              <a:rPr lang="en-US" dirty="0"/>
              <a:t>AP-AP: interference</a:t>
            </a:r>
          </a:p>
          <a:p>
            <a:pPr lvl="2"/>
            <a:r>
              <a:rPr lang="en-US" dirty="0"/>
              <a:t>AP-STA: RSSI</a:t>
            </a:r>
          </a:p>
          <a:p>
            <a:pPr lvl="1"/>
            <a:r>
              <a:rPr lang="en-US" dirty="0"/>
              <a:t>Architecture</a:t>
            </a:r>
          </a:p>
          <a:p>
            <a:pPr lvl="2"/>
            <a:r>
              <a:rPr lang="en-US" dirty="0"/>
              <a:t>Node model</a:t>
            </a:r>
          </a:p>
          <a:p>
            <a:pPr lvl="2"/>
            <a:r>
              <a:rPr lang="en-US" dirty="0"/>
              <a:t>Edge model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67BBEE-7E00-E846-B778-158740AAB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9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422B4C-D922-BB46-BF5E-05D0A7D513C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Basic Model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8FB5133-59E8-144D-9F27-96027100C14B}"/>
              </a:ext>
            </a:extLst>
          </p:cNvPr>
          <p:cNvGrpSpPr/>
          <p:nvPr/>
        </p:nvGrpSpPr>
        <p:grpSpPr>
          <a:xfrm>
            <a:off x="3069797" y="848570"/>
            <a:ext cx="1511997" cy="1369010"/>
            <a:chOff x="5003800" y="1377028"/>
            <a:chExt cx="3117382" cy="2822575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F13DCA9-2A92-4047-8857-23059A233C61}"/>
                </a:ext>
              </a:extLst>
            </p:cNvPr>
            <p:cNvSpPr/>
            <p:nvPr/>
          </p:nvSpPr>
          <p:spPr>
            <a:xfrm>
              <a:off x="5298607" y="1377028"/>
              <a:ext cx="2822575" cy="2822575"/>
            </a:xfrm>
            <a:prstGeom prst="ellipse">
              <a:avLst/>
            </a:prstGeom>
            <a:solidFill>
              <a:schemeClr val="accent6">
                <a:lumMod val="20000"/>
                <a:lumOff val="80000"/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598C8F6E-A94F-E146-8FB1-AC6BE2C9114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003800" y="2469204"/>
              <a:ext cx="442965" cy="442965"/>
            </a:xfrm>
            <a:prstGeom prst="rect">
              <a:avLst/>
            </a:prstGeom>
          </p:spPr>
        </p:pic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15F22984-8C90-1B42-83AA-4D0A1393723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813265" y="3226722"/>
              <a:ext cx="304800" cy="304800"/>
            </a:xfrm>
            <a:prstGeom prst="rect">
              <a:avLst/>
            </a:prstGeom>
          </p:spPr>
        </p:pic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1AED21A1-5697-B14F-B5E7-DE6E79DD78D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541794" y="3024167"/>
              <a:ext cx="304801" cy="304800"/>
            </a:xfrm>
            <a:prstGeom prst="rect">
              <a:avLst/>
            </a:prstGeom>
          </p:spPr>
        </p:pic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CEF55B5F-AEAB-8A49-B00F-033C3B9FD5F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353470" y="1483837"/>
              <a:ext cx="442965" cy="442965"/>
            </a:xfrm>
            <a:prstGeom prst="rect">
              <a:avLst/>
            </a:prstGeom>
          </p:spPr>
        </p:pic>
        <p:pic>
          <p:nvPicPr>
            <p:cNvPr id="13" name="Content Placeholder 6">
              <a:extLst>
                <a:ext uri="{FF2B5EF4-FFF2-40B4-BE49-F238E27FC236}">
                  <a16:creationId xmlns:a16="http://schemas.microsoft.com/office/drawing/2014/main" id="{3DB23C7A-6735-734E-AD2D-5D1FE60DC69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6433593" y="2512014"/>
              <a:ext cx="552605" cy="552605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BE2362C-FE7F-954D-AC2C-8CE5B2549E39}"/>
              </a:ext>
            </a:extLst>
          </p:cNvPr>
          <p:cNvGrpSpPr/>
          <p:nvPr/>
        </p:nvGrpSpPr>
        <p:grpSpPr>
          <a:xfrm>
            <a:off x="5036979" y="883459"/>
            <a:ext cx="1369010" cy="1369010"/>
            <a:chOff x="5462088" y="2163487"/>
            <a:chExt cx="2822575" cy="2822575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FA2D45F-9329-6743-8AF7-76D71375E977}"/>
                </a:ext>
              </a:extLst>
            </p:cNvPr>
            <p:cNvSpPr/>
            <p:nvPr/>
          </p:nvSpPr>
          <p:spPr>
            <a:xfrm>
              <a:off x="5462088" y="2163487"/>
              <a:ext cx="2822575" cy="282257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pic>
          <p:nvPicPr>
            <p:cNvPr id="16" name="Graphic 15">
              <a:extLst>
                <a:ext uri="{FF2B5EF4-FFF2-40B4-BE49-F238E27FC236}">
                  <a16:creationId xmlns:a16="http://schemas.microsoft.com/office/drawing/2014/main" id="{950F8CBB-7493-A24B-8EDC-9BE889705EC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370949" y="2955650"/>
              <a:ext cx="442965" cy="442965"/>
            </a:xfrm>
            <a:prstGeom prst="rect">
              <a:avLst/>
            </a:prstGeom>
          </p:spPr>
        </p:pic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6C91258E-C456-CE47-8775-D8BE2A26DA3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681395" y="2803250"/>
              <a:ext cx="304800" cy="304800"/>
            </a:xfrm>
            <a:prstGeom prst="rect">
              <a:avLst/>
            </a:prstGeom>
          </p:spPr>
        </p:pic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6D15E432-F113-CA44-90F5-9B687D9B59C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800363" y="4358681"/>
              <a:ext cx="304800" cy="304800"/>
            </a:xfrm>
            <a:prstGeom prst="rect">
              <a:avLst/>
            </a:prstGeom>
          </p:spPr>
        </p:pic>
        <p:pic>
          <p:nvPicPr>
            <p:cNvPr id="19" name="Graphic 18">
              <a:extLst>
                <a:ext uri="{FF2B5EF4-FFF2-40B4-BE49-F238E27FC236}">
                  <a16:creationId xmlns:a16="http://schemas.microsoft.com/office/drawing/2014/main" id="{A1FAF763-3EA7-D543-A34E-2AD80337311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903786" y="3989717"/>
              <a:ext cx="442965" cy="442965"/>
            </a:xfrm>
            <a:prstGeom prst="rect">
              <a:avLst/>
            </a:prstGeom>
          </p:spPr>
        </p:pic>
        <p:pic>
          <p:nvPicPr>
            <p:cNvPr id="20" name="Content Placeholder 6">
              <a:extLst>
                <a:ext uri="{FF2B5EF4-FFF2-40B4-BE49-F238E27FC236}">
                  <a16:creationId xmlns:a16="http://schemas.microsoft.com/office/drawing/2014/main" id="{B9FA7EE9-A577-DF46-A0F4-B155A3A527A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6597074" y="3298473"/>
              <a:ext cx="552605" cy="552605"/>
            </a:xfrm>
            <a:prstGeom prst="rect">
              <a:avLst/>
            </a:prstGeom>
          </p:spPr>
        </p:pic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6E242662-FB56-324A-B8E4-C1A8CB437809}"/>
              </a:ext>
            </a:extLst>
          </p:cNvPr>
          <p:cNvGrpSpPr/>
          <p:nvPr/>
        </p:nvGrpSpPr>
        <p:grpSpPr>
          <a:xfrm>
            <a:off x="6843739" y="1013436"/>
            <a:ext cx="1523507" cy="1036800"/>
            <a:chOff x="4292104" y="3804091"/>
            <a:chExt cx="1523507" cy="1036849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A129BE1A-8B92-484E-81E7-DC192B943AC3}"/>
                </a:ext>
              </a:extLst>
            </p:cNvPr>
            <p:cNvGrpSpPr/>
            <p:nvPr/>
          </p:nvGrpSpPr>
          <p:grpSpPr>
            <a:xfrm>
              <a:off x="4461029" y="3895657"/>
              <a:ext cx="1185657" cy="853716"/>
              <a:chOff x="4513527" y="3917949"/>
              <a:chExt cx="1185657" cy="853716"/>
            </a:xfrm>
          </p:grpSpPr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738127F6-4CD3-F54C-88A3-D42AE426EED2}"/>
                  </a:ext>
                </a:extLst>
              </p:cNvPr>
              <p:cNvGrpSpPr/>
              <p:nvPr/>
            </p:nvGrpSpPr>
            <p:grpSpPr>
              <a:xfrm>
                <a:off x="4513527" y="3917949"/>
                <a:ext cx="1185657" cy="246221"/>
                <a:chOff x="4513527" y="3917949"/>
                <a:chExt cx="1185657" cy="246221"/>
              </a:xfrm>
            </p:grpSpPr>
            <p:sp>
              <p:nvSpPr>
                <p:cNvPr id="55" name="Oval 54">
                  <a:extLst>
                    <a:ext uri="{FF2B5EF4-FFF2-40B4-BE49-F238E27FC236}">
                      <a16:creationId xmlns:a16="http://schemas.microsoft.com/office/drawing/2014/main" id="{87916777-D914-AB41-AA32-50088C191C6B}"/>
                    </a:ext>
                  </a:extLst>
                </p:cNvPr>
                <p:cNvSpPr/>
                <p:nvPr/>
              </p:nvSpPr>
              <p:spPr>
                <a:xfrm>
                  <a:off x="4513527" y="3964780"/>
                  <a:ext cx="143972" cy="152558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1C9740A4-238D-0843-AB3C-B3CC36E49DAF}"/>
                    </a:ext>
                  </a:extLst>
                </p:cNvPr>
                <p:cNvSpPr txBox="1"/>
                <p:nvPr/>
              </p:nvSpPr>
              <p:spPr>
                <a:xfrm>
                  <a:off x="4579967" y="3917949"/>
                  <a:ext cx="111921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000" dirty="0"/>
                    <a:t>Access Point (AP)</a:t>
                  </a:r>
                </a:p>
              </p:txBody>
            </p:sp>
          </p:grpSp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F1F50547-D5D4-9049-B52B-8E8950AAEBA0}"/>
                  </a:ext>
                </a:extLst>
              </p:cNvPr>
              <p:cNvGrpSpPr/>
              <p:nvPr/>
            </p:nvGrpSpPr>
            <p:grpSpPr>
              <a:xfrm>
                <a:off x="4513527" y="4120447"/>
                <a:ext cx="941375" cy="246221"/>
                <a:chOff x="4521748" y="4136362"/>
                <a:chExt cx="941375" cy="246221"/>
              </a:xfrm>
            </p:grpSpPr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6520FABC-3FB1-784E-A449-0784F18E4DE4}"/>
                    </a:ext>
                  </a:extLst>
                </p:cNvPr>
                <p:cNvSpPr/>
                <p:nvPr/>
              </p:nvSpPr>
              <p:spPr>
                <a:xfrm>
                  <a:off x="4521748" y="4206224"/>
                  <a:ext cx="100504" cy="106497"/>
                </a:xfrm>
                <a:prstGeom prst="ellipse">
                  <a:avLst/>
                </a:prstGeom>
                <a:solidFill>
                  <a:schemeClr val="tx2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CB3FA365-5E64-3643-B84B-4FFA7D52F987}"/>
                    </a:ext>
                  </a:extLst>
                </p:cNvPr>
                <p:cNvSpPr txBox="1"/>
                <p:nvPr/>
              </p:nvSpPr>
              <p:spPr>
                <a:xfrm>
                  <a:off x="4574738" y="4136362"/>
                  <a:ext cx="888385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000" dirty="0"/>
                    <a:t>Station (STA)</a:t>
                  </a:r>
                </a:p>
              </p:txBody>
            </p:sp>
          </p:grpSp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AA4FB74B-66A8-374E-84FD-ADD3805238BA}"/>
                  </a:ext>
                </a:extLst>
              </p:cNvPr>
              <p:cNvGrpSpPr/>
              <p:nvPr/>
            </p:nvGrpSpPr>
            <p:grpSpPr>
              <a:xfrm>
                <a:off x="4513527" y="4322945"/>
                <a:ext cx="813614" cy="246221"/>
                <a:chOff x="4537367" y="4362780"/>
                <a:chExt cx="813614" cy="246221"/>
              </a:xfrm>
            </p:grpSpPr>
            <p:cxnSp>
              <p:nvCxnSpPr>
                <p:cNvPr id="51" name="Straight Connector 50">
                  <a:extLst>
                    <a:ext uri="{FF2B5EF4-FFF2-40B4-BE49-F238E27FC236}">
                      <a16:creationId xmlns:a16="http://schemas.microsoft.com/office/drawing/2014/main" id="{140AB4E5-A63D-3A48-B46E-0FD64D90CE4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37367" y="4485890"/>
                  <a:ext cx="80001" cy="0"/>
                </a:xfrm>
                <a:prstGeom prst="line">
                  <a:avLst/>
                </a:prstGeom>
                <a:ln w="19050" cap="flat" cmpd="sng" algn="ctr">
                  <a:solidFill>
                    <a:schemeClr val="dk1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071DBF2F-AB24-774C-AD73-77CF616DECF3}"/>
                    </a:ext>
                  </a:extLst>
                </p:cNvPr>
                <p:cNvSpPr txBox="1"/>
                <p:nvPr/>
              </p:nvSpPr>
              <p:spPr>
                <a:xfrm>
                  <a:off x="4571600" y="4362780"/>
                  <a:ext cx="779381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000" dirty="0"/>
                    <a:t>AP-AP Link</a:t>
                  </a:r>
                </a:p>
              </p:txBody>
            </p:sp>
          </p:grpSp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37AFEFE2-5E9F-BC48-80A1-A682BBE91EDC}"/>
                  </a:ext>
                </a:extLst>
              </p:cNvPr>
              <p:cNvGrpSpPr/>
              <p:nvPr/>
            </p:nvGrpSpPr>
            <p:grpSpPr>
              <a:xfrm>
                <a:off x="4513527" y="4525444"/>
                <a:ext cx="905248" cy="246221"/>
                <a:chOff x="4536044" y="4525444"/>
                <a:chExt cx="905248" cy="246221"/>
              </a:xfrm>
            </p:grpSpPr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10A44479-D411-5A46-912C-16AE06E4D1BC}"/>
                    </a:ext>
                  </a:extLst>
                </p:cNvPr>
                <p:cNvSpPr txBox="1"/>
                <p:nvPr/>
              </p:nvSpPr>
              <p:spPr>
                <a:xfrm>
                  <a:off x="4591379" y="4525444"/>
                  <a:ext cx="849913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000" dirty="0"/>
                    <a:t>AP-STA Link</a:t>
                  </a:r>
                </a:p>
              </p:txBody>
            </p:sp>
            <p:cxnSp>
              <p:nvCxnSpPr>
                <p:cNvPr id="50" name="Straight Connector 49">
                  <a:extLst>
                    <a:ext uri="{FF2B5EF4-FFF2-40B4-BE49-F238E27FC236}">
                      <a16:creationId xmlns:a16="http://schemas.microsoft.com/office/drawing/2014/main" id="{17A51C65-A3D4-F546-BC39-21BC489B8F5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4536044" y="4648492"/>
                  <a:ext cx="95862" cy="124"/>
                </a:xfrm>
                <a:prstGeom prst="line">
                  <a:avLst/>
                </a:prstGeom>
                <a:ln w="9525" cap="flat" cmpd="sng" algn="ctr">
                  <a:solidFill>
                    <a:schemeClr val="dk1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44" name="Rounded Rectangle 43">
              <a:extLst>
                <a:ext uri="{FF2B5EF4-FFF2-40B4-BE49-F238E27FC236}">
                  <a16:creationId xmlns:a16="http://schemas.microsoft.com/office/drawing/2014/main" id="{33BE1A6C-2CBC-AF48-9F35-B496E2BD893C}"/>
                </a:ext>
              </a:extLst>
            </p:cNvPr>
            <p:cNvSpPr/>
            <p:nvPr/>
          </p:nvSpPr>
          <p:spPr>
            <a:xfrm>
              <a:off x="4292104" y="3804091"/>
              <a:ext cx="1523507" cy="1036849"/>
            </a:xfrm>
            <a:prstGeom prst="roundRect">
              <a:avLst/>
            </a:prstGeom>
            <a:noFill/>
            <a:ln w="9525" cap="flat" cmpd="sng" algn="ctr">
              <a:solidFill>
                <a:schemeClr val="dk1"/>
              </a:solidFill>
              <a:prstDash val="sysDot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E77819D3-D7B0-C143-A568-5104CA032D8E}"/>
              </a:ext>
            </a:extLst>
          </p:cNvPr>
          <p:cNvSpPr txBox="1"/>
          <p:nvPr/>
        </p:nvSpPr>
        <p:spPr>
          <a:xfrm>
            <a:off x="5260193" y="4724720"/>
            <a:ext cx="30126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3. </a:t>
            </a:r>
            <a:r>
              <a:rPr lang="en-GB" sz="800" dirty="0"/>
              <a:t>P. W. Battaglia et al., “Relational inductive biases, deep learning, and graph networks,”, </a:t>
            </a:r>
            <a:r>
              <a:rPr lang="en-GB" sz="800" dirty="0" err="1"/>
              <a:t>arXiv</a:t>
            </a:r>
            <a:r>
              <a:rPr lang="en-GB" sz="800" dirty="0"/>
              <a:t> preprint arXiv:1806.01261, 2018</a:t>
            </a:r>
            <a:r>
              <a:rPr lang="en-US" sz="800" dirty="0"/>
              <a:t> 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2112359E-314D-5444-BBDD-A0225506512C}"/>
              </a:ext>
            </a:extLst>
          </p:cNvPr>
          <p:cNvSpPr/>
          <p:nvPr/>
        </p:nvSpPr>
        <p:spPr>
          <a:xfrm>
            <a:off x="3784451" y="950586"/>
            <a:ext cx="94778" cy="94778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D9B92751-6CC5-A84C-A81B-B98399AA75A4}"/>
              </a:ext>
            </a:extLst>
          </p:cNvPr>
          <p:cNvSpPr/>
          <p:nvPr/>
        </p:nvSpPr>
        <p:spPr>
          <a:xfrm>
            <a:off x="3131926" y="1456454"/>
            <a:ext cx="94778" cy="94778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3181EA95-BC03-9E42-AA9C-963E3DA3B3C8}"/>
              </a:ext>
            </a:extLst>
          </p:cNvPr>
          <p:cNvSpPr/>
          <p:nvPr/>
        </p:nvSpPr>
        <p:spPr>
          <a:xfrm>
            <a:off x="3973954" y="1768325"/>
            <a:ext cx="94778" cy="94778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84533F65-1BD9-7546-A251-C66B84A9CEF9}"/>
              </a:ext>
            </a:extLst>
          </p:cNvPr>
          <p:cNvSpPr/>
          <p:nvPr/>
        </p:nvSpPr>
        <p:spPr>
          <a:xfrm>
            <a:off x="4342003" y="1663115"/>
            <a:ext cx="94778" cy="94778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2B4BD603-99B4-324A-BC0B-9A78019466C9}"/>
              </a:ext>
            </a:extLst>
          </p:cNvPr>
          <p:cNvSpPr/>
          <p:nvPr/>
        </p:nvSpPr>
        <p:spPr>
          <a:xfrm>
            <a:off x="3831840" y="1496765"/>
            <a:ext cx="133507" cy="133507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C118DE55-C37A-9443-8C34-29B43143787D}"/>
              </a:ext>
            </a:extLst>
          </p:cNvPr>
          <p:cNvSpPr/>
          <p:nvPr/>
        </p:nvSpPr>
        <p:spPr>
          <a:xfrm>
            <a:off x="5165415" y="1235157"/>
            <a:ext cx="94778" cy="94778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941A84F3-B527-3442-9CC2-0B778E530F40}"/>
              </a:ext>
            </a:extLst>
          </p:cNvPr>
          <p:cNvSpPr/>
          <p:nvPr/>
        </p:nvSpPr>
        <p:spPr>
          <a:xfrm>
            <a:off x="6015274" y="1303648"/>
            <a:ext cx="94778" cy="94778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19C2811A-D8B5-E34A-811D-D3CB75783487}"/>
              </a:ext>
            </a:extLst>
          </p:cNvPr>
          <p:cNvSpPr/>
          <p:nvPr/>
        </p:nvSpPr>
        <p:spPr>
          <a:xfrm>
            <a:off x="5307534" y="1830602"/>
            <a:ext cx="94778" cy="94778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D17D3625-DD93-6C4D-8FF6-2029154239D1}"/>
              </a:ext>
            </a:extLst>
          </p:cNvPr>
          <p:cNvSpPr/>
          <p:nvPr/>
        </p:nvSpPr>
        <p:spPr>
          <a:xfrm>
            <a:off x="6197621" y="1971380"/>
            <a:ext cx="94778" cy="94778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8F3B6445-890F-2044-A0FC-E2A43B0F95BB}"/>
              </a:ext>
            </a:extLst>
          </p:cNvPr>
          <p:cNvSpPr/>
          <p:nvPr/>
        </p:nvSpPr>
        <p:spPr>
          <a:xfrm>
            <a:off x="5653690" y="1562359"/>
            <a:ext cx="133507" cy="133507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2BD4E951-F8B4-E547-927C-91DD200E5827}"/>
              </a:ext>
            </a:extLst>
          </p:cNvPr>
          <p:cNvCxnSpPr>
            <a:stCxn id="63" idx="6"/>
            <a:endCxn id="66" idx="2"/>
          </p:cNvCxnSpPr>
          <p:nvPr/>
        </p:nvCxnSpPr>
        <p:spPr>
          <a:xfrm>
            <a:off x="3226704" y="1503843"/>
            <a:ext cx="605136" cy="5967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0D85DCA7-3B9B-DC4A-8D3B-D712ED2EA073}"/>
              </a:ext>
            </a:extLst>
          </p:cNvPr>
          <p:cNvCxnSpPr>
            <a:cxnSpLocks/>
            <a:stCxn id="62" idx="4"/>
            <a:endCxn id="66" idx="0"/>
          </p:cNvCxnSpPr>
          <p:nvPr/>
        </p:nvCxnSpPr>
        <p:spPr>
          <a:xfrm>
            <a:off x="3831840" y="1045364"/>
            <a:ext cx="66754" cy="45140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73C9797D-44FB-3B47-9B5A-227C5E8DF9B9}"/>
              </a:ext>
            </a:extLst>
          </p:cNvPr>
          <p:cNvCxnSpPr>
            <a:cxnSpLocks/>
            <a:stCxn id="65" idx="2"/>
            <a:endCxn id="66" idx="6"/>
          </p:cNvCxnSpPr>
          <p:nvPr/>
        </p:nvCxnSpPr>
        <p:spPr>
          <a:xfrm flipH="1" flipV="1">
            <a:off x="3965347" y="1563519"/>
            <a:ext cx="376656" cy="14698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212ABC98-5D53-914A-A661-5FA5B599EBDD}"/>
              </a:ext>
            </a:extLst>
          </p:cNvPr>
          <p:cNvCxnSpPr>
            <a:cxnSpLocks/>
            <a:stCxn id="66" idx="5"/>
            <a:endCxn id="64" idx="1"/>
          </p:cNvCxnSpPr>
          <p:nvPr/>
        </p:nvCxnSpPr>
        <p:spPr>
          <a:xfrm>
            <a:off x="3945795" y="1610720"/>
            <a:ext cx="42039" cy="17148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18317A34-4C43-254B-A8A7-44A2FC57841D}"/>
              </a:ext>
            </a:extLst>
          </p:cNvPr>
          <p:cNvCxnSpPr>
            <a:cxnSpLocks/>
            <a:stCxn id="67" idx="5"/>
            <a:endCxn id="71" idx="1"/>
          </p:cNvCxnSpPr>
          <p:nvPr/>
        </p:nvCxnSpPr>
        <p:spPr>
          <a:xfrm>
            <a:off x="5246313" y="1316055"/>
            <a:ext cx="426929" cy="26585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33DE45B6-E84D-B04C-802E-0A8F78865E36}"/>
              </a:ext>
            </a:extLst>
          </p:cNvPr>
          <p:cNvCxnSpPr>
            <a:cxnSpLocks/>
            <a:stCxn id="71" idx="7"/>
            <a:endCxn id="68" idx="3"/>
          </p:cNvCxnSpPr>
          <p:nvPr/>
        </p:nvCxnSpPr>
        <p:spPr>
          <a:xfrm flipV="1">
            <a:off x="5767645" y="1384546"/>
            <a:ext cx="261509" cy="19736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778BFD3E-5E1E-4D45-A601-52DAAFF3EEDF}"/>
              </a:ext>
            </a:extLst>
          </p:cNvPr>
          <p:cNvCxnSpPr>
            <a:cxnSpLocks/>
            <a:stCxn id="71" idx="3"/>
            <a:endCxn id="69" idx="7"/>
          </p:cNvCxnSpPr>
          <p:nvPr/>
        </p:nvCxnSpPr>
        <p:spPr>
          <a:xfrm flipH="1">
            <a:off x="5388432" y="1676314"/>
            <a:ext cx="284810" cy="16816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F6E1AEFD-B51E-374E-8EB2-EF3542C9E130}"/>
              </a:ext>
            </a:extLst>
          </p:cNvPr>
          <p:cNvCxnSpPr>
            <a:cxnSpLocks/>
            <a:stCxn id="71" idx="5"/>
            <a:endCxn id="70" idx="1"/>
          </p:cNvCxnSpPr>
          <p:nvPr/>
        </p:nvCxnSpPr>
        <p:spPr>
          <a:xfrm>
            <a:off x="5767645" y="1676314"/>
            <a:ext cx="443856" cy="30894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7F779532-8E8D-B541-8D72-3CFD00AD12FE}"/>
              </a:ext>
            </a:extLst>
          </p:cNvPr>
          <p:cNvCxnSpPr>
            <a:stCxn id="66" idx="6"/>
            <a:endCxn id="71" idx="2"/>
          </p:cNvCxnSpPr>
          <p:nvPr/>
        </p:nvCxnSpPr>
        <p:spPr>
          <a:xfrm>
            <a:off x="3965347" y="1563519"/>
            <a:ext cx="1688343" cy="65594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7688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imec ugent cobranded">
  <a:themeElements>
    <a:clrScheme name="imec 2021 3">
      <a:dk1>
        <a:srgbClr val="3C3C3B"/>
      </a:dk1>
      <a:lt1>
        <a:srgbClr val="FFFFFF"/>
      </a:lt1>
      <a:dk2>
        <a:srgbClr val="3F98BD"/>
      </a:dk2>
      <a:lt2>
        <a:srgbClr val="929497"/>
      </a:lt2>
      <a:accent1>
        <a:srgbClr val="3E98BD"/>
      </a:accent1>
      <a:accent2>
        <a:srgbClr val="52BDC1"/>
      </a:accent2>
      <a:accent3>
        <a:srgbClr val="90288D"/>
      </a:accent3>
      <a:accent4>
        <a:srgbClr val="1582BD"/>
      </a:accent4>
      <a:accent5>
        <a:srgbClr val="36337C"/>
      </a:accent5>
      <a:accent6>
        <a:srgbClr val="99BDE4"/>
      </a:accent6>
      <a:hlink>
        <a:srgbClr val="3F98BD"/>
      </a:hlink>
      <a:folHlink>
        <a:srgbClr val="2D6C85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>
          <a:gsLst>
            <a:gs pos="0">
              <a:schemeClr val="accent6"/>
            </a:gs>
            <a:gs pos="60000">
              <a:schemeClr val="tx2"/>
            </a:gs>
          </a:gsLst>
          <a:lin ang="2700000" scaled="0"/>
        </a:gradFill>
        <a:ln>
          <a:noFill/>
        </a:ln>
        <a:effectLst/>
      </a:spPr>
      <a:bodyPr rtlCol="0" anchor="ctr"/>
      <a:lstStyle>
        <a:defPPr algn="ctr">
          <a:defRPr sz="1400" smtClean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175" cmpd="sng">
          <a:solidFill>
            <a:schemeClr val="tx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ctr">
          <a:defRPr sz="12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2" id="{86C3BBEF-6101-AE46-9DC8-0D23209106B8}" vid="{B6F9396E-C64F-014D-A6C9-A25C1502127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1ae8e308-f195-485b-843d-38b3f4872eec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B34FFE733698A4DACBCE673B1F66843" ma:contentTypeVersion="6" ma:contentTypeDescription="Create a new document." ma:contentTypeScope="" ma:versionID="045c1e6a27a0e7e518893108de6a0e28">
  <xsd:schema xmlns:xsd="http://www.w3.org/2001/XMLSchema" xmlns:xs="http://www.w3.org/2001/XMLSchema" xmlns:p="http://schemas.microsoft.com/office/2006/metadata/properties" xmlns:ns2="1ae8e308-f195-485b-843d-38b3f4872eec" targetNamespace="http://schemas.microsoft.com/office/2006/metadata/properties" ma:root="true" ma:fieldsID="fea49dab658822f8f5cf4b6b5695d867" ns2:_="">
    <xsd:import namespace="1ae8e308-f195-485b-843d-38b3f4872ee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ae8e308-f195-485b-843d-38b3f4872ee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ccd83d8f-855d-4716-a748-44e48ed56b0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9379F3E-4F80-4C66-958F-8E1DE79415E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A18220C-E0E6-4FEA-92A3-77BB6D66C67E}">
  <ds:schemaRefs>
    <ds:schemaRef ds:uri="http://purl.org/dc/dcmitype/"/>
    <ds:schemaRef ds:uri="http://schemas.microsoft.com/office/2006/metadata/properties"/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http://purl.org/dc/terms/"/>
    <ds:schemaRef ds:uri="1ae8e308-f195-485b-843d-38b3f4872eec"/>
    <ds:schemaRef ds:uri="http://schemas.microsoft.com/office/infopath/2007/PartnerControl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EDA6408C-4518-4BAC-84EF-1F21ECFFBEB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ae8e308-f195-485b-843d-38b3f4872ee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imec_RG_IDLAB_2021 - confidential</Template>
  <TotalTime>6010</TotalTime>
  <Words>452</Words>
  <Application>Microsoft Macintosh PowerPoint</Application>
  <PresentationFormat>On-screen Show (16:9)</PresentationFormat>
  <Paragraphs>101</Paragraphs>
  <Slides>12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Cambria Math</vt:lpstr>
      <vt:lpstr>Gill Sans MT</vt:lpstr>
      <vt:lpstr>Times</vt:lpstr>
      <vt:lpstr>Wingdings</vt:lpstr>
      <vt:lpstr>imec ugent cobranded</vt:lpstr>
      <vt:lpstr>Part 3:  Building an NDT for Next-Generation WLANs with Graph Neural Networks (GNNs)</vt:lpstr>
      <vt:lpstr>Why GNNs</vt:lpstr>
      <vt:lpstr>Different Neural Networks</vt:lpstr>
      <vt:lpstr>Introduction to GNNs</vt:lpstr>
      <vt:lpstr>What is a graph?</vt:lpstr>
      <vt:lpstr>How GNNs work? </vt:lpstr>
      <vt:lpstr>GNNs for solving topology-based problems</vt:lpstr>
      <vt:lpstr>GNNs applied to WLANs</vt:lpstr>
      <vt:lpstr>GNNs </vt:lpstr>
      <vt:lpstr>Hands – On </vt:lpstr>
      <vt:lpstr>Link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the title slide</dc:title>
  <dc:subject/>
  <dc:creator>Hanne Everts</dc:creator>
  <cp:keywords/>
  <dc:description/>
  <cp:lastModifiedBy>Paola Soto-Arenas</cp:lastModifiedBy>
  <cp:revision>9</cp:revision>
  <dcterms:created xsi:type="dcterms:W3CDTF">2021-03-24T11:16:40Z</dcterms:created>
  <dcterms:modified xsi:type="dcterms:W3CDTF">2022-09-29T15:12:26Z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fe79f05-e94b-49c9-8165-7ef349894441_Enabled">
    <vt:lpwstr>true</vt:lpwstr>
  </property>
  <property fmtid="{D5CDD505-2E9C-101B-9397-08002B2CF9AE}" pid="3" name="MSIP_Label_4fe79f05-e94b-49c9-8165-7ef349894441_SetDate">
    <vt:lpwstr>2021-03-24T10:38:45Z</vt:lpwstr>
  </property>
  <property fmtid="{D5CDD505-2E9C-101B-9397-08002B2CF9AE}" pid="4" name="MSIP_Label_4fe79f05-e94b-49c9-8165-7ef349894441_Method">
    <vt:lpwstr>Privileged</vt:lpwstr>
  </property>
  <property fmtid="{D5CDD505-2E9C-101B-9397-08002B2CF9AE}" pid="5" name="MSIP_Label_4fe79f05-e94b-49c9-8165-7ef349894441_Name">
    <vt:lpwstr>Confidential - General Use</vt:lpwstr>
  </property>
  <property fmtid="{D5CDD505-2E9C-101B-9397-08002B2CF9AE}" pid="6" name="MSIP_Label_4fe79f05-e94b-49c9-8165-7ef349894441_SiteId">
    <vt:lpwstr>a72d5a72-25ee-40f0-9bd1-067cb5b770d4</vt:lpwstr>
  </property>
  <property fmtid="{D5CDD505-2E9C-101B-9397-08002B2CF9AE}" pid="7" name="MSIP_Label_4fe79f05-e94b-49c9-8165-7ef349894441_ActionId">
    <vt:lpwstr>0f072749-0316-4fb7-91ec-4e8c1cca7ce4</vt:lpwstr>
  </property>
  <property fmtid="{D5CDD505-2E9C-101B-9397-08002B2CF9AE}" pid="8" name="MSIP_Label_4fe79f05-e94b-49c9-8165-7ef349894441_ContentBits">
    <vt:lpwstr>2</vt:lpwstr>
  </property>
  <property fmtid="{D5CDD505-2E9C-101B-9397-08002B2CF9AE}" pid="9" name="ClassificationContentMarkingFooterLocations">
    <vt:lpwstr>imec ugent cobranded:5</vt:lpwstr>
  </property>
  <property fmtid="{D5CDD505-2E9C-101B-9397-08002B2CF9AE}" pid="10" name="ClassificationContentMarkingFooterText">
    <vt:lpwstr>confidential</vt:lpwstr>
  </property>
  <property fmtid="{D5CDD505-2E9C-101B-9397-08002B2CF9AE}" pid="11" name="ContentTypeId">
    <vt:lpwstr>0x0101004B34FFE733698A4DACBCE673B1F66843</vt:lpwstr>
  </property>
  <property fmtid="{D5CDD505-2E9C-101B-9397-08002B2CF9AE}" pid="12" name="MediaServiceImageTags">
    <vt:lpwstr/>
  </property>
</Properties>
</file>