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26" r:id="rId6"/>
    <p:sldId id="325" r:id="rId7"/>
    <p:sldId id="327" r:id="rId8"/>
    <p:sldId id="328" r:id="rId9"/>
    <p:sldId id="329" r:id="rId10"/>
    <p:sldId id="330" r:id="rId11"/>
    <p:sldId id="324" r:id="rId12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 userDrawn="1">
          <p15:clr>
            <a:srgbClr val="A4A3A4"/>
          </p15:clr>
        </p15:guide>
        <p15:guide id="5" orient="horz" pos="292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26A"/>
    <a:srgbClr val="942A32"/>
    <a:srgbClr val="1F72B5"/>
    <a:srgbClr val="758E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C4A49-2C81-334F-B0FF-D4A681B70CD9}" v="108" dt="2022-09-26T14:52:57.612"/>
    <p1510:client id="{E335013E-D536-7340-9D32-32C59E006189}" v="123" dt="2022-09-26T12:12:09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9" autoAdjust="0"/>
    <p:restoredTop sz="77183"/>
  </p:normalViewPr>
  <p:slideViewPr>
    <p:cSldViewPr snapToGrid="0" snapToObjects="1" showGuides="1">
      <p:cViewPr varScale="1">
        <p:scale>
          <a:sx n="125" d="100"/>
          <a:sy n="125" d="100"/>
        </p:scale>
        <p:origin x="1672" y="168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2064" y="-2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a Soto Arenas" userId="395ae2ef-b005-4c34-a15d-6cda03dc0fb2" providerId="ADAL" clId="{3C2C4A49-2C81-334F-B0FF-D4A681B70CD9}"/>
    <pc:docChg chg="undo custSel addSld delSld modSld">
      <pc:chgData name="Paola Soto Arenas" userId="395ae2ef-b005-4c34-a15d-6cda03dc0fb2" providerId="ADAL" clId="{3C2C4A49-2C81-334F-B0FF-D4A681B70CD9}" dt="2022-09-26T14:58:17.709" v="1447" actId="20577"/>
      <pc:docMkLst>
        <pc:docMk/>
      </pc:docMkLst>
      <pc:sldChg chg="modSp mod">
        <pc:chgData name="Paola Soto Arenas" userId="395ae2ef-b005-4c34-a15d-6cda03dc0fb2" providerId="ADAL" clId="{3C2C4A49-2C81-334F-B0FF-D4A681B70CD9}" dt="2022-09-26T13:09:55.924" v="33" actId="20577"/>
        <pc:sldMkLst>
          <pc:docMk/>
          <pc:sldMk cId="3938779803" sldId="256"/>
        </pc:sldMkLst>
        <pc:spChg chg="mod">
          <ac:chgData name="Paola Soto Arenas" userId="395ae2ef-b005-4c34-a15d-6cda03dc0fb2" providerId="ADAL" clId="{3C2C4A49-2C81-334F-B0FF-D4A681B70CD9}" dt="2022-09-26T13:09:55.924" v="33" actId="20577"/>
          <ac:spMkLst>
            <pc:docMk/>
            <pc:sldMk cId="3938779803" sldId="256"/>
            <ac:spMk id="2" creationId="{00000000-0000-0000-0000-000000000000}"/>
          </ac:spMkLst>
        </pc:spChg>
      </pc:sldChg>
      <pc:sldChg chg="add del">
        <pc:chgData name="Paola Soto Arenas" userId="395ae2ef-b005-4c34-a15d-6cda03dc0fb2" providerId="ADAL" clId="{3C2C4A49-2C81-334F-B0FF-D4A681B70CD9}" dt="2022-09-26T13:10:04.751" v="43" actId="2696"/>
        <pc:sldMkLst>
          <pc:docMk/>
          <pc:sldMk cId="2931889757" sldId="324"/>
        </pc:sldMkLst>
      </pc:sldChg>
      <pc:sldChg chg="addSp delSp modSp new mod">
        <pc:chgData name="Paola Soto Arenas" userId="395ae2ef-b005-4c34-a15d-6cda03dc0fb2" providerId="ADAL" clId="{3C2C4A49-2C81-334F-B0FF-D4A681B70CD9}" dt="2022-09-26T13:17:33.396" v="166" actId="1076"/>
        <pc:sldMkLst>
          <pc:docMk/>
          <pc:sldMk cId="626030018" sldId="325"/>
        </pc:sldMkLst>
        <pc:spChg chg="mod">
          <ac:chgData name="Paola Soto Arenas" userId="395ae2ef-b005-4c34-a15d-6cda03dc0fb2" providerId="ADAL" clId="{3C2C4A49-2C81-334F-B0FF-D4A681B70CD9}" dt="2022-09-26T13:11:05.073" v="59" actId="20577"/>
          <ac:spMkLst>
            <pc:docMk/>
            <pc:sldMk cId="626030018" sldId="325"/>
            <ac:spMk id="2" creationId="{A346CBC4-A618-7308-F318-E820BA30C7E5}"/>
          </ac:spMkLst>
        </pc:spChg>
        <pc:spChg chg="del">
          <ac:chgData name="Paola Soto Arenas" userId="395ae2ef-b005-4c34-a15d-6cda03dc0fb2" providerId="ADAL" clId="{3C2C4A49-2C81-334F-B0FF-D4A681B70CD9}" dt="2022-09-26T13:11:49.363" v="102" actId="931"/>
          <ac:spMkLst>
            <pc:docMk/>
            <pc:sldMk cId="626030018" sldId="325"/>
            <ac:spMk id="3" creationId="{6914DAA3-CFBA-9A88-8441-106E88E0B568}"/>
          </ac:spMkLst>
        </pc:spChg>
        <pc:spChg chg="mod">
          <ac:chgData name="Paola Soto Arenas" userId="395ae2ef-b005-4c34-a15d-6cda03dc0fb2" providerId="ADAL" clId="{3C2C4A49-2C81-334F-B0FF-D4A681B70CD9}" dt="2022-09-26T13:11:20.095" v="101" actId="20577"/>
          <ac:spMkLst>
            <pc:docMk/>
            <pc:sldMk cId="626030018" sldId="325"/>
            <ac:spMk id="5" creationId="{D91CFCC5-7358-6A81-0FF2-F41DA997CF6A}"/>
          </ac:spMkLst>
        </pc:spChg>
        <pc:spChg chg="add del mod">
          <ac:chgData name="Paola Soto Arenas" userId="395ae2ef-b005-4c34-a15d-6cda03dc0fb2" providerId="ADAL" clId="{3C2C4A49-2C81-334F-B0FF-D4A681B70CD9}" dt="2022-09-26T13:12:35.285" v="108" actId="931"/>
          <ac:spMkLst>
            <pc:docMk/>
            <pc:sldMk cId="626030018" sldId="325"/>
            <ac:spMk id="9" creationId="{B4C87071-5EC6-3CF1-23A3-957848A2C87E}"/>
          </ac:spMkLst>
        </pc:spChg>
        <pc:picChg chg="add del mod">
          <ac:chgData name="Paola Soto Arenas" userId="395ae2ef-b005-4c34-a15d-6cda03dc0fb2" providerId="ADAL" clId="{3C2C4A49-2C81-334F-B0FF-D4A681B70CD9}" dt="2022-09-26T13:12:27.367" v="107" actId="478"/>
          <ac:picMkLst>
            <pc:docMk/>
            <pc:sldMk cId="626030018" sldId="325"/>
            <ac:picMk id="7" creationId="{C2F7699C-A1D8-AF71-F359-C3CA27977479}"/>
          </ac:picMkLst>
        </pc:picChg>
        <pc:picChg chg="add mod">
          <ac:chgData name="Paola Soto Arenas" userId="395ae2ef-b005-4c34-a15d-6cda03dc0fb2" providerId="ADAL" clId="{3C2C4A49-2C81-334F-B0FF-D4A681B70CD9}" dt="2022-09-26T13:14:36.165" v="143" actId="1076"/>
          <ac:picMkLst>
            <pc:docMk/>
            <pc:sldMk cId="626030018" sldId="325"/>
            <ac:picMk id="11" creationId="{7B4ABD31-5F09-AEE3-8714-B5532F311031}"/>
          </ac:picMkLst>
        </pc:picChg>
        <pc:picChg chg="add mod">
          <ac:chgData name="Paola Soto Arenas" userId="395ae2ef-b005-4c34-a15d-6cda03dc0fb2" providerId="ADAL" clId="{3C2C4A49-2C81-334F-B0FF-D4A681B70CD9}" dt="2022-09-26T13:15:30.112" v="148"/>
          <ac:picMkLst>
            <pc:docMk/>
            <pc:sldMk cId="626030018" sldId="325"/>
            <ac:picMk id="13" creationId="{D8C09012-27FD-27BC-28B2-5B1A87C27882}"/>
          </ac:picMkLst>
        </pc:picChg>
        <pc:picChg chg="add mod">
          <ac:chgData name="Paola Soto Arenas" userId="395ae2ef-b005-4c34-a15d-6cda03dc0fb2" providerId="ADAL" clId="{3C2C4A49-2C81-334F-B0FF-D4A681B70CD9}" dt="2022-09-26T13:17:33.396" v="166" actId="1076"/>
          <ac:picMkLst>
            <pc:docMk/>
            <pc:sldMk cId="626030018" sldId="325"/>
            <ac:picMk id="14" creationId="{791278F0-D8E7-4069-510A-7E8B8463BB11}"/>
          </ac:picMkLst>
        </pc:picChg>
        <pc:picChg chg="add mod">
          <ac:chgData name="Paola Soto Arenas" userId="395ae2ef-b005-4c34-a15d-6cda03dc0fb2" providerId="ADAL" clId="{3C2C4A49-2C81-334F-B0FF-D4A681B70CD9}" dt="2022-09-26T13:17:23.110" v="164" actId="1076"/>
          <ac:picMkLst>
            <pc:docMk/>
            <pc:sldMk cId="626030018" sldId="325"/>
            <ac:picMk id="1026" creationId="{10F27AB1-E6C7-5D69-31C7-FC6E978DC5D3}"/>
          </ac:picMkLst>
        </pc:picChg>
        <pc:picChg chg="add mod">
          <ac:chgData name="Paola Soto Arenas" userId="395ae2ef-b005-4c34-a15d-6cda03dc0fb2" providerId="ADAL" clId="{3C2C4A49-2C81-334F-B0FF-D4A681B70CD9}" dt="2022-09-26T13:17:33.396" v="166" actId="1076"/>
          <ac:picMkLst>
            <pc:docMk/>
            <pc:sldMk cId="626030018" sldId="325"/>
            <ac:picMk id="1028" creationId="{09223A18-2DA5-6F39-A434-C859BFCBB19A}"/>
          </ac:picMkLst>
        </pc:picChg>
      </pc:sldChg>
      <pc:sldChg chg="addSp delSp modSp new mod">
        <pc:chgData name="Paola Soto Arenas" userId="395ae2ef-b005-4c34-a15d-6cda03dc0fb2" providerId="ADAL" clId="{3C2C4A49-2C81-334F-B0FF-D4A681B70CD9}" dt="2022-09-26T13:43:32.260" v="373" actId="14100"/>
        <pc:sldMkLst>
          <pc:docMk/>
          <pc:sldMk cId="1052976938" sldId="326"/>
        </pc:sldMkLst>
        <pc:spChg chg="mod">
          <ac:chgData name="Paola Soto Arenas" userId="395ae2ef-b005-4c34-a15d-6cda03dc0fb2" providerId="ADAL" clId="{3C2C4A49-2C81-334F-B0FF-D4A681B70CD9}" dt="2022-09-26T13:14:07.658" v="141" actId="20577"/>
          <ac:spMkLst>
            <pc:docMk/>
            <pc:sldMk cId="1052976938" sldId="326"/>
            <ac:spMk id="2" creationId="{C5BE6E9A-0DA5-7699-166A-D9F7197A704B}"/>
          </ac:spMkLst>
        </pc:spChg>
        <pc:spChg chg="del">
          <ac:chgData name="Paola Soto Arenas" userId="395ae2ef-b005-4c34-a15d-6cda03dc0fb2" providerId="ADAL" clId="{3C2C4A49-2C81-334F-B0FF-D4A681B70CD9}" dt="2022-09-26T13:21:15.067" v="249" actId="931"/>
          <ac:spMkLst>
            <pc:docMk/>
            <pc:sldMk cId="1052976938" sldId="326"/>
            <ac:spMk id="3" creationId="{34BE86BE-2DCC-9647-DAF4-1C39D1E637F5}"/>
          </ac:spMkLst>
        </pc:spChg>
        <pc:spChg chg="mod">
          <ac:chgData name="Paola Soto Arenas" userId="395ae2ef-b005-4c34-a15d-6cda03dc0fb2" providerId="ADAL" clId="{3C2C4A49-2C81-334F-B0FF-D4A681B70CD9}" dt="2022-09-26T13:19:49.301" v="248" actId="20577"/>
          <ac:spMkLst>
            <pc:docMk/>
            <pc:sldMk cId="1052976938" sldId="326"/>
            <ac:spMk id="5" creationId="{51DB10A5-2BEB-1867-CD70-274F86DE9675}"/>
          </ac:spMkLst>
        </pc:spChg>
        <pc:spChg chg="add mod">
          <ac:chgData name="Paola Soto Arenas" userId="395ae2ef-b005-4c34-a15d-6cda03dc0fb2" providerId="ADAL" clId="{3C2C4A49-2C81-334F-B0FF-D4A681B70CD9}" dt="2022-09-26T13:23:56.200" v="262" actId="1076"/>
          <ac:spMkLst>
            <pc:docMk/>
            <pc:sldMk cId="1052976938" sldId="326"/>
            <ac:spMk id="8" creationId="{B93B8B19-D5CC-2FA5-A15C-746A00DF4F83}"/>
          </ac:spMkLst>
        </pc:spChg>
        <pc:spChg chg="add mod">
          <ac:chgData name="Paola Soto Arenas" userId="395ae2ef-b005-4c34-a15d-6cda03dc0fb2" providerId="ADAL" clId="{3C2C4A49-2C81-334F-B0FF-D4A681B70CD9}" dt="2022-09-26T13:23:56.200" v="262" actId="1076"/>
          <ac:spMkLst>
            <pc:docMk/>
            <pc:sldMk cId="1052976938" sldId="326"/>
            <ac:spMk id="9" creationId="{76CFBDFA-A060-86FB-4BCE-9323F91D07AC}"/>
          </ac:spMkLst>
        </pc:spChg>
        <pc:spChg chg="add mod">
          <ac:chgData name="Paola Soto Arenas" userId="395ae2ef-b005-4c34-a15d-6cda03dc0fb2" providerId="ADAL" clId="{3C2C4A49-2C81-334F-B0FF-D4A681B70CD9}" dt="2022-09-26T13:23:56.200" v="262" actId="1076"/>
          <ac:spMkLst>
            <pc:docMk/>
            <pc:sldMk cId="1052976938" sldId="326"/>
            <ac:spMk id="10" creationId="{D792E5C5-8C16-EB20-DBDD-8179157C1AFD}"/>
          </ac:spMkLst>
        </pc:spChg>
        <pc:spChg chg="add mod">
          <ac:chgData name="Paola Soto Arenas" userId="395ae2ef-b005-4c34-a15d-6cda03dc0fb2" providerId="ADAL" clId="{3C2C4A49-2C81-334F-B0FF-D4A681B70CD9}" dt="2022-09-26T13:23:56.200" v="262" actId="1076"/>
          <ac:spMkLst>
            <pc:docMk/>
            <pc:sldMk cId="1052976938" sldId="326"/>
            <ac:spMk id="11" creationId="{28297C6F-C775-9DE9-BD76-E3A87FDA1421}"/>
          </ac:spMkLst>
        </pc:spChg>
        <pc:spChg chg="add mod">
          <ac:chgData name="Paola Soto Arenas" userId="395ae2ef-b005-4c34-a15d-6cda03dc0fb2" providerId="ADAL" clId="{3C2C4A49-2C81-334F-B0FF-D4A681B70CD9}" dt="2022-09-26T13:25:09.829" v="282" actId="1076"/>
          <ac:spMkLst>
            <pc:docMk/>
            <pc:sldMk cId="1052976938" sldId="326"/>
            <ac:spMk id="20" creationId="{6EB1BA8A-3F48-358B-CE42-11732B3B0507}"/>
          </ac:spMkLst>
        </pc:spChg>
        <pc:spChg chg="add mod">
          <ac:chgData name="Paola Soto Arenas" userId="395ae2ef-b005-4c34-a15d-6cda03dc0fb2" providerId="ADAL" clId="{3C2C4A49-2C81-334F-B0FF-D4A681B70CD9}" dt="2022-09-26T13:25:18.612" v="283" actId="1076"/>
          <ac:spMkLst>
            <pc:docMk/>
            <pc:sldMk cId="1052976938" sldId="326"/>
            <ac:spMk id="21" creationId="{09A14067-C744-3AF9-35D8-306C2D7B1E65}"/>
          </ac:spMkLst>
        </pc:spChg>
        <pc:spChg chg="add mod">
          <ac:chgData name="Paola Soto Arenas" userId="395ae2ef-b005-4c34-a15d-6cda03dc0fb2" providerId="ADAL" clId="{3C2C4A49-2C81-334F-B0FF-D4A681B70CD9}" dt="2022-09-26T13:32:33.157" v="348" actId="1076"/>
          <ac:spMkLst>
            <pc:docMk/>
            <pc:sldMk cId="1052976938" sldId="326"/>
            <ac:spMk id="22" creationId="{852689AA-5B80-1A58-8EA9-EB11FACD1FFC}"/>
          </ac:spMkLst>
        </pc:spChg>
        <pc:picChg chg="add mod">
          <ac:chgData name="Paola Soto Arenas" userId="395ae2ef-b005-4c34-a15d-6cda03dc0fb2" providerId="ADAL" clId="{3C2C4A49-2C81-334F-B0FF-D4A681B70CD9}" dt="2022-09-26T13:43:32.260" v="373" actId="14100"/>
          <ac:picMkLst>
            <pc:docMk/>
            <pc:sldMk cId="1052976938" sldId="326"/>
            <ac:picMk id="7" creationId="{3FE8EA6F-5D71-79D9-A278-A912EDB09448}"/>
          </ac:picMkLst>
        </pc:picChg>
        <pc:picChg chg="add mod">
          <ac:chgData name="Paola Soto Arenas" userId="395ae2ef-b005-4c34-a15d-6cda03dc0fb2" providerId="ADAL" clId="{3C2C4A49-2C81-334F-B0FF-D4A681B70CD9}" dt="2022-09-26T13:33:29.363" v="369" actId="1036"/>
          <ac:picMkLst>
            <pc:docMk/>
            <pc:sldMk cId="1052976938" sldId="326"/>
            <ac:picMk id="24" creationId="{992AC51C-CF7A-3B3B-27E6-3D0F4F1FE8C7}"/>
          </ac:picMkLst>
        </pc:picChg>
        <pc:picChg chg="add mod">
          <ac:chgData name="Paola Soto Arenas" userId="395ae2ef-b005-4c34-a15d-6cda03dc0fb2" providerId="ADAL" clId="{3C2C4A49-2C81-334F-B0FF-D4A681B70CD9}" dt="2022-09-26T13:33:24.445" v="360" actId="1076"/>
          <ac:picMkLst>
            <pc:docMk/>
            <pc:sldMk cId="1052976938" sldId="326"/>
            <ac:picMk id="26" creationId="{66F8B946-4A21-4AE0-FDBC-DE6E198BCCCD}"/>
          </ac:picMkLst>
        </pc:picChg>
        <pc:cxnChg chg="add mod">
          <ac:chgData name="Paola Soto Arenas" userId="395ae2ef-b005-4c34-a15d-6cda03dc0fb2" providerId="ADAL" clId="{3C2C4A49-2C81-334F-B0FF-D4A681B70CD9}" dt="2022-09-26T13:24:27.412" v="267" actId="1582"/>
          <ac:cxnSpMkLst>
            <pc:docMk/>
            <pc:sldMk cId="1052976938" sldId="326"/>
            <ac:cxnSpMk id="13" creationId="{4530B9C2-DC80-7B1E-6C42-616F928D9F55}"/>
          </ac:cxnSpMkLst>
        </pc:cxnChg>
        <pc:cxnChg chg="add mod">
          <ac:chgData name="Paola Soto Arenas" userId="395ae2ef-b005-4c34-a15d-6cda03dc0fb2" providerId="ADAL" clId="{3C2C4A49-2C81-334F-B0FF-D4A681B70CD9}" dt="2022-09-26T13:24:36.062" v="270" actId="14100"/>
          <ac:cxnSpMkLst>
            <pc:docMk/>
            <pc:sldMk cId="1052976938" sldId="326"/>
            <ac:cxnSpMk id="14" creationId="{27B472CB-BF55-74DC-DE38-69A3239D7CE4}"/>
          </ac:cxnSpMkLst>
        </pc:cxnChg>
        <pc:cxnChg chg="add mod">
          <ac:chgData name="Paola Soto Arenas" userId="395ae2ef-b005-4c34-a15d-6cda03dc0fb2" providerId="ADAL" clId="{3C2C4A49-2C81-334F-B0FF-D4A681B70CD9}" dt="2022-09-26T13:24:41.855" v="273" actId="14100"/>
          <ac:cxnSpMkLst>
            <pc:docMk/>
            <pc:sldMk cId="1052976938" sldId="326"/>
            <ac:cxnSpMk id="17" creationId="{86090F5F-7E9F-2E6A-2BDC-DC1E2A3671F2}"/>
          </ac:cxnSpMkLst>
        </pc:cxnChg>
      </pc:sldChg>
      <pc:sldChg chg="addSp delSp modSp new mod modClrScheme chgLayout modNotesTx">
        <pc:chgData name="Paola Soto Arenas" userId="395ae2ef-b005-4c34-a15d-6cda03dc0fb2" providerId="ADAL" clId="{3C2C4A49-2C81-334F-B0FF-D4A681B70CD9}" dt="2022-09-26T14:19:17.954" v="746" actId="15"/>
        <pc:sldMkLst>
          <pc:docMk/>
          <pc:sldMk cId="1978719234" sldId="327"/>
        </pc:sldMkLst>
        <pc:spChg chg="mod ord">
          <ac:chgData name="Paola Soto Arenas" userId="395ae2ef-b005-4c34-a15d-6cda03dc0fb2" providerId="ADAL" clId="{3C2C4A49-2C81-334F-B0FF-D4A681B70CD9}" dt="2022-09-26T13:52:01.398" v="414" actId="700"/>
          <ac:spMkLst>
            <pc:docMk/>
            <pc:sldMk cId="1978719234" sldId="327"/>
            <ac:spMk id="2" creationId="{5B40A344-C8E8-987D-2347-EF5E71725B87}"/>
          </ac:spMkLst>
        </pc:spChg>
        <pc:spChg chg="del">
          <ac:chgData name="Paola Soto Arenas" userId="395ae2ef-b005-4c34-a15d-6cda03dc0fb2" providerId="ADAL" clId="{3C2C4A49-2C81-334F-B0FF-D4A681B70CD9}" dt="2022-09-26T13:51:06.701" v="402" actId="931"/>
          <ac:spMkLst>
            <pc:docMk/>
            <pc:sldMk cId="1978719234" sldId="327"/>
            <ac:spMk id="3" creationId="{F9C8EE08-0208-B3FE-66D1-36885A1D5AB1}"/>
          </ac:spMkLst>
        </pc:spChg>
        <pc:spChg chg="mod ord">
          <ac:chgData name="Paola Soto Arenas" userId="395ae2ef-b005-4c34-a15d-6cda03dc0fb2" providerId="ADAL" clId="{3C2C4A49-2C81-334F-B0FF-D4A681B70CD9}" dt="2022-09-26T13:52:01.398" v="414" actId="700"/>
          <ac:spMkLst>
            <pc:docMk/>
            <pc:sldMk cId="1978719234" sldId="327"/>
            <ac:spMk id="4" creationId="{2F01A7B0-6C62-D648-5A66-0CD56D4955F8}"/>
          </ac:spMkLst>
        </pc:spChg>
        <pc:spChg chg="mod ord">
          <ac:chgData name="Paola Soto Arenas" userId="395ae2ef-b005-4c34-a15d-6cda03dc0fb2" providerId="ADAL" clId="{3C2C4A49-2C81-334F-B0FF-D4A681B70CD9}" dt="2022-09-26T13:52:01.398" v="414" actId="700"/>
          <ac:spMkLst>
            <pc:docMk/>
            <pc:sldMk cId="1978719234" sldId="327"/>
            <ac:spMk id="5" creationId="{E8BBEB38-4FED-EE1D-C787-2511658121DE}"/>
          </ac:spMkLst>
        </pc:spChg>
        <pc:spChg chg="add del mod ord">
          <ac:chgData name="Paola Soto Arenas" userId="395ae2ef-b005-4c34-a15d-6cda03dc0fb2" providerId="ADAL" clId="{3C2C4A49-2C81-334F-B0FF-D4A681B70CD9}" dt="2022-09-26T13:51:49.919" v="413" actId="26606"/>
          <ac:spMkLst>
            <pc:docMk/>
            <pc:sldMk cId="1978719234" sldId="327"/>
            <ac:spMk id="8" creationId="{0D37FDD2-ECAB-5CEE-0FAA-EA16FEE0FED9}"/>
          </ac:spMkLst>
        </pc:spChg>
        <pc:spChg chg="add mod ord">
          <ac:chgData name="Paola Soto Arenas" userId="395ae2ef-b005-4c34-a15d-6cda03dc0fb2" providerId="ADAL" clId="{3C2C4A49-2C81-334F-B0FF-D4A681B70CD9}" dt="2022-09-26T13:58:52.989" v="600" actId="20577"/>
          <ac:spMkLst>
            <pc:docMk/>
            <pc:sldMk cId="1978719234" sldId="327"/>
            <ac:spMk id="9" creationId="{504834EF-6A9B-55AE-E5D6-A2304D1B49B3}"/>
          </ac:spMkLst>
        </pc:spChg>
        <pc:spChg chg="add mod">
          <ac:chgData name="Paola Soto Arenas" userId="395ae2ef-b005-4c34-a15d-6cda03dc0fb2" providerId="ADAL" clId="{3C2C4A49-2C81-334F-B0FF-D4A681B70CD9}" dt="2022-09-26T13:53:46.610" v="432" actId="1076"/>
          <ac:spMkLst>
            <pc:docMk/>
            <pc:sldMk cId="1978719234" sldId="327"/>
            <ac:spMk id="10" creationId="{7B80F2C3-26D8-FEE6-C2F8-1AE9E55360CC}"/>
          </ac:spMkLst>
        </pc:spChg>
        <pc:spChg chg="add del mod ord">
          <ac:chgData name="Paola Soto Arenas" userId="395ae2ef-b005-4c34-a15d-6cda03dc0fb2" providerId="ADAL" clId="{3C2C4A49-2C81-334F-B0FF-D4A681B70CD9}" dt="2022-09-26T13:52:01.398" v="414" actId="700"/>
          <ac:spMkLst>
            <pc:docMk/>
            <pc:sldMk cId="1978719234" sldId="327"/>
            <ac:spMk id="13" creationId="{A4AA0407-DBA2-05D5-DCC9-B23F859074F5}"/>
          </ac:spMkLst>
        </pc:spChg>
        <pc:picChg chg="add mod ord modCrop">
          <ac:chgData name="Paola Soto Arenas" userId="395ae2ef-b005-4c34-a15d-6cda03dc0fb2" providerId="ADAL" clId="{3C2C4A49-2C81-334F-B0FF-D4A681B70CD9}" dt="2022-09-26T13:52:32.401" v="419" actId="1076"/>
          <ac:picMkLst>
            <pc:docMk/>
            <pc:sldMk cId="1978719234" sldId="327"/>
            <ac:picMk id="7" creationId="{36FFB308-9B2E-3089-EC3B-2D2B9E6E1CDA}"/>
          </ac:picMkLst>
        </pc:picChg>
      </pc:sldChg>
      <pc:sldChg chg="addSp delSp modSp add mod modNotesTx">
        <pc:chgData name="Paola Soto Arenas" userId="395ae2ef-b005-4c34-a15d-6cda03dc0fb2" providerId="ADAL" clId="{3C2C4A49-2C81-334F-B0FF-D4A681B70CD9}" dt="2022-09-26T14:31:08.785" v="1014" actId="20577"/>
        <pc:sldMkLst>
          <pc:docMk/>
          <pc:sldMk cId="2006474487" sldId="328"/>
        </pc:sldMkLst>
        <pc:spChg chg="mod">
          <ac:chgData name="Paola Soto Arenas" userId="395ae2ef-b005-4c34-a15d-6cda03dc0fb2" providerId="ADAL" clId="{3C2C4A49-2C81-334F-B0FF-D4A681B70CD9}" dt="2022-09-26T14:25:55.202" v="751" actId="20577"/>
          <ac:spMkLst>
            <pc:docMk/>
            <pc:sldMk cId="2006474487" sldId="328"/>
            <ac:spMk id="5" creationId="{E8BBEB38-4FED-EE1D-C787-2511658121DE}"/>
          </ac:spMkLst>
        </pc:spChg>
        <pc:spChg chg="add del mod">
          <ac:chgData name="Paola Soto Arenas" userId="395ae2ef-b005-4c34-a15d-6cda03dc0fb2" providerId="ADAL" clId="{3C2C4A49-2C81-334F-B0FF-D4A681B70CD9}" dt="2022-09-26T14:26:36.439" v="755" actId="931"/>
          <ac:spMkLst>
            <pc:docMk/>
            <pc:sldMk cId="2006474487" sldId="328"/>
            <ac:spMk id="6" creationId="{9FBFE1C7-C16F-CF16-F4BC-7FF2BE644217}"/>
          </ac:spMkLst>
        </pc:spChg>
        <pc:spChg chg="mod">
          <ac:chgData name="Paola Soto Arenas" userId="395ae2ef-b005-4c34-a15d-6cda03dc0fb2" providerId="ADAL" clId="{3C2C4A49-2C81-334F-B0FF-D4A681B70CD9}" dt="2022-09-26T14:29:44.207" v="946" actId="20577"/>
          <ac:spMkLst>
            <pc:docMk/>
            <pc:sldMk cId="2006474487" sldId="328"/>
            <ac:spMk id="9" creationId="{504834EF-6A9B-55AE-E5D6-A2304D1B49B3}"/>
          </ac:spMkLst>
        </pc:spChg>
        <pc:spChg chg="mod">
          <ac:chgData name="Paola Soto Arenas" userId="395ae2ef-b005-4c34-a15d-6cda03dc0fb2" providerId="ADAL" clId="{3C2C4A49-2C81-334F-B0FF-D4A681B70CD9}" dt="2022-09-26T14:27:11.551" v="759"/>
          <ac:spMkLst>
            <pc:docMk/>
            <pc:sldMk cId="2006474487" sldId="328"/>
            <ac:spMk id="10" creationId="{7B80F2C3-26D8-FEE6-C2F8-1AE9E55360CC}"/>
          </ac:spMkLst>
        </pc:spChg>
        <pc:picChg chg="del">
          <ac:chgData name="Paola Soto Arenas" userId="395ae2ef-b005-4c34-a15d-6cda03dc0fb2" providerId="ADAL" clId="{3C2C4A49-2C81-334F-B0FF-D4A681B70CD9}" dt="2022-09-26T14:25:58.956" v="752" actId="478"/>
          <ac:picMkLst>
            <pc:docMk/>
            <pc:sldMk cId="2006474487" sldId="328"/>
            <ac:picMk id="7" creationId="{36FFB308-9B2E-3089-EC3B-2D2B9E6E1CDA}"/>
          </ac:picMkLst>
        </pc:picChg>
        <pc:picChg chg="add del mod">
          <ac:chgData name="Paola Soto Arenas" userId="395ae2ef-b005-4c34-a15d-6cda03dc0fb2" providerId="ADAL" clId="{3C2C4A49-2C81-334F-B0FF-D4A681B70CD9}" dt="2022-09-26T14:26:27.973" v="754" actId="931"/>
          <ac:picMkLst>
            <pc:docMk/>
            <pc:sldMk cId="2006474487" sldId="328"/>
            <ac:picMk id="11" creationId="{EDF5F1E1-4523-59D5-1051-FFDF3DAD758A}"/>
          </ac:picMkLst>
        </pc:picChg>
        <pc:picChg chg="add mod">
          <ac:chgData name="Paola Soto Arenas" userId="395ae2ef-b005-4c34-a15d-6cda03dc0fb2" providerId="ADAL" clId="{3C2C4A49-2C81-334F-B0FF-D4A681B70CD9}" dt="2022-09-26T14:26:40.867" v="758" actId="14100"/>
          <ac:picMkLst>
            <pc:docMk/>
            <pc:sldMk cId="2006474487" sldId="328"/>
            <ac:picMk id="13" creationId="{83755B21-FF5B-8C30-35AC-B179C677DF86}"/>
          </ac:picMkLst>
        </pc:picChg>
      </pc:sldChg>
      <pc:sldChg chg="addSp delSp modSp add mod modNotesTx">
        <pc:chgData name="Paola Soto Arenas" userId="395ae2ef-b005-4c34-a15d-6cda03dc0fb2" providerId="ADAL" clId="{3C2C4A49-2C81-334F-B0FF-D4A681B70CD9}" dt="2022-09-26T14:58:17.709" v="1447" actId="20577"/>
        <pc:sldMkLst>
          <pc:docMk/>
          <pc:sldMk cId="741247678" sldId="329"/>
        </pc:sldMkLst>
        <pc:spChg chg="mod">
          <ac:chgData name="Paola Soto Arenas" userId="395ae2ef-b005-4c34-a15d-6cda03dc0fb2" providerId="ADAL" clId="{3C2C4A49-2C81-334F-B0FF-D4A681B70CD9}" dt="2022-09-26T14:32:21.727" v="1019" actId="20577"/>
          <ac:spMkLst>
            <pc:docMk/>
            <pc:sldMk cId="741247678" sldId="329"/>
            <ac:spMk id="5" creationId="{E8BBEB38-4FED-EE1D-C787-2511658121DE}"/>
          </ac:spMkLst>
        </pc:spChg>
        <pc:spChg chg="add del mod">
          <ac:chgData name="Paola Soto Arenas" userId="395ae2ef-b005-4c34-a15d-6cda03dc0fb2" providerId="ADAL" clId="{3C2C4A49-2C81-334F-B0FF-D4A681B70CD9}" dt="2022-09-26T14:36:17.695" v="1041" actId="931"/>
          <ac:spMkLst>
            <pc:docMk/>
            <pc:sldMk cId="741247678" sldId="329"/>
            <ac:spMk id="6" creationId="{7825E74D-A803-8157-EDC8-99043F3C4CF7}"/>
          </ac:spMkLst>
        </pc:spChg>
        <pc:spChg chg="add del mod">
          <ac:chgData name="Paola Soto Arenas" userId="395ae2ef-b005-4c34-a15d-6cda03dc0fb2" providerId="ADAL" clId="{3C2C4A49-2C81-334F-B0FF-D4A681B70CD9}" dt="2022-09-26T14:51:58.651" v="1315" actId="931"/>
          <ac:spMkLst>
            <pc:docMk/>
            <pc:sldMk cId="741247678" sldId="329"/>
            <ac:spMk id="8" creationId="{449DCCC4-E148-D77E-A6FA-F5F4911AEC9F}"/>
          </ac:spMkLst>
        </pc:spChg>
        <pc:spChg chg="del">
          <ac:chgData name="Paola Soto Arenas" userId="395ae2ef-b005-4c34-a15d-6cda03dc0fb2" providerId="ADAL" clId="{3C2C4A49-2C81-334F-B0FF-D4A681B70CD9}" dt="2022-09-26T14:32:24.601" v="1020" actId="478"/>
          <ac:spMkLst>
            <pc:docMk/>
            <pc:sldMk cId="741247678" sldId="329"/>
            <ac:spMk id="9" creationId="{504834EF-6A9B-55AE-E5D6-A2304D1B49B3}"/>
          </ac:spMkLst>
        </pc:spChg>
        <pc:spChg chg="mod">
          <ac:chgData name="Paola Soto Arenas" userId="395ae2ef-b005-4c34-a15d-6cda03dc0fb2" providerId="ADAL" clId="{3C2C4A49-2C81-334F-B0FF-D4A681B70CD9}" dt="2022-09-26T14:36:00.270" v="1040" actId="1035"/>
          <ac:spMkLst>
            <pc:docMk/>
            <pc:sldMk cId="741247678" sldId="329"/>
            <ac:spMk id="10" creationId="{7B80F2C3-26D8-FEE6-C2F8-1AE9E55360CC}"/>
          </ac:spMkLst>
        </pc:spChg>
        <pc:spChg chg="add mod">
          <ac:chgData name="Paola Soto Arenas" userId="395ae2ef-b005-4c34-a15d-6cda03dc0fb2" providerId="ADAL" clId="{3C2C4A49-2C81-334F-B0FF-D4A681B70CD9}" dt="2022-09-26T14:51:47.802" v="1314" actId="20577"/>
          <ac:spMkLst>
            <pc:docMk/>
            <pc:sldMk cId="741247678" sldId="329"/>
            <ac:spMk id="11" creationId="{945CBBD5-841A-5F21-07EA-6578EC3C9C99}"/>
          </ac:spMkLst>
        </pc:spChg>
        <pc:spChg chg="add mod">
          <ac:chgData name="Paola Soto Arenas" userId="395ae2ef-b005-4c34-a15d-6cda03dc0fb2" providerId="ADAL" clId="{3C2C4A49-2C81-334F-B0FF-D4A681B70CD9}" dt="2022-09-26T14:52:53.879" v="1330" actId="207"/>
          <ac:spMkLst>
            <pc:docMk/>
            <pc:sldMk cId="741247678" sldId="329"/>
            <ac:spMk id="17" creationId="{01B2CA84-E5B9-D279-E0DB-71BDC9359017}"/>
          </ac:spMkLst>
        </pc:spChg>
        <pc:spChg chg="add mod">
          <ac:chgData name="Paola Soto Arenas" userId="395ae2ef-b005-4c34-a15d-6cda03dc0fb2" providerId="ADAL" clId="{3C2C4A49-2C81-334F-B0FF-D4A681B70CD9}" dt="2022-09-26T14:53:03.119" v="1335" actId="20577"/>
          <ac:spMkLst>
            <pc:docMk/>
            <pc:sldMk cId="741247678" sldId="329"/>
            <ac:spMk id="18" creationId="{1CEBD4BF-A216-DAD2-C5F9-5F1FCE1A7DC1}"/>
          </ac:spMkLst>
        </pc:spChg>
        <pc:picChg chg="del">
          <ac:chgData name="Paola Soto Arenas" userId="395ae2ef-b005-4c34-a15d-6cda03dc0fb2" providerId="ADAL" clId="{3C2C4A49-2C81-334F-B0FF-D4A681B70CD9}" dt="2022-09-26T14:32:25.161" v="1021" actId="478"/>
          <ac:picMkLst>
            <pc:docMk/>
            <pc:sldMk cId="741247678" sldId="329"/>
            <ac:picMk id="13" creationId="{83755B21-FF5B-8C30-35AC-B179C677DF86}"/>
          </ac:picMkLst>
        </pc:picChg>
        <pc:picChg chg="add mod">
          <ac:chgData name="Paola Soto Arenas" userId="395ae2ef-b005-4c34-a15d-6cda03dc0fb2" providerId="ADAL" clId="{3C2C4A49-2C81-334F-B0FF-D4A681B70CD9}" dt="2022-09-26T14:36:19.993" v="1043" actId="962"/>
          <ac:picMkLst>
            <pc:docMk/>
            <pc:sldMk cId="741247678" sldId="329"/>
            <ac:picMk id="14" creationId="{738A39E3-2006-427A-C574-033279954132}"/>
          </ac:picMkLst>
        </pc:picChg>
        <pc:picChg chg="add mod">
          <ac:chgData name="Paola Soto Arenas" userId="395ae2ef-b005-4c34-a15d-6cda03dc0fb2" providerId="ADAL" clId="{3C2C4A49-2C81-334F-B0FF-D4A681B70CD9}" dt="2022-09-26T14:52:01.758" v="1317" actId="962"/>
          <ac:picMkLst>
            <pc:docMk/>
            <pc:sldMk cId="741247678" sldId="329"/>
            <ac:picMk id="16" creationId="{D6919785-E0ED-4C25-124E-089B83AE9463}"/>
          </ac:picMkLst>
        </pc:picChg>
      </pc:sldChg>
      <pc:sldChg chg="del">
        <pc:chgData name="Paola Soto Arenas" userId="395ae2ef-b005-4c34-a15d-6cda03dc0fb2" providerId="ADAL" clId="{3C2C4A49-2C81-334F-B0FF-D4A681B70CD9}" dt="2022-09-26T13:10:02.683" v="41" actId="2696"/>
        <pc:sldMkLst>
          <pc:docMk/>
          <pc:sldMk cId="2507688480" sldId="343"/>
        </pc:sldMkLst>
      </pc:sldChg>
      <pc:sldChg chg="modSp del">
        <pc:chgData name="Paola Soto Arenas" userId="395ae2ef-b005-4c34-a15d-6cda03dc0fb2" providerId="ADAL" clId="{3C2C4A49-2C81-334F-B0FF-D4A681B70CD9}" dt="2022-09-26T13:10:00.194" v="34" actId="2696"/>
        <pc:sldMkLst>
          <pc:docMk/>
          <pc:sldMk cId="1805762003" sldId="351"/>
        </pc:sldMkLst>
        <pc:picChg chg="mod">
          <ac:chgData name="Paola Soto Arenas" userId="395ae2ef-b005-4c34-a15d-6cda03dc0fb2" providerId="ADAL" clId="{3C2C4A49-2C81-334F-B0FF-D4A681B70CD9}" dt="2022-09-26T13:09:40.315" v="2" actId="1076"/>
          <ac:picMkLst>
            <pc:docMk/>
            <pc:sldMk cId="1805762003" sldId="351"/>
            <ac:picMk id="1028" creationId="{24B31FB4-B241-6E28-B921-B94657B05EF6}"/>
          </ac:picMkLst>
        </pc:picChg>
      </pc:sldChg>
      <pc:sldChg chg="del">
        <pc:chgData name="Paola Soto Arenas" userId="395ae2ef-b005-4c34-a15d-6cda03dc0fb2" providerId="ADAL" clId="{3C2C4A49-2C81-334F-B0FF-D4A681B70CD9}" dt="2022-09-26T13:10:01.018" v="37" actId="2696"/>
        <pc:sldMkLst>
          <pc:docMk/>
          <pc:sldMk cId="1662844547" sldId="352"/>
        </pc:sldMkLst>
      </pc:sldChg>
      <pc:sldChg chg="del">
        <pc:chgData name="Paola Soto Arenas" userId="395ae2ef-b005-4c34-a15d-6cda03dc0fb2" providerId="ADAL" clId="{3C2C4A49-2C81-334F-B0FF-D4A681B70CD9}" dt="2022-09-26T13:10:01.256" v="38" actId="2696"/>
        <pc:sldMkLst>
          <pc:docMk/>
          <pc:sldMk cId="2174260061" sldId="353"/>
        </pc:sldMkLst>
      </pc:sldChg>
      <pc:sldChg chg="del">
        <pc:chgData name="Paola Soto Arenas" userId="395ae2ef-b005-4c34-a15d-6cda03dc0fb2" providerId="ADAL" clId="{3C2C4A49-2C81-334F-B0FF-D4A681B70CD9}" dt="2022-09-26T13:10:01.666" v="39" actId="2696"/>
        <pc:sldMkLst>
          <pc:docMk/>
          <pc:sldMk cId="3106576496" sldId="354"/>
        </pc:sldMkLst>
      </pc:sldChg>
      <pc:sldChg chg="del">
        <pc:chgData name="Paola Soto Arenas" userId="395ae2ef-b005-4c34-a15d-6cda03dc0fb2" providerId="ADAL" clId="{3C2C4A49-2C81-334F-B0FF-D4A681B70CD9}" dt="2022-09-26T13:10:02.265" v="40" actId="2696"/>
        <pc:sldMkLst>
          <pc:docMk/>
          <pc:sldMk cId="4224024608" sldId="355"/>
        </pc:sldMkLst>
      </pc:sldChg>
      <pc:sldChg chg="del">
        <pc:chgData name="Paola Soto Arenas" userId="395ae2ef-b005-4c34-a15d-6cda03dc0fb2" providerId="ADAL" clId="{3C2C4A49-2C81-334F-B0FF-D4A681B70CD9}" dt="2022-09-26T13:10:00.757" v="36" actId="2696"/>
        <pc:sldMkLst>
          <pc:docMk/>
          <pc:sldMk cId="1228985387" sldId="356"/>
        </pc:sldMkLst>
      </pc:sldChg>
      <pc:sldChg chg="del">
        <pc:chgData name="Paola Soto Arenas" userId="395ae2ef-b005-4c34-a15d-6cda03dc0fb2" providerId="ADAL" clId="{3C2C4A49-2C81-334F-B0FF-D4A681B70CD9}" dt="2022-09-26T13:10:00.457" v="35" actId="2696"/>
        <pc:sldMkLst>
          <pc:docMk/>
          <pc:sldMk cId="330648379" sldId="3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557" y="4247147"/>
            <a:ext cx="6098722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80982" y="8701475"/>
            <a:ext cx="696036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8820" y="8701475"/>
            <a:ext cx="253598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public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" y="8732231"/>
            <a:ext cx="566612" cy="1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56578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97726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138874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180022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3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ML sandbox will have several purposes</a:t>
            </a:r>
          </a:p>
          <a:p>
            <a:pPr lvl="1"/>
            <a:r>
              <a:rPr lang="en-GB" dirty="0"/>
              <a:t>serve as a playground for other ML. </a:t>
            </a:r>
            <a:endParaRPr lang="en-BE" dirty="0"/>
          </a:p>
          <a:p>
            <a:pPr lvl="1"/>
            <a:r>
              <a:rPr lang="en-GB" dirty="0"/>
              <a:t>generate synthetic data for training</a:t>
            </a:r>
          </a:p>
          <a:p>
            <a:pPr lvl="1"/>
            <a:r>
              <a:rPr lang="en-GB" dirty="0"/>
              <a:t>validate potential solutions before being applied in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2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NWDAF fits perfectly in the definition of a Digital Twin.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8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relevant efforts in the networking community are from ETSI. </a:t>
            </a:r>
          </a:p>
          <a:p>
            <a:r>
              <a:rPr lang="en-US" dirty="0"/>
              <a:t>ENI aims to be a recommender/helper to other systems that could have or not AI integrated in their decisions. </a:t>
            </a:r>
          </a:p>
          <a:p>
            <a:r>
              <a:rPr lang="en-US" dirty="0"/>
              <a:t>ZSM uses ML to achieve complete automation (no </a:t>
            </a:r>
            <a:r>
              <a:rPr lang="en-US"/>
              <a:t>human intervention) in network operation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693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8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697" y="4888978"/>
            <a:ext cx="8650606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cap="none" dirty="0" err="1">
                <a:solidFill>
                  <a:schemeClr val="tx1"/>
                </a:solidFill>
              </a:rPr>
              <a:t>IDLab</a:t>
            </a:r>
            <a:r>
              <a:rPr lang="en-US" sz="900" cap="none" dirty="0">
                <a:solidFill>
                  <a:schemeClr val="tx1"/>
                </a:solidFill>
              </a:rPr>
              <a:t>, </a:t>
            </a:r>
            <a:r>
              <a:rPr lang="en-US" sz="900" cap="none" dirty="0" err="1">
                <a:solidFill>
                  <a:schemeClr val="tx1"/>
                </a:solidFill>
              </a:rPr>
              <a:t>imec</a:t>
            </a:r>
            <a:r>
              <a:rPr lang="en-US" sz="900" cap="none" dirty="0">
                <a:solidFill>
                  <a:schemeClr val="tx1"/>
                </a:solidFill>
              </a:rPr>
              <a:t> research group at Ghent University and U</a:t>
            </a:r>
            <a:r>
              <a:rPr lang="en-US" sz="900" cap="none" baseline="0" dirty="0">
                <a:solidFill>
                  <a:schemeClr val="tx1"/>
                </a:solidFill>
              </a:rPr>
              <a:t>niversity of A</a:t>
            </a:r>
            <a:r>
              <a:rPr lang="en-US" sz="900" cap="none" dirty="0">
                <a:solidFill>
                  <a:schemeClr val="tx1"/>
                </a:solidFill>
              </a:rPr>
              <a:t>ntwerp</a:t>
            </a:r>
            <a:endParaRPr lang="en-US" sz="900" b="0" i="0" cap="none" dirty="0">
              <a:solidFill>
                <a:schemeClr val="tx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U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l">
              <a:defRPr sz="2200" baseline="0">
                <a:solidFill>
                  <a:srgbClr val="1F72B5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69332"/>
          </a:xfrm>
        </p:spPr>
        <p:txBody>
          <a:bodyPr wrap="square" lIns="108000" rIns="0" anchor="t">
            <a:spAutoFit/>
          </a:bodyPr>
          <a:lstStyle>
            <a:lvl1pPr marL="0" indent="0" algn="l">
              <a:buNone/>
              <a:defRPr sz="18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1455" y="4888978"/>
            <a:ext cx="8650606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l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cap="none" baseline="0" dirty="0" err="1">
                <a:solidFill>
                  <a:schemeClr val="tx1"/>
                </a:solidFill>
              </a:rPr>
              <a:t>IDLab</a:t>
            </a:r>
            <a:r>
              <a:rPr lang="en-US" sz="900" cap="none" baseline="0" dirty="0">
                <a:solidFill>
                  <a:schemeClr val="tx1"/>
                </a:solidFill>
              </a:rPr>
              <a:t>, imec research group at Ghent University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5" y="316068"/>
            <a:ext cx="2726108" cy="2726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U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rgbClr val="0F426A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693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8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697" y="4888978"/>
            <a:ext cx="8650606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cap="none" dirty="0" err="1">
                <a:solidFill>
                  <a:schemeClr val="tx1"/>
                </a:solidFill>
              </a:rPr>
              <a:t>IDLab</a:t>
            </a:r>
            <a:r>
              <a:rPr lang="en-US" sz="900" cap="none" dirty="0">
                <a:solidFill>
                  <a:schemeClr val="tx1"/>
                </a:solidFill>
              </a:rPr>
              <a:t>, imec research group at U</a:t>
            </a:r>
            <a:r>
              <a:rPr lang="en-US" sz="900" cap="none" baseline="0" dirty="0">
                <a:solidFill>
                  <a:schemeClr val="tx1"/>
                </a:solidFill>
              </a:rPr>
              <a:t>niversity of</a:t>
            </a:r>
            <a:r>
              <a:rPr lang="en-US" sz="900" cap="none" dirty="0">
                <a:solidFill>
                  <a:schemeClr val="tx1"/>
                </a:solidFill>
              </a:rPr>
              <a:t> Antwerp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D27FE8-3379-BB43-9E0E-A5ED5E652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65685" y="942090"/>
            <a:ext cx="4812631" cy="1388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1" y="4891116"/>
            <a:ext cx="424454" cy="12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23" y="4870686"/>
            <a:ext cx="416921" cy="1646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6"/>
          <a:stretch/>
        </p:blipFill>
        <p:spPr>
          <a:xfrm>
            <a:off x="1457721" y="4676294"/>
            <a:ext cx="434792" cy="402635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BCCBEA3-65FB-A140-B189-00E4B7D9585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107490" y="4864655"/>
            <a:ext cx="627028" cy="1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39919"/>
            <a:ext cx="8839200" cy="46166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0" y="4889997"/>
            <a:ext cx="421867" cy="126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21" y="4870687"/>
            <a:ext cx="416926" cy="164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6"/>
          <a:stretch/>
        </p:blipFill>
        <p:spPr>
          <a:xfrm>
            <a:off x="1457721" y="4676295"/>
            <a:ext cx="434792" cy="402635"/>
          </a:xfrm>
          <a:prstGeom prst="rect">
            <a:avLst/>
          </a:prstGeom>
        </p:spPr>
      </p:pic>
      <p:pic>
        <p:nvPicPr>
          <p:cNvPr id="7" name="Picture 6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200E25C5-BFF9-6D4D-9DFA-7A4965B97438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2077735" y="4877612"/>
            <a:ext cx="678664" cy="191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C2C442-210B-7442-826C-55452A2D5E6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118476" y="4937406"/>
            <a:ext cx="863600" cy="123111"/>
          </a:xfrm>
          <a:prstGeom prst="rect">
            <a:avLst/>
          </a:prstGeom>
        </p:spPr>
        <p:txBody>
          <a:bodyPr horzOverflow="overflow" wrap="square" lIns="0" tIns="0" rIns="0" bIns="0">
            <a:spAutoFit/>
          </a:bodyPr>
          <a:lstStyle/>
          <a:p>
            <a:pPr algn="r"/>
            <a:r>
              <a:rPr lang="en-US" sz="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publicd</a:t>
            </a:r>
            <a:endParaRPr lang="en-BE" sz="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8" r:id="rId11"/>
    <p:sldLayoutId id="2147483719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hPNNIXKcXo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si.org/deliver/etsi_gs/ENI/001_099/005/02.01.01_60/gs_ENI005v020101p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etsi.org/deliver/etsi_gs/ZSM/001_099/002/01.01.01_60/gs_ZSM002v010101p.pdf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Aro9IcUPznmGlz2Yke-JU6YP9yjFX9W3?usp=sharing" TargetMode="External"/><Relationship Id="rId2" Type="http://schemas.openxmlformats.org/officeDocument/2006/relationships/hyperlink" Target="https://github.com/psotoarenas/gnn-tutoria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i.org/10.5281/zenodo.4059189" TargetMode="External"/><Relationship Id="rId5" Type="http://schemas.openxmlformats.org/officeDocument/2006/relationships/hyperlink" Target="https://github.com/wn-upf/Komondor" TargetMode="External"/><Relationship Id="rId4" Type="http://schemas.openxmlformats.org/officeDocument/2006/relationships/hyperlink" Target="https://colab.research.google.com/drive/16MTgIzWxlFKQyx4qAVGVfqjYwSIylfKt?usp=shar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457" y="3206297"/>
            <a:ext cx="8421086" cy="430887"/>
          </a:xfrm>
        </p:spPr>
        <p:txBody>
          <a:bodyPr/>
          <a:lstStyle/>
          <a:p>
            <a:r>
              <a:rPr lang="en-US" dirty="0"/>
              <a:t>Part 4:  State of the Art and Beyond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456" y="3641044"/>
            <a:ext cx="8421089" cy="369332"/>
          </a:xfrm>
        </p:spPr>
        <p:txBody>
          <a:bodyPr/>
          <a:lstStyle/>
          <a:p>
            <a:r>
              <a:rPr lang="en-US" dirty="0"/>
              <a:t>Paola Soto and Miguel </a:t>
            </a:r>
            <a:r>
              <a:rPr lang="en-US" dirty="0" err="1"/>
              <a:t>Camelo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6E9A-0DA5-7699-166A-D9F7197A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GNNs for wired networks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FE8EA6F-5D71-79D9-A278-A912EDB09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26" y="1198671"/>
            <a:ext cx="5179977" cy="32985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B9888-2E63-C172-C60F-E4A6B2BF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B10A5-2BEB-1867-CD70-274F86DE9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BE" dirty="0"/>
              <a:t>redicting delay of large networks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3B8B19-D5CC-2FA5-A15C-746A00DF4F83}"/>
              </a:ext>
            </a:extLst>
          </p:cNvPr>
          <p:cNvSpPr/>
          <p:nvPr/>
        </p:nvSpPr>
        <p:spPr>
          <a:xfrm>
            <a:off x="6350922" y="948324"/>
            <a:ext cx="182880" cy="18288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BE" sz="14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CFBDFA-A060-86FB-4BCE-9323F91D07AC}"/>
              </a:ext>
            </a:extLst>
          </p:cNvPr>
          <p:cNvSpPr/>
          <p:nvPr/>
        </p:nvSpPr>
        <p:spPr>
          <a:xfrm>
            <a:off x="6877395" y="947431"/>
            <a:ext cx="182880" cy="18288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BE" sz="1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92E5C5-8C16-EB20-DBDD-8179157C1AFD}"/>
              </a:ext>
            </a:extLst>
          </p:cNvPr>
          <p:cNvSpPr/>
          <p:nvPr/>
        </p:nvSpPr>
        <p:spPr>
          <a:xfrm>
            <a:off x="7403868" y="946538"/>
            <a:ext cx="182880" cy="18288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BE" sz="1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297C6F-C775-9DE9-BD76-E3A87FDA1421}"/>
              </a:ext>
            </a:extLst>
          </p:cNvPr>
          <p:cNvSpPr/>
          <p:nvPr/>
        </p:nvSpPr>
        <p:spPr>
          <a:xfrm>
            <a:off x="7930341" y="945645"/>
            <a:ext cx="182880" cy="18288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BE" sz="14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30B9C2-DC80-7B1E-6C42-616F928D9F55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6533802" y="1038871"/>
            <a:ext cx="343593" cy="893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B472CB-BF55-74DC-DE38-69A3239D7CE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7060275" y="1037978"/>
            <a:ext cx="343593" cy="893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090F5F-7E9F-2E6A-2BDC-DC1E2A3671F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7586748" y="1037085"/>
            <a:ext cx="343593" cy="893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B1BA8A-3F48-358B-CE42-11732B3B0507}"/>
              </a:ext>
            </a:extLst>
          </p:cNvPr>
          <p:cNvSpPr txBox="1"/>
          <p:nvPr/>
        </p:nvSpPr>
        <p:spPr>
          <a:xfrm>
            <a:off x="6258176" y="682995"/>
            <a:ext cx="36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1200" dirty="0"/>
              <a:t>src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14067-C744-3AF9-35D8-306C2D7B1E65}"/>
              </a:ext>
            </a:extLst>
          </p:cNvPr>
          <p:cNvSpPr txBox="1"/>
          <p:nvPr/>
        </p:nvSpPr>
        <p:spPr>
          <a:xfrm>
            <a:off x="7834870" y="682995"/>
            <a:ext cx="37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1200" dirty="0"/>
              <a:t>dst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2689AA-5B80-1A58-8EA9-EB11FACD1FFC}"/>
                  </a:ext>
                </a:extLst>
              </p:cNvPr>
              <p:cNvSpPr txBox="1"/>
              <p:nvPr/>
            </p:nvSpPr>
            <p:spPr>
              <a:xfrm>
                <a:off x="6367037" y="1315868"/>
                <a:ext cx="1746184" cy="447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𝑑𝑒𝑙𝑎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𝑝𝑎𝑡h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𝑑𝑒𝑙𝑎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BE" sz="1200" dirty="0" err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2689AA-5B80-1A58-8EA9-EB11FACD1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037" y="1315868"/>
                <a:ext cx="1746184" cy="447174"/>
              </a:xfrm>
              <a:prstGeom prst="rect">
                <a:avLst/>
              </a:prstGeom>
              <a:blipFill>
                <a:blip r:embed="rId3"/>
                <a:stretch>
                  <a:fillRect l="-2899" t="-144444" b="-2055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992AC51C-CF7A-3B3B-27E6-3D0F4F1FE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010" y="2113654"/>
            <a:ext cx="3458095" cy="651651"/>
          </a:xfrm>
          <a:prstGeom prst="rect">
            <a:avLst/>
          </a:prstGeom>
        </p:spPr>
      </p:pic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66F8B946-4A21-4AE0-FDBC-DE6E198BC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300" y="3228469"/>
            <a:ext cx="3459805" cy="96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7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CBC4-A618-7308-F318-E820BA30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ITU 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114A2-0373-DB31-74C6-4F231F3E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CFCC5-7358-6A81-0FF2-F41DA997C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BE" dirty="0"/>
              <a:t>GNNs as main problem statement</a:t>
            </a:r>
          </a:p>
        </p:txBody>
      </p:sp>
      <p:pic>
        <p:nvPicPr>
          <p:cNvPr id="11" name="Content Placeholder 10" descr="Graphical user interface&#10;&#10;Description automatically generated">
            <a:extLst>
              <a:ext uri="{FF2B5EF4-FFF2-40B4-BE49-F238E27FC236}">
                <a16:creationId xmlns:a16="http://schemas.microsoft.com/office/drawing/2014/main" id="{7B4ABD31-5F09-AEE3-8714-B5532F311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44" y="1091859"/>
            <a:ext cx="7261783" cy="3524250"/>
          </a:xfrm>
        </p:spPr>
      </p:pic>
      <p:pic>
        <p:nvPicPr>
          <p:cNvPr id="13" name="Graphic 12" descr="Presentation with media with solid fill">
            <a:hlinkClick r:id="rId3"/>
            <a:extLst>
              <a:ext uri="{FF2B5EF4-FFF2-40B4-BE49-F238E27FC236}">
                <a16:creationId xmlns:a16="http://schemas.microsoft.com/office/drawing/2014/main" id="{D8C09012-27FD-27BC-28B2-5B1A87C27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8902" y="4124036"/>
            <a:ext cx="440574" cy="440574"/>
          </a:xfrm>
          <a:prstGeom prst="rect">
            <a:avLst/>
          </a:prstGeom>
        </p:spPr>
      </p:pic>
      <p:pic>
        <p:nvPicPr>
          <p:cNvPr id="1026" name="Picture 2" descr="BNN-UPC">
            <a:extLst>
              <a:ext uri="{FF2B5EF4-FFF2-40B4-BE49-F238E27FC236}">
                <a16:creationId xmlns:a16="http://schemas.microsoft.com/office/drawing/2014/main" id="{10F27AB1-E6C7-5D69-31C7-FC6E978DC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796" y="1652119"/>
            <a:ext cx="1377309" cy="66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at Politècnica de Catalunya BarcelonaTech">
            <a:extLst>
              <a:ext uri="{FF2B5EF4-FFF2-40B4-BE49-F238E27FC236}">
                <a16:creationId xmlns:a16="http://schemas.microsoft.com/office/drawing/2014/main" id="{09223A18-2DA5-6F39-A434-C859BFCBB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48"/>
          <a:stretch/>
        </p:blipFill>
        <p:spPr bwMode="auto">
          <a:xfrm>
            <a:off x="7838902" y="2576861"/>
            <a:ext cx="623455" cy="55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Universitat Politècnica de Catalunya BarcelonaTech">
            <a:extLst>
              <a:ext uri="{FF2B5EF4-FFF2-40B4-BE49-F238E27FC236}">
                <a16:creationId xmlns:a16="http://schemas.microsoft.com/office/drawing/2014/main" id="{791278F0-D8E7-4069-510A-7E8B8463BB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4"/>
          <a:stretch/>
        </p:blipFill>
        <p:spPr bwMode="auto">
          <a:xfrm>
            <a:off x="7148344" y="3197582"/>
            <a:ext cx="2004572" cy="55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0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A344-C8E8-987D-2347-EF5E7172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BE" dirty="0"/>
              <a:t>Standarization efforts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4834EF-6A9B-55AE-E5D6-A2304D1B4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0" y="1078230"/>
            <a:ext cx="3089646" cy="3524250"/>
          </a:xfrm>
        </p:spPr>
        <p:txBody>
          <a:bodyPr/>
          <a:lstStyle/>
          <a:p>
            <a:r>
              <a:rPr lang="en-GB" dirty="0"/>
              <a:t>U</a:t>
            </a:r>
            <a:r>
              <a:rPr lang="en-BE" dirty="0"/>
              <a:t>nified architecture that aims at the integration of ML in 5G and beyond networks. </a:t>
            </a:r>
          </a:p>
          <a:p>
            <a:r>
              <a:rPr lang="en-GB" dirty="0"/>
              <a:t>G</a:t>
            </a:r>
            <a:r>
              <a:rPr lang="en-BE" dirty="0"/>
              <a:t>iven enough accuracy, NDTs can serve as ML sandbox.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1A7B0-6C62-D648-5A66-0CD56D49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36216C-5BC3-7C44-80F8-E30864FFC22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BEB38-4FED-EE1D-C787-2511658121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wrap="square" anchor="t">
            <a:normAutofit/>
          </a:bodyPr>
          <a:lstStyle/>
          <a:p>
            <a:r>
              <a:rPr lang="en-BE" dirty="0"/>
              <a:t>ITU</a:t>
            </a:r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6FFB308-9B2E-3089-EC3B-2D2B9E6E1CDA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 rotWithShape="1">
          <a:blip r:embed="rId3"/>
          <a:srcRect l="6389"/>
          <a:stretch/>
        </p:blipFill>
        <p:spPr>
          <a:xfrm>
            <a:off x="3540219" y="667759"/>
            <a:ext cx="5364652" cy="3646377"/>
          </a:xfr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80F2C3-26D8-FEE6-C2F8-1AE9E55360CC}"/>
              </a:ext>
            </a:extLst>
          </p:cNvPr>
          <p:cNvSpPr txBox="1"/>
          <p:nvPr/>
        </p:nvSpPr>
        <p:spPr>
          <a:xfrm>
            <a:off x="3327936" y="4405580"/>
            <a:ext cx="52645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S</a:t>
            </a:r>
            <a:r>
              <a:rPr lang="en-BE" sz="800" dirty="0"/>
              <a:t>ource: </a:t>
            </a:r>
            <a:r>
              <a:rPr lang="en-GB" sz="800" dirty="0"/>
              <a:t>ITU-T Rec. Y.3172, “Architectural framework for machine learning in future networks including IMT-2020,” 2019.</a:t>
            </a:r>
            <a:endParaRPr lang="en-BE" sz="800" dirty="0" err="1"/>
          </a:p>
        </p:txBody>
      </p:sp>
    </p:spTree>
    <p:extLst>
      <p:ext uri="{BB962C8B-B14F-4D97-AF65-F5344CB8AC3E}">
        <p14:creationId xmlns:p14="http://schemas.microsoft.com/office/powerpoint/2010/main" val="197871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A344-C8E8-987D-2347-EF5E7172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BE" dirty="0"/>
              <a:t>Standarization efforts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4834EF-6A9B-55AE-E5D6-A2304D1B4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0" y="1078230"/>
            <a:ext cx="3089646" cy="3524250"/>
          </a:xfrm>
        </p:spPr>
        <p:txBody>
          <a:bodyPr/>
          <a:lstStyle/>
          <a:p>
            <a:r>
              <a:rPr lang="en-US" dirty="0"/>
              <a:t>3GPP contemplates the Network Data Analytics Function (NWDAF). </a:t>
            </a:r>
          </a:p>
          <a:p>
            <a:r>
              <a:rPr lang="en-US" dirty="0"/>
              <a:t>This function delivers real-time analytics to support the decisions of the OAM system or other NF. 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1A7B0-6C62-D648-5A66-0CD56D49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36216C-5BC3-7C44-80F8-E30864FFC22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BEB38-4FED-EE1D-C787-2511658121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wrap="square" anchor="t">
            <a:normAutofit/>
          </a:bodyPr>
          <a:lstStyle/>
          <a:p>
            <a:r>
              <a:rPr lang="en-BE" dirty="0"/>
              <a:t>3GPP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0F2C3-26D8-FEE6-C2F8-1AE9E55360CC}"/>
              </a:ext>
            </a:extLst>
          </p:cNvPr>
          <p:cNvSpPr txBox="1"/>
          <p:nvPr/>
        </p:nvSpPr>
        <p:spPr>
          <a:xfrm>
            <a:off x="3697428" y="4405580"/>
            <a:ext cx="45255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S</a:t>
            </a:r>
            <a:r>
              <a:rPr lang="en-BE" sz="800" dirty="0"/>
              <a:t>ource: </a:t>
            </a:r>
            <a:r>
              <a:rPr lang="en-GB" sz="800" dirty="0"/>
              <a:t>3GPP TR 23.791 V16.2.0 (2019-06), “Study of Enablers for Network Automation for 5G,” 2019.</a:t>
            </a:r>
            <a:endParaRPr lang="en-BE" sz="800" dirty="0" err="1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83755B21-FF5B-8C30-35AC-B179C677DF86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4081549" y="1121163"/>
            <a:ext cx="4824326" cy="3111220"/>
          </a:xfrm>
        </p:spPr>
      </p:pic>
    </p:spTree>
    <p:extLst>
      <p:ext uri="{BB962C8B-B14F-4D97-AF65-F5344CB8AC3E}">
        <p14:creationId xmlns:p14="http://schemas.microsoft.com/office/powerpoint/2010/main" val="200647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A344-C8E8-987D-2347-EF5E7172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BE" dirty="0"/>
              <a:t>Standarization efforts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1A7B0-6C62-D648-5A66-0CD56D49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36216C-5BC3-7C44-80F8-E30864FFC22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BEB38-4FED-EE1D-C787-2511658121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wrap="square" anchor="t">
            <a:normAutofit/>
          </a:bodyPr>
          <a:lstStyle/>
          <a:p>
            <a:r>
              <a:rPr lang="en-BE" dirty="0"/>
              <a:t>ETSI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0F2C3-26D8-FEE6-C2F8-1AE9E55360CC}"/>
              </a:ext>
            </a:extLst>
          </p:cNvPr>
          <p:cNvSpPr txBox="1"/>
          <p:nvPr/>
        </p:nvSpPr>
        <p:spPr>
          <a:xfrm>
            <a:off x="160631" y="4610482"/>
            <a:ext cx="4328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S</a:t>
            </a:r>
            <a:r>
              <a:rPr lang="en-BE" sz="800" dirty="0"/>
              <a:t>ource: </a:t>
            </a:r>
            <a:r>
              <a:rPr lang="en-GB" sz="800" dirty="0">
                <a:hlinkClick r:id="rId3"/>
              </a:rPr>
              <a:t>https://www.etsi.org/deliver/etsi_gs/ENI/001_099/005/02.01.01_60/gs_ENI005v020101p.pdf</a:t>
            </a:r>
            <a:r>
              <a:rPr lang="en-GB" sz="800" dirty="0"/>
              <a:t> </a:t>
            </a:r>
            <a:endParaRPr lang="en-BE" sz="800" dirty="0" err="1"/>
          </a:p>
        </p:txBody>
      </p:sp>
      <p:pic>
        <p:nvPicPr>
          <p:cNvPr id="14" name="Content Placeholder 13" descr="Timeline&#10;&#10;Description automatically generated with low confidence">
            <a:extLst>
              <a:ext uri="{FF2B5EF4-FFF2-40B4-BE49-F238E27FC236}">
                <a16:creationId xmlns:a16="http://schemas.microsoft.com/office/drawing/2014/main" id="{738A39E3-2006-427A-C574-03327995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1450" y="1269772"/>
            <a:ext cx="4318000" cy="3118305"/>
          </a:xfrm>
        </p:spPr>
      </p:pic>
      <p:pic>
        <p:nvPicPr>
          <p:cNvPr id="16" name="Content Placeholder 15" descr="Diagram&#10;&#10;Description automatically generated">
            <a:extLst>
              <a:ext uri="{FF2B5EF4-FFF2-40B4-BE49-F238E27FC236}">
                <a16:creationId xmlns:a16="http://schemas.microsoft.com/office/drawing/2014/main" id="{D6919785-E0ED-4C25-124E-089B83AE9463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5"/>
          <a:stretch>
            <a:fillRect/>
          </a:stretch>
        </p:blipFill>
        <p:spPr>
          <a:xfrm>
            <a:off x="4899799" y="1077913"/>
            <a:ext cx="3694151" cy="352425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5CBBD5-841A-5F21-07EA-6578EC3C9C99}"/>
              </a:ext>
            </a:extLst>
          </p:cNvPr>
          <p:cNvSpPr txBox="1"/>
          <p:nvPr/>
        </p:nvSpPr>
        <p:spPr>
          <a:xfrm>
            <a:off x="4552610" y="4607128"/>
            <a:ext cx="4398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S</a:t>
            </a:r>
            <a:r>
              <a:rPr lang="en-BE" sz="800" dirty="0"/>
              <a:t>ource: </a:t>
            </a:r>
            <a:r>
              <a:rPr lang="en-GB" sz="800" dirty="0">
                <a:hlinkClick r:id="rId6"/>
              </a:rPr>
              <a:t>https://www.etsi.org/deliver/etsi_gs/ZSM/001_099/002/01.01.01_60/gs_ZSM002v010101p.pdf</a:t>
            </a:r>
            <a:r>
              <a:rPr lang="en-GB" sz="800" dirty="0"/>
              <a:t> </a:t>
            </a:r>
            <a:endParaRPr lang="en-BE" sz="8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2CA84-E5B9-D279-E0DB-71BDC9359017}"/>
              </a:ext>
            </a:extLst>
          </p:cNvPr>
          <p:cNvSpPr txBox="1"/>
          <p:nvPr/>
        </p:nvSpPr>
        <p:spPr>
          <a:xfrm>
            <a:off x="2296124" y="853384"/>
            <a:ext cx="498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1600" dirty="0">
                <a:solidFill>
                  <a:schemeClr val="accent5"/>
                </a:solidFill>
              </a:rPr>
              <a:t>ENI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EBD4BF-A216-DAD2-C5F9-5F1FCE1A7DC1}"/>
              </a:ext>
            </a:extLst>
          </p:cNvPr>
          <p:cNvSpPr txBox="1"/>
          <p:nvPr/>
        </p:nvSpPr>
        <p:spPr>
          <a:xfrm>
            <a:off x="6393453" y="637426"/>
            <a:ext cx="572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1600" dirty="0">
                <a:solidFill>
                  <a:schemeClr val="accent5"/>
                </a:solidFill>
              </a:rPr>
              <a:t>ZSM</a:t>
            </a:r>
          </a:p>
        </p:txBody>
      </p:sp>
    </p:spTree>
    <p:extLst>
      <p:ext uri="{BB962C8B-B14F-4D97-AF65-F5344CB8AC3E}">
        <p14:creationId xmlns:p14="http://schemas.microsoft.com/office/powerpoint/2010/main" val="74124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834B-5634-072D-B6D4-1F498192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5B484-D981-3582-2FEA-8950AE63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 Repository</a:t>
            </a:r>
            <a:endParaRPr lang="en-US" dirty="0"/>
          </a:p>
          <a:p>
            <a:r>
              <a:rPr lang="en-US" dirty="0" err="1">
                <a:hlinkClick r:id="rId3"/>
              </a:rPr>
              <a:t>Colab</a:t>
            </a:r>
            <a:r>
              <a:rPr lang="en-US" dirty="0">
                <a:hlinkClick r:id="rId3"/>
              </a:rPr>
              <a:t> NDT – ML</a:t>
            </a:r>
            <a:endParaRPr lang="en-US" dirty="0"/>
          </a:p>
          <a:p>
            <a:r>
              <a:rPr lang="en-US" dirty="0" err="1">
                <a:hlinkClick r:id="rId4"/>
              </a:rPr>
              <a:t>Colab</a:t>
            </a:r>
            <a:r>
              <a:rPr lang="en-US" dirty="0">
                <a:hlinkClick r:id="rId4"/>
              </a:rPr>
              <a:t> NDT – GNN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E4405-73D4-619A-B4AB-C6C28215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48AEF-3E09-15D7-DAFC-34D3BA3D53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1F857-B573-E12A-43BE-23EEEE0D369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>
                <a:hlinkClick r:id="rId5"/>
              </a:rPr>
              <a:t>Komondor Simulator</a:t>
            </a:r>
            <a:endParaRPr lang="en-US" dirty="0"/>
          </a:p>
          <a:p>
            <a:r>
              <a:rPr lang="en-US" dirty="0">
                <a:hlinkClick r:id="rId6"/>
              </a:rPr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0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88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mec ugent cobranded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86C3BBEF-6101-AE46-9DC8-0D23209106B8}" vid="{B6F9396E-C64F-014D-A6C9-A25C150212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ae8e308-f195-485b-843d-38b3f4872ee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34FFE733698A4DACBCE673B1F66843" ma:contentTypeVersion="6" ma:contentTypeDescription="Create a new document." ma:contentTypeScope="" ma:versionID="045c1e6a27a0e7e518893108de6a0e28">
  <xsd:schema xmlns:xsd="http://www.w3.org/2001/XMLSchema" xmlns:xs="http://www.w3.org/2001/XMLSchema" xmlns:p="http://schemas.microsoft.com/office/2006/metadata/properties" xmlns:ns2="1ae8e308-f195-485b-843d-38b3f4872eec" targetNamespace="http://schemas.microsoft.com/office/2006/metadata/properties" ma:root="true" ma:fieldsID="fea49dab658822f8f5cf4b6b5695d867" ns2:_="">
    <xsd:import namespace="1ae8e308-f195-485b-843d-38b3f4872e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e8e308-f195-485b-843d-38b3f4872e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cd83d8f-855d-4716-a748-44e48ed56b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18220C-E0E6-4FEA-92A3-77BB6D66C67E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1ae8e308-f195-485b-843d-38b3f4872eec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9379F3E-4F80-4C66-958F-8E1DE79415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A6408C-4518-4BAC-84EF-1F21ECFFBE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e8e308-f195-485b-843d-38b3f4872e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imec_RG_IDLAB_2021 - confidential</Template>
  <TotalTime>6122</TotalTime>
  <Words>313</Words>
  <Application>Microsoft Macintosh PowerPoint</Application>
  <PresentationFormat>On-screen Show (16:9)</PresentationFormat>
  <Paragraphs>49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Gill Sans MT</vt:lpstr>
      <vt:lpstr>Wingdings</vt:lpstr>
      <vt:lpstr>imec ugent cobranded</vt:lpstr>
      <vt:lpstr>Part 4:  State of the Art and Beyond</vt:lpstr>
      <vt:lpstr>GNNs for wired networks</vt:lpstr>
      <vt:lpstr>ITU Competition</vt:lpstr>
      <vt:lpstr>Standarization efforts</vt:lpstr>
      <vt:lpstr>Standarization efforts</vt:lpstr>
      <vt:lpstr>Standarization efforts</vt:lpstr>
      <vt:lpstr>Useful links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slide</dc:title>
  <dc:subject/>
  <dc:creator>Hanne Everts</dc:creator>
  <cp:keywords/>
  <dc:description/>
  <cp:lastModifiedBy>Paola Soto-Arenas</cp:lastModifiedBy>
  <cp:revision>9</cp:revision>
  <dcterms:created xsi:type="dcterms:W3CDTF">2021-03-24T11:16:40Z</dcterms:created>
  <dcterms:modified xsi:type="dcterms:W3CDTF">2022-09-29T15:18:26Z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e79f05-e94b-49c9-8165-7ef349894441_Enabled">
    <vt:lpwstr>true</vt:lpwstr>
  </property>
  <property fmtid="{D5CDD505-2E9C-101B-9397-08002B2CF9AE}" pid="3" name="MSIP_Label_4fe79f05-e94b-49c9-8165-7ef349894441_SetDate">
    <vt:lpwstr>2021-03-24T10:38:45Z</vt:lpwstr>
  </property>
  <property fmtid="{D5CDD505-2E9C-101B-9397-08002B2CF9AE}" pid="4" name="MSIP_Label_4fe79f05-e94b-49c9-8165-7ef349894441_Method">
    <vt:lpwstr>Privileged</vt:lpwstr>
  </property>
  <property fmtid="{D5CDD505-2E9C-101B-9397-08002B2CF9AE}" pid="5" name="MSIP_Label_4fe79f05-e94b-49c9-8165-7ef349894441_Name">
    <vt:lpwstr>Confidential - General Use</vt:lpwstr>
  </property>
  <property fmtid="{D5CDD505-2E9C-101B-9397-08002B2CF9AE}" pid="6" name="MSIP_Label_4fe79f05-e94b-49c9-8165-7ef349894441_SiteId">
    <vt:lpwstr>a72d5a72-25ee-40f0-9bd1-067cb5b770d4</vt:lpwstr>
  </property>
  <property fmtid="{D5CDD505-2E9C-101B-9397-08002B2CF9AE}" pid="7" name="MSIP_Label_4fe79f05-e94b-49c9-8165-7ef349894441_ActionId">
    <vt:lpwstr>0f072749-0316-4fb7-91ec-4e8c1cca7ce4</vt:lpwstr>
  </property>
  <property fmtid="{D5CDD505-2E9C-101B-9397-08002B2CF9AE}" pid="8" name="MSIP_Label_4fe79f05-e94b-49c9-8165-7ef349894441_ContentBits">
    <vt:lpwstr>2</vt:lpwstr>
  </property>
  <property fmtid="{D5CDD505-2E9C-101B-9397-08002B2CF9AE}" pid="9" name="ClassificationContentMarkingFooterLocations">
    <vt:lpwstr>imec ugent cobranded:5</vt:lpwstr>
  </property>
  <property fmtid="{D5CDD505-2E9C-101B-9397-08002B2CF9AE}" pid="10" name="ClassificationContentMarkingFooterText">
    <vt:lpwstr>confidential</vt:lpwstr>
  </property>
  <property fmtid="{D5CDD505-2E9C-101B-9397-08002B2CF9AE}" pid="11" name="ContentTypeId">
    <vt:lpwstr>0x0101004B34FFE733698A4DACBCE673B1F66843</vt:lpwstr>
  </property>
  <property fmtid="{D5CDD505-2E9C-101B-9397-08002B2CF9AE}" pid="12" name="MediaServiceImageTags">
    <vt:lpwstr/>
  </property>
</Properties>
</file>