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58D4F-9D85-4E22-A43D-FC26D32356DD}" v="10" dt="2022-02-13T04:52:22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9E258D4F-9D85-4E22-A43D-FC26D32356DD}"/>
    <pc:docChg chg="undo redo custSel modSld modMainMaster">
      <pc:chgData name="Percy Soto Becerra" userId="74d2a9162288af9c" providerId="LiveId" clId="{9E258D4F-9D85-4E22-A43D-FC26D32356DD}" dt="2022-02-13T04:52:24.821" v="22" actId="1076"/>
      <pc:docMkLst>
        <pc:docMk/>
      </pc:docMkLst>
      <pc:sldChg chg="modSp mod">
        <pc:chgData name="Percy Soto Becerra" userId="74d2a9162288af9c" providerId="LiveId" clId="{9E258D4F-9D85-4E22-A43D-FC26D32356DD}" dt="2022-02-13T04:52:24.821" v="22" actId="1076"/>
        <pc:sldMkLst>
          <pc:docMk/>
          <pc:sldMk cId="3288410021" sldId="256"/>
        </pc:sldMkLst>
        <pc:spChg chg="mod">
          <ac:chgData name="Percy Soto Becerra" userId="74d2a9162288af9c" providerId="LiveId" clId="{9E258D4F-9D85-4E22-A43D-FC26D32356DD}" dt="2022-02-13T04:52:24.821" v="22" actId="1076"/>
          <ac:spMkLst>
            <pc:docMk/>
            <pc:sldMk cId="3288410021" sldId="256"/>
            <ac:spMk id="2" creationId="{1D2391B8-CACC-4330-ADAA-B0B8E54D3B87}"/>
          </ac:spMkLst>
        </pc:spChg>
        <pc:spChg chg="mod">
          <ac:chgData name="Percy Soto Becerra" userId="74d2a9162288af9c" providerId="LiveId" clId="{9E258D4F-9D85-4E22-A43D-FC26D32356DD}" dt="2022-02-13T04:52:24.350" v="21" actId="1076"/>
          <ac:spMkLst>
            <pc:docMk/>
            <pc:sldMk cId="3288410021" sldId="256"/>
            <ac:spMk id="4" creationId="{C7A3C0A4-B02B-4377-AF32-A2294EE4E01A}"/>
          </ac:spMkLst>
        </pc:spChg>
        <pc:spChg chg="mod">
          <ac:chgData name="Percy Soto Becerra" userId="74d2a9162288af9c" providerId="LiveId" clId="{9E258D4F-9D85-4E22-A43D-FC26D32356DD}" dt="2022-02-13T04:52:22.444" v="18"/>
          <ac:spMkLst>
            <pc:docMk/>
            <pc:sldMk cId="3288410021" sldId="256"/>
            <ac:spMk id="5" creationId="{3424AA75-21D6-4E64-A013-EC38F5DE54E8}"/>
          </ac:spMkLst>
        </pc:spChg>
      </pc:sldChg>
      <pc:sldMasterChg chg="modSp modSldLayout">
        <pc:chgData name="Percy Soto Becerra" userId="74d2a9162288af9c" providerId="LiveId" clId="{9E258D4F-9D85-4E22-A43D-FC26D32356DD}" dt="2022-02-13T04:45:24.196" v="1"/>
        <pc:sldMasterMkLst>
          <pc:docMk/>
          <pc:sldMasterMk cId="2206936343" sldId="2147483672"/>
        </pc:sldMasterMkLst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3048404183" sldId="2147483673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048404183" sldId="214748367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048404183" sldId="2147483673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1787680417" sldId="2147483675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87680417" sldId="214748367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87680417" sldId="2147483675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1703854193" sldId="2147483676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03854193" sldId="2147483676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03854193" sldId="2147483676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3351585015" sldId="2147483677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670552080" sldId="2147483680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670552080" sldId="2147483680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670552080" sldId="2147483680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670552080" sldId="2147483680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2890563233" sldId="2147483681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890563233" sldId="214748368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890563233" sldId="2147483681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890563233" sldId="2147483681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2025645299" sldId="2147483683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025645299" sldId="214748368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02564529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4:52:22.444" v="18"/>
        <pc:sldMasterMkLst>
          <pc:docMk/>
          <pc:sldMasterMk cId="3642792616" sldId="2147483684"/>
        </pc:sldMasterMkLst>
        <pc:spChg chg="mod">
          <ac:chgData name="Percy Soto Becerra" userId="74d2a9162288af9c" providerId="LiveId" clId="{9E258D4F-9D85-4E22-A43D-FC26D32356DD}" dt="2022-02-13T04:52:22.444" v="18"/>
          <ac:spMkLst>
            <pc:docMk/>
            <pc:sldMasterMk cId="3642792616" sldId="2147483684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444" v="18"/>
          <ac:spMkLst>
            <pc:docMk/>
            <pc:sldMasterMk cId="3642792616" sldId="2147483684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444" v="18"/>
          <ac:spMkLst>
            <pc:docMk/>
            <pc:sldMasterMk cId="3642792616" sldId="2147483684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444" v="18"/>
          <ac:spMkLst>
            <pc:docMk/>
            <pc:sldMasterMk cId="3642792616" sldId="2147483684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444" v="18"/>
          <ac:spMkLst>
            <pc:docMk/>
            <pc:sldMasterMk cId="3642792616" sldId="2147483684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4:52:22.444" v="18"/>
          <pc:sldLayoutMkLst>
            <pc:docMk/>
            <pc:sldMasterMk cId="3642792616" sldId="2147483684"/>
            <pc:sldLayoutMk cId="2460793997" sldId="2147483685"/>
          </pc:sldLayoutMkLst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2460793997" sldId="214748368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2460793997" sldId="2147483685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444" v="18"/>
          <pc:sldLayoutMkLst>
            <pc:docMk/>
            <pc:sldMasterMk cId="3642792616" sldId="2147483684"/>
            <pc:sldLayoutMk cId="2464003717" sldId="2147483687"/>
          </pc:sldLayoutMkLst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2464003717" sldId="214748368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2464003717" sldId="2147483687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444" v="18"/>
          <pc:sldLayoutMkLst>
            <pc:docMk/>
            <pc:sldMasterMk cId="3642792616" sldId="2147483684"/>
            <pc:sldLayoutMk cId="1664182377" sldId="2147483688"/>
          </pc:sldLayoutMkLst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1664182377" sldId="2147483688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1664182377" sldId="2147483688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444" v="18"/>
          <pc:sldLayoutMkLst>
            <pc:docMk/>
            <pc:sldMasterMk cId="3642792616" sldId="2147483684"/>
            <pc:sldLayoutMk cId="3772940880" sldId="2147483689"/>
          </pc:sldLayoutMkLst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772940880" sldId="214748368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772940880" sldId="2147483689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772940880" sldId="2147483689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772940880" sldId="2147483689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772940880" sldId="2147483689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444" v="18"/>
          <pc:sldLayoutMkLst>
            <pc:docMk/>
            <pc:sldMasterMk cId="3642792616" sldId="2147483684"/>
            <pc:sldLayoutMk cId="1060079512" sldId="2147483692"/>
          </pc:sldLayoutMkLst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1060079512" sldId="2147483692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1060079512" sldId="2147483692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1060079512" sldId="2147483692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444" v="18"/>
          <pc:sldLayoutMkLst>
            <pc:docMk/>
            <pc:sldMasterMk cId="3642792616" sldId="2147483684"/>
            <pc:sldLayoutMk cId="3122386555" sldId="2147483693"/>
          </pc:sldLayoutMkLst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122386555" sldId="214748369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122386555" sldId="2147483693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122386555" sldId="2147483693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444" v="18"/>
          <pc:sldLayoutMkLst>
            <pc:docMk/>
            <pc:sldMasterMk cId="3642792616" sldId="2147483684"/>
            <pc:sldLayoutMk cId="3743415676" sldId="2147483695"/>
          </pc:sldLayoutMkLst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743415676" sldId="214748369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444" v="18"/>
            <ac:spMkLst>
              <pc:docMk/>
              <pc:sldMasterMk cId="3642792616" sldId="2147483684"/>
              <pc:sldLayoutMk cId="3743415676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4:52:22.214" v="16"/>
        <pc:sldMasterMkLst>
          <pc:docMk/>
          <pc:sldMasterMk cId="3918460770" sldId="2147483696"/>
        </pc:sldMasterMkLst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1598669811" sldId="2147483697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598669811" sldId="214748369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598669811" sldId="2147483697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982722995" sldId="2147483699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82722995" sldId="214748369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82722995" sldId="214748369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514417472" sldId="2147483700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514417472" sldId="2147483700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514417472" sldId="2147483700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2662989054" sldId="2147483701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909459065" sldId="2147483704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09459065" sldId="2147483704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09459065" sldId="2147483704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09459065" sldId="2147483704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1496840955" sldId="2147483705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496840955" sldId="214748370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496840955" sldId="2147483705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496840955" sldId="2147483705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2439346955" sldId="2147483707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439346955" sldId="214748370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439346955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4:52:22.039" v="15"/>
        <pc:sldMasterMkLst>
          <pc:docMk/>
          <pc:sldMasterMk cId="1303831215" sldId="2147483708"/>
        </pc:sldMasterMkLst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3343402682" sldId="2147483709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343402682" sldId="214748370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343402682" sldId="214748370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4102786110" sldId="2147483711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02786110" sldId="214748371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02786110" sldId="2147483711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685205224" sldId="2147483712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685205224" sldId="2147483712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685205224" sldId="2147483712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3268814784" sldId="2147483713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4173620854" sldId="2147483716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73620854" sldId="2147483716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73620854" sldId="2147483716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73620854" sldId="2147483716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3469274658" sldId="2147483717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469274658" sldId="214748371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469274658" sldId="2147483717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469274658" sldId="2147483717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1418038234" sldId="2147483719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1418038234" sldId="214748371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1418038234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6" y="412572"/>
            <a:ext cx="9144000" cy="877664"/>
          </a:xfrm>
        </p:spPr>
        <p:txBody>
          <a:bodyPr anchor="b"/>
          <a:lstStyle>
            <a:lvl1pPr algn="ctr">
              <a:defRPr sz="220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6" y="1324082"/>
            <a:ext cx="9144000" cy="608646"/>
          </a:xfrm>
        </p:spPr>
        <p:txBody>
          <a:bodyPr/>
          <a:lstStyle>
            <a:lvl1pPr marL="0" indent="0" algn="ctr">
              <a:buNone/>
              <a:defRPr sz="880"/>
            </a:lvl1pPr>
            <a:lvl2pPr marL="168051" indent="0" algn="ctr">
              <a:buNone/>
              <a:defRPr sz="734"/>
            </a:lvl2pPr>
            <a:lvl3pPr marL="336108" indent="0" algn="ctr">
              <a:buNone/>
              <a:defRPr sz="660"/>
            </a:lvl3pPr>
            <a:lvl4pPr marL="504159" indent="0" algn="ctr">
              <a:buNone/>
              <a:defRPr sz="587"/>
            </a:lvl4pPr>
            <a:lvl5pPr marL="672216" indent="0" algn="ctr">
              <a:buNone/>
              <a:defRPr sz="587"/>
            </a:lvl5pPr>
            <a:lvl6pPr marL="840267" indent="0" algn="ctr">
              <a:buNone/>
              <a:defRPr sz="587"/>
            </a:lvl6pPr>
            <a:lvl7pPr marL="1008319" indent="0" algn="ctr">
              <a:buNone/>
              <a:defRPr sz="587"/>
            </a:lvl7pPr>
            <a:lvl8pPr marL="1176375" indent="0" algn="ctr">
              <a:buNone/>
              <a:defRPr sz="587"/>
            </a:lvl8pPr>
            <a:lvl9pPr marL="1344427" indent="0" algn="ctr">
              <a:buNone/>
              <a:defRPr sz="58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7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5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134219"/>
            <a:ext cx="2628901" cy="21363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219"/>
            <a:ext cx="7734300" cy="21363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4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81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628489"/>
            <a:ext cx="10515599" cy="1048645"/>
          </a:xfrm>
        </p:spPr>
        <p:txBody>
          <a:bodyPr anchor="b"/>
          <a:lstStyle>
            <a:lvl1pPr>
              <a:defRPr sz="220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687053"/>
            <a:ext cx="10515599" cy="551458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8051" indent="0">
              <a:buNone/>
              <a:defRPr sz="734">
                <a:solidFill>
                  <a:schemeClr val="tx1">
                    <a:tint val="75000"/>
                  </a:schemeClr>
                </a:solidFill>
              </a:defRPr>
            </a:lvl2pPr>
            <a:lvl3pPr marL="336108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4159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221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4026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8319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6375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442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00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7" y="671086"/>
            <a:ext cx="5181601" cy="1599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671086"/>
            <a:ext cx="5181601" cy="1599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1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134219"/>
            <a:ext cx="10515599" cy="487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7983"/>
            <a:ext cx="5157787" cy="302864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8051" indent="0">
              <a:buNone/>
              <a:defRPr sz="734" b="1"/>
            </a:lvl2pPr>
            <a:lvl3pPr marL="336108" indent="0">
              <a:buNone/>
              <a:defRPr sz="660" b="1"/>
            </a:lvl3pPr>
            <a:lvl4pPr marL="504159" indent="0">
              <a:buNone/>
              <a:defRPr sz="587" b="1"/>
            </a:lvl4pPr>
            <a:lvl5pPr marL="672216" indent="0">
              <a:buNone/>
              <a:defRPr sz="587" b="1"/>
            </a:lvl5pPr>
            <a:lvl6pPr marL="840267" indent="0">
              <a:buNone/>
              <a:defRPr sz="587" b="1"/>
            </a:lvl6pPr>
            <a:lvl7pPr marL="1008319" indent="0">
              <a:buNone/>
              <a:defRPr sz="587" b="1"/>
            </a:lvl7pPr>
            <a:lvl8pPr marL="1176375" indent="0">
              <a:buNone/>
              <a:defRPr sz="587" b="1"/>
            </a:lvl8pPr>
            <a:lvl9pPr marL="1344427" indent="0">
              <a:buNone/>
              <a:defRPr sz="58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0849"/>
            <a:ext cx="5157787" cy="13544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617983"/>
            <a:ext cx="5183186" cy="302864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8051" indent="0">
              <a:buNone/>
              <a:defRPr sz="734" b="1"/>
            </a:lvl2pPr>
            <a:lvl3pPr marL="336108" indent="0">
              <a:buNone/>
              <a:defRPr sz="660" b="1"/>
            </a:lvl3pPr>
            <a:lvl4pPr marL="504159" indent="0">
              <a:buNone/>
              <a:defRPr sz="587" b="1"/>
            </a:lvl4pPr>
            <a:lvl5pPr marL="672216" indent="0">
              <a:buNone/>
              <a:defRPr sz="587" b="1"/>
            </a:lvl5pPr>
            <a:lvl6pPr marL="840267" indent="0">
              <a:buNone/>
              <a:defRPr sz="587" b="1"/>
            </a:lvl6pPr>
            <a:lvl7pPr marL="1008319" indent="0">
              <a:buNone/>
              <a:defRPr sz="587" b="1"/>
            </a:lvl7pPr>
            <a:lvl8pPr marL="1176375" indent="0">
              <a:buNone/>
              <a:defRPr sz="587" b="1"/>
            </a:lvl8pPr>
            <a:lvl9pPr marL="1344427" indent="0">
              <a:buNone/>
              <a:defRPr sz="58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920849"/>
            <a:ext cx="5183186" cy="13544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94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8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65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8063"/>
            <a:ext cx="3932238" cy="588222"/>
          </a:xfrm>
        </p:spPr>
        <p:txBody>
          <a:bodyPr anchor="b"/>
          <a:lstStyle>
            <a:lvl1pPr>
              <a:defRPr sz="11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6" y="362971"/>
            <a:ext cx="6172202" cy="1791508"/>
          </a:xfrm>
        </p:spPr>
        <p:txBody>
          <a:bodyPr/>
          <a:lstStyle>
            <a:lvl1pPr>
              <a:defRPr sz="1174"/>
            </a:lvl1pPr>
            <a:lvl2pPr>
              <a:defRPr sz="1027"/>
            </a:lvl2pPr>
            <a:lvl3pPr>
              <a:defRPr sz="880"/>
            </a:lvl3pPr>
            <a:lvl4pPr>
              <a:defRPr sz="734"/>
            </a:lvl4pPr>
            <a:lvl5pPr>
              <a:defRPr sz="734"/>
            </a:lvl5pPr>
            <a:lvl6pPr>
              <a:defRPr sz="734"/>
            </a:lvl6pPr>
            <a:lvl7pPr>
              <a:defRPr sz="734"/>
            </a:lvl7pPr>
            <a:lvl8pPr>
              <a:defRPr sz="734"/>
            </a:lvl8pPr>
            <a:lvl9pPr>
              <a:defRPr sz="73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6285"/>
            <a:ext cx="3932238" cy="1401112"/>
          </a:xfrm>
        </p:spPr>
        <p:txBody>
          <a:bodyPr/>
          <a:lstStyle>
            <a:lvl1pPr marL="0" indent="0">
              <a:buNone/>
              <a:defRPr sz="587"/>
            </a:lvl1pPr>
            <a:lvl2pPr marL="168051" indent="0">
              <a:buNone/>
              <a:defRPr sz="564"/>
            </a:lvl2pPr>
            <a:lvl3pPr marL="336108" indent="0">
              <a:buNone/>
              <a:defRPr sz="564"/>
            </a:lvl3pPr>
            <a:lvl4pPr marL="504159" indent="0">
              <a:buNone/>
              <a:defRPr sz="564"/>
            </a:lvl4pPr>
            <a:lvl5pPr marL="672216" indent="0">
              <a:buNone/>
              <a:defRPr sz="564"/>
            </a:lvl5pPr>
            <a:lvl6pPr marL="840267" indent="0">
              <a:buNone/>
              <a:defRPr sz="564"/>
            </a:lvl6pPr>
            <a:lvl7pPr marL="1008319" indent="0">
              <a:buNone/>
              <a:defRPr sz="564"/>
            </a:lvl7pPr>
            <a:lvl8pPr marL="1176375" indent="0">
              <a:buNone/>
              <a:defRPr sz="564"/>
            </a:lvl8pPr>
            <a:lvl9pPr marL="1344427" indent="0">
              <a:buNone/>
              <a:defRPr sz="5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07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8063"/>
            <a:ext cx="3932238" cy="588222"/>
          </a:xfrm>
        </p:spPr>
        <p:txBody>
          <a:bodyPr anchor="b"/>
          <a:lstStyle>
            <a:lvl1pPr>
              <a:defRPr sz="11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6" y="362971"/>
            <a:ext cx="6172202" cy="1791508"/>
          </a:xfrm>
        </p:spPr>
        <p:txBody>
          <a:bodyPr anchor="t"/>
          <a:lstStyle>
            <a:lvl1pPr marL="0" indent="0">
              <a:buNone/>
              <a:defRPr sz="1174"/>
            </a:lvl1pPr>
            <a:lvl2pPr marL="168051" indent="0">
              <a:buNone/>
              <a:defRPr sz="1027"/>
            </a:lvl2pPr>
            <a:lvl3pPr marL="336108" indent="0">
              <a:buNone/>
              <a:defRPr sz="880"/>
            </a:lvl3pPr>
            <a:lvl4pPr marL="504159" indent="0">
              <a:buNone/>
              <a:defRPr sz="734"/>
            </a:lvl4pPr>
            <a:lvl5pPr marL="672216" indent="0">
              <a:buNone/>
              <a:defRPr sz="734"/>
            </a:lvl5pPr>
            <a:lvl6pPr marL="840267" indent="0">
              <a:buNone/>
              <a:defRPr sz="734"/>
            </a:lvl6pPr>
            <a:lvl7pPr marL="1008319" indent="0">
              <a:buNone/>
              <a:defRPr sz="734"/>
            </a:lvl7pPr>
            <a:lvl8pPr marL="1176375" indent="0">
              <a:buNone/>
              <a:defRPr sz="734"/>
            </a:lvl8pPr>
            <a:lvl9pPr marL="1344427" indent="0">
              <a:buNone/>
              <a:defRPr sz="73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6285"/>
            <a:ext cx="3932238" cy="1401112"/>
          </a:xfrm>
        </p:spPr>
        <p:txBody>
          <a:bodyPr/>
          <a:lstStyle>
            <a:lvl1pPr marL="0" indent="0">
              <a:buNone/>
              <a:defRPr sz="587"/>
            </a:lvl1pPr>
            <a:lvl2pPr marL="168051" indent="0">
              <a:buNone/>
              <a:defRPr sz="564"/>
            </a:lvl2pPr>
            <a:lvl3pPr marL="336108" indent="0">
              <a:buNone/>
              <a:defRPr sz="564"/>
            </a:lvl3pPr>
            <a:lvl4pPr marL="504159" indent="0">
              <a:buNone/>
              <a:defRPr sz="564"/>
            </a:lvl4pPr>
            <a:lvl5pPr marL="672216" indent="0">
              <a:buNone/>
              <a:defRPr sz="564"/>
            </a:lvl5pPr>
            <a:lvl6pPr marL="840267" indent="0">
              <a:buNone/>
              <a:defRPr sz="564"/>
            </a:lvl6pPr>
            <a:lvl7pPr marL="1008319" indent="0">
              <a:buNone/>
              <a:defRPr sz="564"/>
            </a:lvl7pPr>
            <a:lvl8pPr marL="1176375" indent="0">
              <a:buNone/>
              <a:defRPr sz="564"/>
            </a:lvl8pPr>
            <a:lvl9pPr marL="1344427" indent="0">
              <a:buNone/>
              <a:defRPr sz="5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38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6" y="134219"/>
            <a:ext cx="10515599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6" y="671086"/>
            <a:ext cx="10515599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2336549"/>
            <a:ext cx="274319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2793-0B76-4EEE-B377-3F0EDC9ABF2D}" type="datetimeFigureOut">
              <a:rPr lang="es-MX" smtClean="0"/>
              <a:t>12/02/2022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2336549"/>
            <a:ext cx="4114797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2336549"/>
            <a:ext cx="274319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792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6108" rtl="0" eaLnBrk="1" latinLnBrk="0" hangingPunct="1">
        <a:lnSpc>
          <a:spcPct val="90000"/>
        </a:lnSpc>
        <a:spcBef>
          <a:spcPct val="0"/>
        </a:spcBef>
        <a:buNone/>
        <a:defRPr sz="1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28" indent="-84028" algn="l" defTabSz="336108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2080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20136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3pPr>
      <a:lvl4pPr marL="588188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6239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4296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92347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04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8455" indent="-84028" algn="l" defTabSz="336108" rtl="0" eaLnBrk="1" latinLnBrk="0" hangingPunct="1">
        <a:lnSpc>
          <a:spcPct val="90000"/>
        </a:lnSpc>
        <a:spcBef>
          <a:spcPts val="186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8051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6108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4159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2216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40267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8319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6375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4427" algn="l" defTabSz="336108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391B8-CACC-4330-ADAA-B0B8E54D3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941804">
            <a:off x="-63033" y="250493"/>
            <a:ext cx="7016776" cy="1214661"/>
          </a:xfrm>
        </p:spPr>
        <p:txBody>
          <a:bodyPr>
            <a:normAutofit/>
          </a:bodyPr>
          <a:lstStyle/>
          <a:p>
            <a:r>
              <a:rPr lang="es-MX" sz="5400" b="1" dirty="0">
                <a:solidFill>
                  <a:srgbClr val="00CC99"/>
                </a:solidFill>
                <a:latin typeface="Segoe Print" panose="02000600000000000000" pitchFamily="2" charset="0"/>
              </a:rPr>
              <a:t>Percy Soto-Becerra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A3C0A4-B02B-4377-AF32-A2294EE4E01A}"/>
              </a:ext>
            </a:extLst>
          </p:cNvPr>
          <p:cNvSpPr txBox="1">
            <a:spLocks/>
          </p:cNvSpPr>
          <p:nvPr/>
        </p:nvSpPr>
        <p:spPr>
          <a:xfrm rot="20881045">
            <a:off x="900446" y="1264465"/>
            <a:ext cx="6114979" cy="543344"/>
          </a:xfrm>
          <a:prstGeom prst="rect">
            <a:avLst/>
          </a:prstGeom>
        </p:spPr>
        <p:txBody>
          <a:bodyPr vert="horz" lIns="91438" tIns="45719" rIns="91438" bIns="4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793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MD, Epi &amp; </a:t>
            </a:r>
            <a:r>
              <a:rPr lang="es-MX" sz="2793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Health</a:t>
            </a:r>
            <a:r>
              <a:rPr lang="es-MX" sz="2793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 Data </a:t>
            </a:r>
            <a:r>
              <a:rPr lang="es-MX" sz="2793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Scientist</a:t>
            </a:r>
            <a:endParaRPr lang="es-MX" sz="2793" b="1" dirty="0">
              <a:solidFill>
                <a:schemeClr val="bg1">
                  <a:lumMod val="50000"/>
                  <a:lumOff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24AA75-21D6-4E64-A013-EC38F5DE54E8}"/>
              </a:ext>
            </a:extLst>
          </p:cNvPr>
          <p:cNvSpPr txBox="1">
            <a:spLocks/>
          </p:cNvSpPr>
          <p:nvPr/>
        </p:nvSpPr>
        <p:spPr>
          <a:xfrm>
            <a:off x="7267420" y="311039"/>
            <a:ext cx="4595038" cy="1693595"/>
          </a:xfrm>
          <a:prstGeom prst="rect">
            <a:avLst/>
          </a:prstGeom>
        </p:spPr>
        <p:txBody>
          <a:bodyPr vert="horz" lIns="91438" tIns="45719" rIns="91438" bIns="4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Segoe Print" panose="02000600000000000000" pitchFamily="2" charset="0"/>
              </a:rPr>
              <a:t>Reproducible </a:t>
            </a:r>
            <a:r>
              <a:rPr lang="es-MX" sz="3200" b="1" dirty="0" err="1">
                <a:latin typeface="Segoe Print" panose="02000600000000000000" pitchFamily="2" charset="0"/>
              </a:rPr>
              <a:t>Code</a:t>
            </a:r>
            <a:r>
              <a:rPr lang="es-MX" sz="3200" b="1" dirty="0">
                <a:latin typeface="Segoe Print" panose="02000600000000000000" pitchFamily="2" charset="0"/>
              </a:rPr>
              <a:t>, Blog and </a:t>
            </a:r>
            <a:r>
              <a:rPr lang="es-MX" sz="3200" b="1" dirty="0" err="1">
                <a:latin typeface="Segoe Print" panose="02000600000000000000" pitchFamily="2" charset="0"/>
              </a:rPr>
              <a:t>Something</a:t>
            </a:r>
            <a:r>
              <a:rPr lang="es-MX" sz="3200" b="1" dirty="0">
                <a:latin typeface="Segoe Print" panose="02000600000000000000" pitchFamily="2" charset="0"/>
              </a:rPr>
              <a:t> </a:t>
            </a:r>
            <a:r>
              <a:rPr lang="es-MX" sz="3200" b="1" dirty="0" err="1">
                <a:latin typeface="Segoe Print" panose="02000600000000000000" pitchFamily="2" charset="0"/>
              </a:rPr>
              <a:t>Else</a:t>
            </a:r>
            <a:endParaRPr lang="es-MX" sz="32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1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16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Percy Soto-Becerra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Percy Soto-Becerra</dc:title>
  <dc:creator>Percy Soto Becerra</dc:creator>
  <cp:lastModifiedBy>Percy Soto Becerra</cp:lastModifiedBy>
  <cp:revision>1</cp:revision>
  <dcterms:created xsi:type="dcterms:W3CDTF">2022-02-13T04:28:24Z</dcterms:created>
  <dcterms:modified xsi:type="dcterms:W3CDTF">2022-02-13T04:52:27Z</dcterms:modified>
</cp:coreProperties>
</file>