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241675"/>
  <p:notesSz cx="6858000" cy="9144000"/>
  <p:defaultTextStyle>
    <a:defPPr>
      <a:defRPr lang="en-US"/>
    </a:defPPr>
    <a:lvl1pPr marL="0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8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3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8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4" algn="l" defTabSz="457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548A-19C8-46EB-8EEE-D8CB779A6BD3}" v="8" dt="2022-02-13T06:45:4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5642" autoAdjust="0"/>
  </p:normalViewPr>
  <p:slideViewPr>
    <p:cSldViewPr snapToGrid="0">
      <p:cViewPr varScale="1">
        <p:scale>
          <a:sx n="134" d="100"/>
          <a:sy n="134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1CB9548A-19C8-46EB-8EEE-D8CB779A6BD3}"/>
    <pc:docChg chg="undo redo custSel modSld modMainMaster">
      <pc:chgData name="Percy Soto Becerra" userId="74d2a9162288af9c" providerId="LiveId" clId="{1CB9548A-19C8-46EB-8EEE-D8CB779A6BD3}" dt="2022-02-13T06:47:35.982" v="48" actId="688"/>
      <pc:docMkLst>
        <pc:docMk/>
      </pc:docMkLst>
      <pc:sldChg chg="modSp mod">
        <pc:chgData name="Percy Soto Becerra" userId="74d2a9162288af9c" providerId="LiveId" clId="{1CB9548A-19C8-46EB-8EEE-D8CB779A6BD3}" dt="2022-02-13T06:47:35.982" v="48" actId="688"/>
        <pc:sldMkLst>
          <pc:docMk/>
          <pc:sldMk cId="3288410021" sldId="256"/>
        </pc:sldMkLst>
        <pc:spChg chg="mod">
          <ac:chgData name="Percy Soto Becerra" userId="74d2a9162288af9c" providerId="LiveId" clId="{1CB9548A-19C8-46EB-8EEE-D8CB779A6BD3}" dt="2022-02-13T06:47:14.910" v="44" actId="1076"/>
          <ac:spMkLst>
            <pc:docMk/>
            <pc:sldMk cId="3288410021" sldId="256"/>
            <ac:spMk id="2" creationId="{1D2391B8-CACC-4330-ADAA-B0B8E54D3B87}"/>
          </ac:spMkLst>
        </pc:spChg>
        <pc:spChg chg="mod">
          <ac:chgData name="Percy Soto Becerra" userId="74d2a9162288af9c" providerId="LiveId" clId="{1CB9548A-19C8-46EB-8EEE-D8CB779A6BD3}" dt="2022-02-13T06:47:35.982" v="48" actId="688"/>
          <ac:spMkLst>
            <pc:docMk/>
            <pc:sldMk cId="3288410021" sldId="256"/>
            <ac:spMk id="4" creationId="{C7A3C0A4-B02B-4377-AF32-A2294EE4E01A}"/>
          </ac:spMkLst>
        </pc:spChg>
        <pc:spChg chg="mod">
          <ac:chgData name="Percy Soto Becerra" userId="74d2a9162288af9c" providerId="LiveId" clId="{1CB9548A-19C8-46EB-8EEE-D8CB779A6BD3}" dt="2022-02-13T06:47:02.654" v="43" actId="1076"/>
          <ac:spMkLst>
            <pc:docMk/>
            <pc:sldMk cId="3288410021" sldId="256"/>
            <ac:spMk id="5" creationId="{3424AA75-21D6-4E64-A013-EC38F5DE54E8}"/>
          </ac:spMkLst>
        </pc:spChg>
      </pc:sldChg>
      <pc:sldMasterChg chg="modSp modSldLayout">
        <pc:chgData name="Percy Soto Becerra" userId="74d2a9162288af9c" providerId="LiveId" clId="{1CB9548A-19C8-46EB-8EEE-D8CB779A6BD3}" dt="2022-02-13T06:45:43.030" v="31"/>
        <pc:sldMasterMkLst>
          <pc:docMk/>
          <pc:sldMasterMk cId="3818227123" sldId="2147483696"/>
        </pc:sldMasterMkLst>
        <pc:spChg chg="mod">
          <ac:chgData name="Percy Soto Becerra" userId="74d2a9162288af9c" providerId="LiveId" clId="{1CB9548A-19C8-46EB-8EEE-D8CB779A6BD3}" dt="2022-02-13T06:45:43.030" v="31"/>
          <ac:spMkLst>
            <pc:docMk/>
            <pc:sldMasterMk cId="3818227123" sldId="2147483696"/>
            <ac:spMk id="2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5:43.030" v="31"/>
          <ac:spMkLst>
            <pc:docMk/>
            <pc:sldMasterMk cId="3818227123" sldId="2147483696"/>
            <ac:spMk id="3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5:43.030" v="31"/>
          <ac:spMkLst>
            <pc:docMk/>
            <pc:sldMasterMk cId="3818227123" sldId="2147483696"/>
            <ac:spMk id="4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5:43.030" v="31"/>
          <ac:spMkLst>
            <pc:docMk/>
            <pc:sldMasterMk cId="3818227123" sldId="2147483696"/>
            <ac:spMk id="5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5:43.030" v="31"/>
          <ac:spMkLst>
            <pc:docMk/>
            <pc:sldMasterMk cId="3818227123" sldId="2147483696"/>
            <ac:spMk id="6" creationId="{00000000-0000-0000-0000-000000000000}"/>
          </ac:spMkLst>
        </pc:sp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2345581298" sldId="2147483697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2345581298" sldId="2147483697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2345581298" sldId="214748369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3976002081" sldId="2147483699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976002081" sldId="2147483699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976002081" sldId="214748369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3950062888" sldId="2147483700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950062888" sldId="2147483700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950062888" sldId="214748370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4059202274" sldId="2147483701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4059202274" sldId="2147483701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4059202274" sldId="2147483701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4059202274" sldId="2147483701"/>
              <ac:spMk id="4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4059202274" sldId="2147483701"/>
              <ac:spMk id="5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4059202274" sldId="2147483701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3052749898" sldId="2147483704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052749898" sldId="2147483704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052749898" sldId="2147483704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3052749898" sldId="214748370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961528569" sldId="2147483705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961528569" sldId="2147483705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961528569" sldId="2147483705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961528569" sldId="2147483705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5:43.030" v="31"/>
          <pc:sldLayoutMkLst>
            <pc:docMk/>
            <pc:sldMasterMk cId="3818227123" sldId="2147483696"/>
            <pc:sldLayoutMk cId="1992044249" sldId="2147483707"/>
          </pc:sldLayoutMkLst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1992044249" sldId="2147483707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5:43.030" v="31"/>
            <ac:spMkLst>
              <pc:docMk/>
              <pc:sldMasterMk cId="3818227123" sldId="2147483696"/>
              <pc:sldLayoutMk cId="1992044249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1CB9548A-19C8-46EB-8EEE-D8CB779A6BD3}" dt="2022-02-13T06:44:58.245" v="23"/>
        <pc:sldMasterMkLst>
          <pc:docMk/>
          <pc:sldMasterMk cId="1675261617" sldId="2147483708"/>
        </pc:sldMasterMkLst>
        <pc:spChg chg="mod">
          <ac:chgData name="Percy Soto Becerra" userId="74d2a9162288af9c" providerId="LiveId" clId="{1CB9548A-19C8-46EB-8EEE-D8CB779A6BD3}" dt="2022-02-13T06:44:58.245" v="23"/>
          <ac:spMkLst>
            <pc:docMk/>
            <pc:sldMasterMk cId="1675261617" sldId="2147483708"/>
            <ac:spMk id="2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245" v="23"/>
          <ac:spMkLst>
            <pc:docMk/>
            <pc:sldMasterMk cId="1675261617" sldId="2147483708"/>
            <ac:spMk id="3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245" v="23"/>
          <ac:spMkLst>
            <pc:docMk/>
            <pc:sldMasterMk cId="1675261617" sldId="2147483708"/>
            <ac:spMk id="4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245" v="23"/>
          <ac:spMkLst>
            <pc:docMk/>
            <pc:sldMasterMk cId="1675261617" sldId="2147483708"/>
            <ac:spMk id="5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245" v="23"/>
          <ac:spMkLst>
            <pc:docMk/>
            <pc:sldMasterMk cId="1675261617" sldId="2147483708"/>
            <ac:spMk id="6" creationId="{00000000-0000-0000-0000-000000000000}"/>
          </ac:spMkLst>
        </pc:sp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2390351563" sldId="2147483709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2390351563" sldId="2147483709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2390351563" sldId="214748370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3938181718" sldId="2147483711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938181718" sldId="2147483711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938181718" sldId="214748371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170245505" sldId="2147483712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170245505" sldId="2147483712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170245505" sldId="214748371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3230832685" sldId="2147483713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230832685" sldId="2147483713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230832685" sldId="2147483713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230832685" sldId="2147483713"/>
              <ac:spMk id="4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230832685" sldId="2147483713"/>
              <ac:spMk id="5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3230832685" sldId="2147483713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423406587" sldId="2147483716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423406587" sldId="2147483716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423406587" sldId="2147483716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423406587" sldId="214748371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2312729487" sldId="2147483717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2312729487" sldId="2147483717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2312729487" sldId="2147483717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2312729487" sldId="2147483717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245" v="23"/>
          <pc:sldLayoutMkLst>
            <pc:docMk/>
            <pc:sldMasterMk cId="1675261617" sldId="2147483708"/>
            <pc:sldLayoutMk cId="504924127" sldId="2147483719"/>
          </pc:sldLayoutMkLst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504924127" sldId="2147483719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245" v="23"/>
            <ac:spMkLst>
              <pc:docMk/>
              <pc:sldMasterMk cId="1675261617" sldId="2147483708"/>
              <pc:sldLayoutMk cId="504924127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1CB9548A-19C8-46EB-8EEE-D8CB779A6BD3}" dt="2022-02-13T06:44:58.015" v="22"/>
        <pc:sldMasterMkLst>
          <pc:docMk/>
          <pc:sldMasterMk cId="402621226" sldId="2147483720"/>
        </pc:sldMasterMkLst>
        <pc:spChg chg="mod">
          <ac:chgData name="Percy Soto Becerra" userId="74d2a9162288af9c" providerId="LiveId" clId="{1CB9548A-19C8-46EB-8EEE-D8CB779A6BD3}" dt="2022-02-13T06:44:58.015" v="22"/>
          <ac:spMkLst>
            <pc:docMk/>
            <pc:sldMasterMk cId="402621226" sldId="2147483720"/>
            <ac:spMk id="2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015" v="22"/>
          <ac:spMkLst>
            <pc:docMk/>
            <pc:sldMasterMk cId="402621226" sldId="2147483720"/>
            <ac:spMk id="3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015" v="22"/>
          <ac:spMkLst>
            <pc:docMk/>
            <pc:sldMasterMk cId="402621226" sldId="2147483720"/>
            <ac:spMk id="4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015" v="22"/>
          <ac:spMkLst>
            <pc:docMk/>
            <pc:sldMasterMk cId="402621226" sldId="2147483720"/>
            <ac:spMk id="5" creationId="{00000000-0000-0000-0000-000000000000}"/>
          </ac:spMkLst>
        </pc:spChg>
        <pc:spChg chg="mod">
          <ac:chgData name="Percy Soto Becerra" userId="74d2a9162288af9c" providerId="LiveId" clId="{1CB9548A-19C8-46EB-8EEE-D8CB779A6BD3}" dt="2022-02-13T06:44:58.015" v="22"/>
          <ac:spMkLst>
            <pc:docMk/>
            <pc:sldMasterMk cId="402621226" sldId="2147483720"/>
            <ac:spMk id="6" creationId="{00000000-0000-0000-0000-000000000000}"/>
          </ac:spMkLst>
        </pc:sp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1733869242" sldId="2147483721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1733869242" sldId="2147483721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1733869242" sldId="214748372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885196906" sldId="2147483723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885196906" sldId="2147483723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885196906" sldId="2147483723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3364645245" sldId="2147483724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364645245" sldId="2147483724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364645245" sldId="214748372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375279914" sldId="2147483725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5279914" sldId="2147483725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5279914" sldId="2147483725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5279914" sldId="2147483725"/>
              <ac:spMk id="4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5279914" sldId="2147483725"/>
              <ac:spMk id="5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5279914" sldId="2147483725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2158435971" sldId="2147483728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158435971" sldId="2147483728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158435971" sldId="2147483728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158435971" sldId="2147483728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2268944562" sldId="2147483729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268944562" sldId="2147483729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268944562" sldId="2147483729"/>
              <ac:spMk id="3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2268944562" sldId="2147483729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1CB9548A-19C8-46EB-8EEE-D8CB779A6BD3}" dt="2022-02-13T06:44:58.015" v="22"/>
          <pc:sldLayoutMkLst>
            <pc:docMk/>
            <pc:sldMasterMk cId="402621226" sldId="2147483720"/>
            <pc:sldLayoutMk cId="3715651748" sldId="2147483731"/>
          </pc:sldLayoutMkLst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15651748" sldId="2147483731"/>
              <ac:spMk id="2" creationId="{00000000-0000-0000-0000-000000000000}"/>
            </ac:spMkLst>
          </pc:spChg>
          <pc:spChg chg="mod">
            <ac:chgData name="Percy Soto Becerra" userId="74d2a9162288af9c" providerId="LiveId" clId="{1CB9548A-19C8-46EB-8EEE-D8CB779A6BD3}" dt="2022-02-13T06:44:58.015" v="22"/>
            <ac:spMkLst>
              <pc:docMk/>
              <pc:sldMasterMk cId="402621226" sldId="2147483720"/>
              <pc:sldLayoutMk cId="3715651748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530526"/>
            <a:ext cx="9144000" cy="1128583"/>
          </a:xfrm>
        </p:spPr>
        <p:txBody>
          <a:bodyPr anchor="b"/>
          <a:lstStyle>
            <a:lvl1pPr algn="ctr"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702631"/>
            <a:ext cx="9144000" cy="78265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121" indent="0" algn="ctr">
              <a:buNone/>
              <a:defRPr sz="945"/>
            </a:lvl2pPr>
            <a:lvl3pPr marL="432244" indent="0" algn="ctr">
              <a:buNone/>
              <a:defRPr sz="851"/>
            </a:lvl3pPr>
            <a:lvl4pPr marL="648366" indent="0" algn="ctr">
              <a:buNone/>
              <a:defRPr sz="756"/>
            </a:lvl4pPr>
            <a:lvl5pPr marL="864488" indent="0" algn="ctr">
              <a:buNone/>
              <a:defRPr sz="756"/>
            </a:lvl5pPr>
            <a:lvl6pPr marL="1080610" indent="0" algn="ctr">
              <a:buNone/>
              <a:defRPr sz="756"/>
            </a:lvl6pPr>
            <a:lvl7pPr marL="1296733" indent="0" algn="ctr">
              <a:buNone/>
              <a:defRPr sz="756"/>
            </a:lvl7pPr>
            <a:lvl8pPr marL="1512854" indent="0" algn="ctr">
              <a:buNone/>
              <a:defRPr sz="756"/>
            </a:lvl8pPr>
            <a:lvl9pPr marL="1728977" indent="0" algn="ctr">
              <a:buNone/>
              <a:defRPr sz="7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5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2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2590"/>
            <a:ext cx="2628900" cy="27471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90"/>
            <a:ext cx="7734300" cy="27471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0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56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8170"/>
            <a:ext cx="10515600" cy="1348447"/>
          </a:xfrm>
        </p:spPr>
        <p:txBody>
          <a:bodyPr anchor="b"/>
          <a:lstStyle>
            <a:lvl1pPr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9371"/>
            <a:ext cx="10515600" cy="70911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12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24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36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4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61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73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85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97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00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862948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948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06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90"/>
            <a:ext cx="10515600" cy="6265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794663"/>
            <a:ext cx="5157787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21" indent="0">
              <a:buNone/>
              <a:defRPr sz="945" b="1"/>
            </a:lvl2pPr>
            <a:lvl3pPr marL="432244" indent="0">
              <a:buNone/>
              <a:defRPr sz="851" b="1"/>
            </a:lvl3pPr>
            <a:lvl4pPr marL="648366" indent="0">
              <a:buNone/>
              <a:defRPr sz="756" b="1"/>
            </a:lvl4pPr>
            <a:lvl5pPr marL="864488" indent="0">
              <a:buNone/>
              <a:defRPr sz="756" b="1"/>
            </a:lvl5pPr>
            <a:lvl6pPr marL="1080610" indent="0">
              <a:buNone/>
              <a:defRPr sz="756" b="1"/>
            </a:lvl6pPr>
            <a:lvl7pPr marL="1296733" indent="0">
              <a:buNone/>
              <a:defRPr sz="756" b="1"/>
            </a:lvl7pPr>
            <a:lvl8pPr marL="1512854" indent="0">
              <a:buNone/>
              <a:defRPr sz="756" b="1"/>
            </a:lvl8pPr>
            <a:lvl9pPr marL="1728977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184113"/>
            <a:ext cx="5157787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663"/>
            <a:ext cx="5183188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21" indent="0">
              <a:buNone/>
              <a:defRPr sz="945" b="1"/>
            </a:lvl2pPr>
            <a:lvl3pPr marL="432244" indent="0">
              <a:buNone/>
              <a:defRPr sz="851" b="1"/>
            </a:lvl3pPr>
            <a:lvl4pPr marL="648366" indent="0">
              <a:buNone/>
              <a:defRPr sz="756" b="1"/>
            </a:lvl4pPr>
            <a:lvl5pPr marL="864488" indent="0">
              <a:buNone/>
              <a:defRPr sz="756" b="1"/>
            </a:lvl5pPr>
            <a:lvl6pPr marL="1080610" indent="0">
              <a:buNone/>
              <a:defRPr sz="756" b="1"/>
            </a:lvl6pPr>
            <a:lvl7pPr marL="1296733" indent="0">
              <a:buNone/>
              <a:defRPr sz="756" b="1"/>
            </a:lvl7pPr>
            <a:lvl8pPr marL="1512854" indent="0">
              <a:buNone/>
              <a:defRPr sz="756" b="1"/>
            </a:lvl8pPr>
            <a:lvl9pPr marL="1728977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4113"/>
            <a:ext cx="5183188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2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8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216113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466743"/>
            <a:ext cx="6172200" cy="2303690"/>
          </a:xfrm>
        </p:spPr>
        <p:txBody>
          <a:bodyPr/>
          <a:lstStyle>
            <a:lvl1pPr>
              <a:defRPr sz="1513"/>
            </a:lvl1pPr>
            <a:lvl2pPr>
              <a:defRPr sz="1324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972505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21" indent="0">
              <a:buNone/>
              <a:defRPr sz="662"/>
            </a:lvl2pPr>
            <a:lvl3pPr marL="432244" indent="0">
              <a:buNone/>
              <a:defRPr sz="567"/>
            </a:lvl3pPr>
            <a:lvl4pPr marL="648366" indent="0">
              <a:buNone/>
              <a:defRPr sz="473"/>
            </a:lvl4pPr>
            <a:lvl5pPr marL="864488" indent="0">
              <a:buNone/>
              <a:defRPr sz="473"/>
            </a:lvl5pPr>
            <a:lvl6pPr marL="1080610" indent="0">
              <a:buNone/>
              <a:defRPr sz="473"/>
            </a:lvl6pPr>
            <a:lvl7pPr marL="1296733" indent="0">
              <a:buNone/>
              <a:defRPr sz="473"/>
            </a:lvl7pPr>
            <a:lvl8pPr marL="1512854" indent="0">
              <a:buNone/>
              <a:defRPr sz="473"/>
            </a:lvl8pPr>
            <a:lvl9pPr marL="1728977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7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216113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466743"/>
            <a:ext cx="6172200" cy="2303690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121" indent="0">
              <a:buNone/>
              <a:defRPr sz="1324"/>
            </a:lvl2pPr>
            <a:lvl3pPr marL="432244" indent="0">
              <a:buNone/>
              <a:defRPr sz="1134"/>
            </a:lvl3pPr>
            <a:lvl4pPr marL="648366" indent="0">
              <a:buNone/>
              <a:defRPr sz="945"/>
            </a:lvl4pPr>
            <a:lvl5pPr marL="864488" indent="0">
              <a:buNone/>
              <a:defRPr sz="945"/>
            </a:lvl5pPr>
            <a:lvl6pPr marL="1080610" indent="0">
              <a:buNone/>
              <a:defRPr sz="945"/>
            </a:lvl6pPr>
            <a:lvl7pPr marL="1296733" indent="0">
              <a:buNone/>
              <a:defRPr sz="945"/>
            </a:lvl7pPr>
            <a:lvl8pPr marL="1512854" indent="0">
              <a:buNone/>
              <a:defRPr sz="945"/>
            </a:lvl8pPr>
            <a:lvl9pPr marL="1728977" indent="0">
              <a:buNone/>
              <a:defRPr sz="94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972505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21" indent="0">
              <a:buNone/>
              <a:defRPr sz="662"/>
            </a:lvl2pPr>
            <a:lvl3pPr marL="432244" indent="0">
              <a:buNone/>
              <a:defRPr sz="567"/>
            </a:lvl3pPr>
            <a:lvl4pPr marL="648366" indent="0">
              <a:buNone/>
              <a:defRPr sz="473"/>
            </a:lvl4pPr>
            <a:lvl5pPr marL="864488" indent="0">
              <a:buNone/>
              <a:defRPr sz="473"/>
            </a:lvl5pPr>
            <a:lvl6pPr marL="1080610" indent="0">
              <a:buNone/>
              <a:defRPr sz="473"/>
            </a:lvl6pPr>
            <a:lvl7pPr marL="1296733" indent="0">
              <a:buNone/>
              <a:defRPr sz="473"/>
            </a:lvl7pPr>
            <a:lvl8pPr marL="1512854" indent="0">
              <a:buNone/>
              <a:defRPr sz="473"/>
            </a:lvl8pPr>
            <a:lvl9pPr marL="1728977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90"/>
            <a:ext cx="10515600" cy="62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948"/>
            <a:ext cx="10515600" cy="205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3004554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4554"/>
            <a:ext cx="41148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4554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22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244" rtl="0" eaLnBrk="1" latinLnBrk="0" hangingPunct="1">
        <a:lnSpc>
          <a:spcPct val="90000"/>
        </a:lnSpc>
        <a:spcBef>
          <a:spcPct val="0"/>
        </a:spcBef>
        <a:buNone/>
        <a:defRPr sz="2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61" indent="-108061" algn="l" defTabSz="43224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24183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305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427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549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671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793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915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7037" indent="-108061" algn="l" defTabSz="43224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121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244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366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488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610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733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854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977" algn="l" defTabSz="43224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391B8-CACC-4330-ADAA-B0B8E54D3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597848">
            <a:off x="-756427" y="249850"/>
            <a:ext cx="8604608" cy="1793156"/>
          </a:xfrm>
        </p:spPr>
        <p:txBody>
          <a:bodyPr>
            <a:normAutofit/>
          </a:bodyPr>
          <a:lstStyle/>
          <a:p>
            <a:r>
              <a:rPr lang="es-MX" sz="5600" b="1" dirty="0">
                <a:solidFill>
                  <a:srgbClr val="00CC99"/>
                </a:solidFill>
                <a:latin typeface="Segoe Print" panose="02000600000000000000" pitchFamily="2" charset="0"/>
              </a:rPr>
              <a:t>Percy Soto-Becerra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A3C0A4-B02B-4377-AF32-A2294EE4E01A}"/>
              </a:ext>
            </a:extLst>
          </p:cNvPr>
          <p:cNvSpPr txBox="1">
            <a:spLocks/>
          </p:cNvSpPr>
          <p:nvPr/>
        </p:nvSpPr>
        <p:spPr>
          <a:xfrm rot="20549873">
            <a:off x="1056455" y="1822867"/>
            <a:ext cx="6322341" cy="543343"/>
          </a:xfrm>
          <a:prstGeom prst="rect">
            <a:avLst/>
          </a:prstGeom>
        </p:spPr>
        <p:txBody>
          <a:bodyPr vert="horz" lIns="91437" tIns="45720" rIns="91437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M.D., Epi &amp; </a:t>
            </a:r>
            <a:r>
              <a:rPr lang="es-MX" sz="24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Health</a:t>
            </a:r>
            <a:r>
              <a:rPr lang="es-MX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 Data </a:t>
            </a:r>
            <a:r>
              <a:rPr lang="es-MX" sz="24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Scientist</a:t>
            </a:r>
            <a:endParaRPr lang="es-MX" sz="2400" b="1" dirty="0">
              <a:solidFill>
                <a:schemeClr val="bg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24AA75-21D6-4E64-A013-EC38F5DE54E8}"/>
              </a:ext>
            </a:extLst>
          </p:cNvPr>
          <p:cNvSpPr txBox="1">
            <a:spLocks/>
          </p:cNvSpPr>
          <p:nvPr/>
        </p:nvSpPr>
        <p:spPr>
          <a:xfrm>
            <a:off x="7788614" y="681170"/>
            <a:ext cx="4125931" cy="1693595"/>
          </a:xfrm>
          <a:prstGeom prst="rect">
            <a:avLst/>
          </a:prstGeom>
        </p:spPr>
        <p:txBody>
          <a:bodyPr vert="horz" lIns="91437" tIns="45720" rIns="91437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Segoe Print" panose="02000600000000000000" pitchFamily="2" charset="0"/>
              </a:rPr>
              <a:t>Reproducible </a:t>
            </a:r>
            <a:r>
              <a:rPr lang="es-MX" sz="3200" b="1" dirty="0" err="1">
                <a:latin typeface="Segoe Print" panose="02000600000000000000" pitchFamily="2" charset="0"/>
              </a:rPr>
              <a:t>Code</a:t>
            </a:r>
            <a:r>
              <a:rPr lang="es-MX" sz="3200" b="1" dirty="0">
                <a:latin typeface="Segoe Print" panose="02000600000000000000" pitchFamily="2" charset="0"/>
              </a:rPr>
              <a:t>, Blog and </a:t>
            </a:r>
            <a:r>
              <a:rPr lang="es-MX" sz="3200" b="1" dirty="0" err="1">
                <a:latin typeface="Segoe Print" panose="02000600000000000000" pitchFamily="2" charset="0"/>
              </a:rPr>
              <a:t>Something</a:t>
            </a:r>
            <a:r>
              <a:rPr lang="es-MX" sz="3200" b="1" dirty="0">
                <a:latin typeface="Segoe Print" panose="02000600000000000000" pitchFamily="2" charset="0"/>
              </a:rPr>
              <a:t> </a:t>
            </a:r>
            <a:r>
              <a:rPr lang="es-MX" sz="3200" b="1" dirty="0" err="1">
                <a:latin typeface="Segoe Print" panose="02000600000000000000" pitchFamily="2" charset="0"/>
              </a:rPr>
              <a:t>Else</a:t>
            </a:r>
            <a:endParaRPr lang="es-MX" sz="32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Percy Soto-Becerra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Percy Soto-Becerra</dc:title>
  <dc:creator>Percy Soto Becerra</dc:creator>
  <cp:lastModifiedBy>Percy Soto Becerra</cp:lastModifiedBy>
  <cp:revision>2</cp:revision>
  <dcterms:created xsi:type="dcterms:W3CDTF">2022-02-13T04:28:24Z</dcterms:created>
  <dcterms:modified xsi:type="dcterms:W3CDTF">2022-02-13T06:47:44Z</dcterms:modified>
</cp:coreProperties>
</file>