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324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58D4F-9D85-4E22-A43D-FC26D32356DD}" v="19" dt="2022-02-13T06:34:01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84" y="1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9E258D4F-9D85-4E22-A43D-FC26D32356DD}"/>
    <pc:docChg chg="undo redo custSel modSld modMainMaster">
      <pc:chgData name="Percy Soto Becerra" userId="74d2a9162288af9c" providerId="LiveId" clId="{9E258D4F-9D85-4E22-A43D-FC26D32356DD}" dt="2022-02-13T06:35:41.910" v="99" actId="1076"/>
      <pc:docMkLst>
        <pc:docMk/>
      </pc:docMkLst>
      <pc:sldChg chg="modSp mod">
        <pc:chgData name="Percy Soto Becerra" userId="74d2a9162288af9c" providerId="LiveId" clId="{9E258D4F-9D85-4E22-A43D-FC26D32356DD}" dt="2022-02-13T06:35:41.910" v="99" actId="1076"/>
        <pc:sldMkLst>
          <pc:docMk/>
          <pc:sldMk cId="3288410021" sldId="256"/>
        </pc:sldMkLst>
        <pc:spChg chg="mod">
          <ac:chgData name="Percy Soto Becerra" userId="74d2a9162288af9c" providerId="LiveId" clId="{9E258D4F-9D85-4E22-A43D-FC26D32356DD}" dt="2022-02-13T06:35:19.981" v="96" actId="1076"/>
          <ac:spMkLst>
            <pc:docMk/>
            <pc:sldMk cId="3288410021" sldId="256"/>
            <ac:spMk id="2" creationId="{1D2391B8-CACC-4330-ADAA-B0B8E54D3B87}"/>
          </ac:spMkLst>
        </pc:spChg>
        <pc:spChg chg="mod">
          <ac:chgData name="Percy Soto Becerra" userId="74d2a9162288af9c" providerId="LiveId" clId="{9E258D4F-9D85-4E22-A43D-FC26D32356DD}" dt="2022-02-13T06:35:31.037" v="98" actId="1076"/>
          <ac:spMkLst>
            <pc:docMk/>
            <pc:sldMk cId="3288410021" sldId="256"/>
            <ac:spMk id="4" creationId="{C7A3C0A4-B02B-4377-AF32-A2294EE4E01A}"/>
          </ac:spMkLst>
        </pc:spChg>
        <pc:spChg chg="mod">
          <ac:chgData name="Percy Soto Becerra" userId="74d2a9162288af9c" providerId="LiveId" clId="{9E258D4F-9D85-4E22-A43D-FC26D32356DD}" dt="2022-02-13T06:35:41.910" v="99" actId="1076"/>
          <ac:spMkLst>
            <pc:docMk/>
            <pc:sldMk cId="3288410021" sldId="256"/>
            <ac:spMk id="5" creationId="{3424AA75-21D6-4E64-A013-EC38F5DE54E8}"/>
          </ac:spMkLst>
        </pc:spChg>
      </pc:sldChg>
      <pc:sldMasterChg chg="modSp modSldLayout">
        <pc:chgData name="Percy Soto Becerra" userId="74d2a9162288af9c" providerId="LiveId" clId="{9E258D4F-9D85-4E22-A43D-FC26D32356DD}" dt="2022-02-13T04:45:24.196" v="1"/>
        <pc:sldMasterMkLst>
          <pc:docMk/>
          <pc:sldMasterMk cId="2206936343" sldId="2147483672"/>
        </pc:sldMasterMkLst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45:24.196" v="1"/>
          <ac:spMkLst>
            <pc:docMk/>
            <pc:sldMasterMk cId="2206936343" sldId="2147483672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3048404183" sldId="2147483673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048404183" sldId="214748367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048404183" sldId="2147483673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1787680417" sldId="2147483675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1787680417" sldId="214748367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1787680417" sldId="2147483675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1703854193" sldId="2147483676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1703854193" sldId="2147483676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1703854193" sldId="2147483676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3351585015" sldId="2147483677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3351585015" sldId="2147483677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670552080" sldId="2147483680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670552080" sldId="2147483680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670552080" sldId="2147483680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670552080" sldId="2147483680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2890563233" sldId="2147483681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890563233" sldId="214748368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890563233" sldId="2147483681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890563233" sldId="2147483681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45:24.196" v="1"/>
          <pc:sldLayoutMkLst>
            <pc:docMk/>
            <pc:sldMasterMk cId="2206936343" sldId="2147483672"/>
            <pc:sldLayoutMk cId="2025645299" sldId="2147483683"/>
          </pc:sldLayoutMkLst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025645299" sldId="214748368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45:24.196" v="1"/>
            <ac:spMkLst>
              <pc:docMk/>
              <pc:sldMasterMk cId="2206936343" sldId="2147483672"/>
              <pc:sldLayoutMk cId="202564529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9E258D4F-9D85-4E22-A43D-FC26D32356DD}" dt="2022-02-13T06:33:39.680" v="65"/>
        <pc:sldMasterMkLst>
          <pc:docMk/>
          <pc:sldMasterMk cId="3642792616" sldId="2147483684"/>
        </pc:sldMasterMkLst>
        <pc:spChg chg="mod">
          <ac:chgData name="Percy Soto Becerra" userId="74d2a9162288af9c" providerId="LiveId" clId="{9E258D4F-9D85-4E22-A43D-FC26D32356DD}" dt="2022-02-13T06:33:39.680" v="65"/>
          <ac:spMkLst>
            <pc:docMk/>
            <pc:sldMasterMk cId="3642792616" sldId="2147483684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9.680" v="65"/>
          <ac:spMkLst>
            <pc:docMk/>
            <pc:sldMasterMk cId="3642792616" sldId="2147483684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9.680" v="65"/>
          <ac:spMkLst>
            <pc:docMk/>
            <pc:sldMasterMk cId="3642792616" sldId="2147483684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9.680" v="65"/>
          <ac:spMkLst>
            <pc:docMk/>
            <pc:sldMasterMk cId="3642792616" sldId="2147483684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9.680" v="65"/>
          <ac:spMkLst>
            <pc:docMk/>
            <pc:sldMasterMk cId="3642792616" sldId="2147483684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6:33:39.680" v="65"/>
          <pc:sldLayoutMkLst>
            <pc:docMk/>
            <pc:sldMasterMk cId="3642792616" sldId="2147483684"/>
            <pc:sldLayoutMk cId="2460793997" sldId="2147483685"/>
          </pc:sldLayoutMkLst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2460793997" sldId="214748368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2460793997" sldId="2147483685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9.680" v="65"/>
          <pc:sldLayoutMkLst>
            <pc:docMk/>
            <pc:sldMasterMk cId="3642792616" sldId="2147483684"/>
            <pc:sldLayoutMk cId="2464003717" sldId="2147483687"/>
          </pc:sldLayoutMkLst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2464003717" sldId="214748368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2464003717" sldId="2147483687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9.680" v="65"/>
          <pc:sldLayoutMkLst>
            <pc:docMk/>
            <pc:sldMasterMk cId="3642792616" sldId="2147483684"/>
            <pc:sldLayoutMk cId="1664182377" sldId="2147483688"/>
          </pc:sldLayoutMkLst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1664182377" sldId="2147483688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1664182377" sldId="2147483688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9.680" v="65"/>
          <pc:sldLayoutMkLst>
            <pc:docMk/>
            <pc:sldMasterMk cId="3642792616" sldId="2147483684"/>
            <pc:sldLayoutMk cId="3772940880" sldId="2147483689"/>
          </pc:sldLayoutMkLst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772940880" sldId="214748368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772940880" sldId="2147483689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772940880" sldId="2147483689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772940880" sldId="2147483689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772940880" sldId="2147483689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9.680" v="65"/>
          <pc:sldLayoutMkLst>
            <pc:docMk/>
            <pc:sldMasterMk cId="3642792616" sldId="2147483684"/>
            <pc:sldLayoutMk cId="1060079512" sldId="2147483692"/>
          </pc:sldLayoutMkLst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1060079512" sldId="2147483692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1060079512" sldId="2147483692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1060079512" sldId="2147483692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9.680" v="65"/>
          <pc:sldLayoutMkLst>
            <pc:docMk/>
            <pc:sldMasterMk cId="3642792616" sldId="2147483684"/>
            <pc:sldLayoutMk cId="3122386555" sldId="2147483693"/>
          </pc:sldLayoutMkLst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122386555" sldId="214748369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122386555" sldId="2147483693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122386555" sldId="2147483693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9.680" v="65"/>
          <pc:sldLayoutMkLst>
            <pc:docMk/>
            <pc:sldMasterMk cId="3642792616" sldId="2147483684"/>
            <pc:sldLayoutMk cId="3743415676" sldId="2147483695"/>
          </pc:sldLayoutMkLst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743415676" sldId="214748369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9.680" v="65"/>
            <ac:spMkLst>
              <pc:docMk/>
              <pc:sldMasterMk cId="3642792616" sldId="2147483684"/>
              <pc:sldLayoutMk cId="3743415676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9E258D4F-9D85-4E22-A43D-FC26D32356DD}" dt="2022-02-13T06:33:36.617" v="49"/>
        <pc:sldMasterMkLst>
          <pc:docMk/>
          <pc:sldMasterMk cId="2673026033" sldId="2147483696"/>
        </pc:sldMasterMkLst>
        <pc:spChg chg="mod">
          <ac:chgData name="Percy Soto Becerra" userId="74d2a9162288af9c" providerId="LiveId" clId="{9E258D4F-9D85-4E22-A43D-FC26D32356DD}" dt="2022-02-13T06:33:36.617" v="49"/>
          <ac:spMkLst>
            <pc:docMk/>
            <pc:sldMasterMk cId="2673026033" sldId="2147483696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617" v="49"/>
          <ac:spMkLst>
            <pc:docMk/>
            <pc:sldMasterMk cId="2673026033" sldId="2147483696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617" v="49"/>
          <ac:spMkLst>
            <pc:docMk/>
            <pc:sldMasterMk cId="2673026033" sldId="2147483696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617" v="49"/>
          <ac:spMkLst>
            <pc:docMk/>
            <pc:sldMasterMk cId="2673026033" sldId="2147483696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617" v="49"/>
          <ac:spMkLst>
            <pc:docMk/>
            <pc:sldMasterMk cId="2673026033" sldId="2147483696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6:33:36.617" v="49"/>
          <pc:sldLayoutMkLst>
            <pc:docMk/>
            <pc:sldMasterMk cId="2673026033" sldId="2147483696"/>
            <pc:sldLayoutMk cId="1135429846" sldId="2147483697"/>
          </pc:sldLayoutMkLst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135429846" sldId="214748369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135429846" sldId="2147483697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617" v="49"/>
          <pc:sldLayoutMkLst>
            <pc:docMk/>
            <pc:sldMasterMk cId="2673026033" sldId="2147483696"/>
            <pc:sldLayoutMk cId="1393951687" sldId="2147483699"/>
          </pc:sldLayoutMkLst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393951687" sldId="214748369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393951687" sldId="2147483699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617" v="49"/>
          <pc:sldLayoutMkLst>
            <pc:docMk/>
            <pc:sldMasterMk cId="2673026033" sldId="2147483696"/>
            <pc:sldLayoutMk cId="1299621213" sldId="2147483700"/>
          </pc:sldLayoutMkLst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299621213" sldId="2147483700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299621213" sldId="2147483700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617" v="49"/>
          <pc:sldLayoutMkLst>
            <pc:docMk/>
            <pc:sldMasterMk cId="2673026033" sldId="2147483696"/>
            <pc:sldLayoutMk cId="4074824262" sldId="2147483701"/>
          </pc:sldLayoutMkLst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4074824262" sldId="214748370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4074824262" sldId="2147483701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4074824262" sldId="2147483701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4074824262" sldId="2147483701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4074824262" sldId="2147483701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617" v="49"/>
          <pc:sldLayoutMkLst>
            <pc:docMk/>
            <pc:sldMasterMk cId="2673026033" sldId="2147483696"/>
            <pc:sldLayoutMk cId="164783202" sldId="2147483704"/>
          </pc:sldLayoutMkLst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64783202" sldId="2147483704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64783202" sldId="2147483704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64783202" sldId="2147483704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617" v="49"/>
          <pc:sldLayoutMkLst>
            <pc:docMk/>
            <pc:sldMasterMk cId="2673026033" sldId="2147483696"/>
            <pc:sldLayoutMk cId="493199060" sldId="2147483705"/>
          </pc:sldLayoutMkLst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493199060" sldId="214748370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493199060" sldId="2147483705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493199060" sldId="2147483705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617" v="49"/>
          <pc:sldLayoutMkLst>
            <pc:docMk/>
            <pc:sldMasterMk cId="2673026033" sldId="2147483696"/>
            <pc:sldLayoutMk cId="1393150430" sldId="2147483707"/>
          </pc:sldLayoutMkLst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393150430" sldId="214748370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617" v="49"/>
            <ac:spMkLst>
              <pc:docMk/>
              <pc:sldMasterMk cId="2673026033" sldId="2147483696"/>
              <pc:sldLayoutMk cId="1393150430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9E258D4F-9D85-4E22-A43D-FC26D32356DD}" dt="2022-02-13T04:52:22.214" v="16"/>
        <pc:sldMasterMkLst>
          <pc:docMk/>
          <pc:sldMasterMk cId="3918460770" sldId="2147483696"/>
        </pc:sldMasterMkLst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214" v="16"/>
          <ac:spMkLst>
            <pc:docMk/>
            <pc:sldMasterMk cId="3918460770" sldId="2147483696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1598669811" sldId="2147483697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598669811" sldId="214748369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598669811" sldId="2147483697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982722995" sldId="2147483699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82722995" sldId="214748369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82722995" sldId="2147483699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514417472" sldId="2147483700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514417472" sldId="2147483700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514417472" sldId="2147483700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2662989054" sldId="2147483701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662989054" sldId="2147483701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909459065" sldId="2147483704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09459065" sldId="2147483704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09459065" sldId="2147483704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909459065" sldId="2147483704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1496840955" sldId="2147483705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496840955" sldId="214748370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496840955" sldId="2147483705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1496840955" sldId="2147483705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214" v="16"/>
          <pc:sldLayoutMkLst>
            <pc:docMk/>
            <pc:sldMasterMk cId="3918460770" sldId="2147483696"/>
            <pc:sldLayoutMk cId="2439346955" sldId="2147483707"/>
          </pc:sldLayoutMkLst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439346955" sldId="214748370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214" v="16"/>
            <ac:spMkLst>
              <pc:docMk/>
              <pc:sldMasterMk cId="3918460770" sldId="2147483696"/>
              <pc:sldLayoutMk cId="2439346955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9E258D4F-9D85-4E22-A43D-FC26D32356DD}" dt="2022-02-13T04:52:22.039" v="15"/>
        <pc:sldMasterMkLst>
          <pc:docMk/>
          <pc:sldMasterMk cId="1303831215" sldId="2147483708"/>
        </pc:sldMasterMkLst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4:52:22.039" v="15"/>
          <ac:spMkLst>
            <pc:docMk/>
            <pc:sldMasterMk cId="1303831215" sldId="2147483708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3343402682" sldId="2147483709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343402682" sldId="214748370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343402682" sldId="2147483709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4102786110" sldId="2147483711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02786110" sldId="214748371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02786110" sldId="2147483711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685205224" sldId="2147483712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685205224" sldId="2147483712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685205224" sldId="2147483712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3268814784" sldId="2147483713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268814784" sldId="2147483713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4173620854" sldId="2147483716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73620854" sldId="2147483716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73620854" sldId="2147483716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4173620854" sldId="2147483716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3469274658" sldId="2147483717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469274658" sldId="214748371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469274658" sldId="2147483717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3469274658" sldId="2147483717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4:52:22.039" v="15"/>
          <pc:sldLayoutMkLst>
            <pc:docMk/>
            <pc:sldMasterMk cId="1303831215" sldId="2147483708"/>
            <pc:sldLayoutMk cId="1418038234" sldId="2147483719"/>
          </pc:sldLayoutMkLst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1418038234" sldId="214748371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4:52:22.039" v="15"/>
            <ac:spMkLst>
              <pc:docMk/>
              <pc:sldMasterMk cId="1303831215" sldId="2147483708"/>
              <pc:sldLayoutMk cId="1418038234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9E258D4F-9D85-4E22-A43D-FC26D32356DD}" dt="2022-02-13T06:33:36.215" v="48"/>
        <pc:sldMasterMkLst>
          <pc:docMk/>
          <pc:sldMasterMk cId="1901621784" sldId="2147483708"/>
        </pc:sldMasterMkLst>
        <pc:spChg chg="mod">
          <ac:chgData name="Percy Soto Becerra" userId="74d2a9162288af9c" providerId="LiveId" clId="{9E258D4F-9D85-4E22-A43D-FC26D32356DD}" dt="2022-02-13T06:33:36.215" v="48"/>
          <ac:spMkLst>
            <pc:docMk/>
            <pc:sldMasterMk cId="1901621784" sldId="2147483708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215" v="48"/>
          <ac:spMkLst>
            <pc:docMk/>
            <pc:sldMasterMk cId="1901621784" sldId="2147483708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215" v="48"/>
          <ac:spMkLst>
            <pc:docMk/>
            <pc:sldMasterMk cId="1901621784" sldId="2147483708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215" v="48"/>
          <ac:spMkLst>
            <pc:docMk/>
            <pc:sldMasterMk cId="1901621784" sldId="2147483708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215" v="48"/>
          <ac:spMkLst>
            <pc:docMk/>
            <pc:sldMasterMk cId="1901621784" sldId="2147483708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6:33:36.215" v="48"/>
          <pc:sldLayoutMkLst>
            <pc:docMk/>
            <pc:sldMasterMk cId="1901621784" sldId="2147483708"/>
            <pc:sldLayoutMk cId="2015189026" sldId="2147483709"/>
          </pc:sldLayoutMkLst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015189026" sldId="214748370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015189026" sldId="2147483709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215" v="48"/>
          <pc:sldLayoutMkLst>
            <pc:docMk/>
            <pc:sldMasterMk cId="1901621784" sldId="2147483708"/>
            <pc:sldLayoutMk cId="1471466339" sldId="2147483711"/>
          </pc:sldLayoutMkLst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1471466339" sldId="214748371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1471466339" sldId="2147483711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215" v="48"/>
          <pc:sldLayoutMkLst>
            <pc:docMk/>
            <pc:sldMasterMk cId="1901621784" sldId="2147483708"/>
            <pc:sldLayoutMk cId="1805250886" sldId="2147483712"/>
          </pc:sldLayoutMkLst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1805250886" sldId="2147483712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1805250886" sldId="2147483712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215" v="48"/>
          <pc:sldLayoutMkLst>
            <pc:docMk/>
            <pc:sldMasterMk cId="1901621784" sldId="2147483708"/>
            <pc:sldLayoutMk cId="2150367333" sldId="2147483713"/>
          </pc:sldLayoutMkLst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150367333" sldId="214748371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150367333" sldId="2147483713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150367333" sldId="2147483713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150367333" sldId="2147483713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150367333" sldId="2147483713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215" v="48"/>
          <pc:sldLayoutMkLst>
            <pc:docMk/>
            <pc:sldMasterMk cId="1901621784" sldId="2147483708"/>
            <pc:sldLayoutMk cId="1194301312" sldId="2147483716"/>
          </pc:sldLayoutMkLst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1194301312" sldId="2147483716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1194301312" sldId="2147483716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1194301312" sldId="2147483716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215" v="48"/>
          <pc:sldLayoutMkLst>
            <pc:docMk/>
            <pc:sldMasterMk cId="1901621784" sldId="2147483708"/>
            <pc:sldLayoutMk cId="2741132086" sldId="2147483717"/>
          </pc:sldLayoutMkLst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741132086" sldId="2147483717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741132086" sldId="2147483717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741132086" sldId="2147483717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215" v="48"/>
          <pc:sldLayoutMkLst>
            <pc:docMk/>
            <pc:sldMasterMk cId="1901621784" sldId="2147483708"/>
            <pc:sldLayoutMk cId="2015861376" sldId="2147483719"/>
          </pc:sldLayoutMkLst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015861376" sldId="214748371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215" v="48"/>
            <ac:spMkLst>
              <pc:docMk/>
              <pc:sldMasterMk cId="1901621784" sldId="2147483708"/>
              <pc:sldLayoutMk cId="2015861376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Percy Soto Becerra" userId="74d2a9162288af9c" providerId="LiveId" clId="{9E258D4F-9D85-4E22-A43D-FC26D32356DD}" dt="2022-02-13T06:33:36.033" v="47"/>
        <pc:sldMasterMkLst>
          <pc:docMk/>
          <pc:sldMasterMk cId="4040779335" sldId="2147483720"/>
        </pc:sldMasterMkLst>
        <pc:spChg chg="mod">
          <ac:chgData name="Percy Soto Becerra" userId="74d2a9162288af9c" providerId="LiveId" clId="{9E258D4F-9D85-4E22-A43D-FC26D32356DD}" dt="2022-02-13T06:33:36.033" v="47"/>
          <ac:spMkLst>
            <pc:docMk/>
            <pc:sldMasterMk cId="4040779335" sldId="2147483720"/>
            <ac:spMk id="2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033" v="47"/>
          <ac:spMkLst>
            <pc:docMk/>
            <pc:sldMasterMk cId="4040779335" sldId="2147483720"/>
            <ac:spMk id="3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033" v="47"/>
          <ac:spMkLst>
            <pc:docMk/>
            <pc:sldMasterMk cId="4040779335" sldId="2147483720"/>
            <ac:spMk id="4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033" v="47"/>
          <ac:spMkLst>
            <pc:docMk/>
            <pc:sldMasterMk cId="4040779335" sldId="2147483720"/>
            <ac:spMk id="5" creationId="{00000000-0000-0000-0000-000000000000}"/>
          </ac:spMkLst>
        </pc:spChg>
        <pc:spChg chg="mod">
          <ac:chgData name="Percy Soto Becerra" userId="74d2a9162288af9c" providerId="LiveId" clId="{9E258D4F-9D85-4E22-A43D-FC26D32356DD}" dt="2022-02-13T06:33:36.033" v="47"/>
          <ac:spMkLst>
            <pc:docMk/>
            <pc:sldMasterMk cId="4040779335" sldId="2147483720"/>
            <ac:spMk id="6" creationId="{00000000-0000-0000-0000-000000000000}"/>
          </ac:spMkLst>
        </pc:spChg>
        <pc:sldLayoutChg chg="modSp">
          <pc:chgData name="Percy Soto Becerra" userId="74d2a9162288af9c" providerId="LiveId" clId="{9E258D4F-9D85-4E22-A43D-FC26D32356DD}" dt="2022-02-13T06:33:36.033" v="47"/>
          <pc:sldLayoutMkLst>
            <pc:docMk/>
            <pc:sldMasterMk cId="4040779335" sldId="2147483720"/>
            <pc:sldLayoutMk cId="4018533533" sldId="2147483721"/>
          </pc:sldLayoutMkLst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4018533533" sldId="214748372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4018533533" sldId="2147483721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033" v="47"/>
          <pc:sldLayoutMkLst>
            <pc:docMk/>
            <pc:sldMasterMk cId="4040779335" sldId="2147483720"/>
            <pc:sldLayoutMk cId="1000576850" sldId="2147483723"/>
          </pc:sldLayoutMkLst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1000576850" sldId="2147483723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1000576850" sldId="2147483723"/>
              <ac:spMk id="3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033" v="47"/>
          <pc:sldLayoutMkLst>
            <pc:docMk/>
            <pc:sldMasterMk cId="4040779335" sldId="2147483720"/>
            <pc:sldLayoutMk cId="2846383548" sldId="2147483724"/>
          </pc:sldLayoutMkLst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2846383548" sldId="2147483724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2846383548" sldId="2147483724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033" v="47"/>
          <pc:sldLayoutMkLst>
            <pc:docMk/>
            <pc:sldMasterMk cId="4040779335" sldId="2147483720"/>
            <pc:sldLayoutMk cId="2983564487" sldId="2147483725"/>
          </pc:sldLayoutMkLst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2983564487" sldId="2147483725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2983564487" sldId="2147483725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2983564487" sldId="2147483725"/>
              <ac:spMk id="4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2983564487" sldId="2147483725"/>
              <ac:spMk id="5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2983564487" sldId="2147483725"/>
              <ac:spMk id="6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033" v="47"/>
          <pc:sldLayoutMkLst>
            <pc:docMk/>
            <pc:sldMasterMk cId="4040779335" sldId="2147483720"/>
            <pc:sldLayoutMk cId="3294224951" sldId="2147483728"/>
          </pc:sldLayoutMkLst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3294224951" sldId="2147483728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3294224951" sldId="2147483728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3294224951" sldId="2147483728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033" v="47"/>
          <pc:sldLayoutMkLst>
            <pc:docMk/>
            <pc:sldMasterMk cId="4040779335" sldId="2147483720"/>
            <pc:sldLayoutMk cId="1226018051" sldId="2147483729"/>
          </pc:sldLayoutMkLst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1226018051" sldId="2147483729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1226018051" sldId="2147483729"/>
              <ac:spMk id="3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1226018051" sldId="2147483729"/>
              <ac:spMk id="4" creationId="{00000000-0000-0000-0000-000000000000}"/>
            </ac:spMkLst>
          </pc:spChg>
        </pc:sldLayoutChg>
        <pc:sldLayoutChg chg="modSp">
          <pc:chgData name="Percy Soto Becerra" userId="74d2a9162288af9c" providerId="LiveId" clId="{9E258D4F-9D85-4E22-A43D-FC26D32356DD}" dt="2022-02-13T06:33:36.033" v="47"/>
          <pc:sldLayoutMkLst>
            <pc:docMk/>
            <pc:sldMasterMk cId="4040779335" sldId="2147483720"/>
            <pc:sldLayoutMk cId="4015391866" sldId="2147483731"/>
          </pc:sldLayoutMkLst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4015391866" sldId="2147483731"/>
              <ac:spMk id="2" creationId="{00000000-0000-0000-0000-000000000000}"/>
            </ac:spMkLst>
          </pc:spChg>
          <pc:spChg chg="mod">
            <ac:chgData name="Percy Soto Becerra" userId="74d2a9162288af9c" providerId="LiveId" clId="{9E258D4F-9D85-4E22-A43D-FC26D32356DD}" dt="2022-02-13T06:33:36.033" v="47"/>
            <ac:spMkLst>
              <pc:docMk/>
              <pc:sldMasterMk cId="4040779335" sldId="2147483720"/>
              <pc:sldLayoutMk cId="4015391866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524"/>
            <a:ext cx="9144000" cy="1128583"/>
          </a:xfrm>
        </p:spPr>
        <p:txBody>
          <a:bodyPr anchor="b"/>
          <a:lstStyle>
            <a:lvl1pPr algn="ctr">
              <a:defRPr sz="283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2630"/>
            <a:ext cx="9144000" cy="78265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118" indent="0" algn="ctr">
              <a:buNone/>
              <a:defRPr sz="945"/>
            </a:lvl2pPr>
            <a:lvl3pPr marL="432237" indent="0" algn="ctr">
              <a:buNone/>
              <a:defRPr sz="851"/>
            </a:lvl3pPr>
            <a:lvl4pPr marL="648355" indent="0" algn="ctr">
              <a:buNone/>
              <a:defRPr sz="756"/>
            </a:lvl4pPr>
            <a:lvl5pPr marL="864474" indent="0" algn="ctr">
              <a:buNone/>
              <a:defRPr sz="756"/>
            </a:lvl5pPr>
            <a:lvl6pPr marL="1080592" indent="0" algn="ctr">
              <a:buNone/>
              <a:defRPr sz="756"/>
            </a:lvl6pPr>
            <a:lvl7pPr marL="1296711" indent="0" algn="ctr">
              <a:buNone/>
              <a:defRPr sz="756"/>
            </a:lvl7pPr>
            <a:lvl8pPr marL="1512829" indent="0" algn="ctr">
              <a:buNone/>
              <a:defRPr sz="756"/>
            </a:lvl8pPr>
            <a:lvl9pPr marL="1728948" indent="0" algn="ctr">
              <a:buNone/>
              <a:defRPr sz="75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5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27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89"/>
            <a:ext cx="2628900" cy="274717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89"/>
            <a:ext cx="7734300" cy="274717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0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56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8168"/>
            <a:ext cx="10515600" cy="1348447"/>
          </a:xfrm>
        </p:spPr>
        <p:txBody>
          <a:bodyPr anchor="b"/>
          <a:lstStyle>
            <a:lvl1pPr>
              <a:defRPr sz="283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9371"/>
            <a:ext cx="10515600" cy="709116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118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237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35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47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59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71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82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94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00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946"/>
            <a:ext cx="5181600" cy="20568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946"/>
            <a:ext cx="5181600" cy="20568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06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89"/>
            <a:ext cx="10515600" cy="62657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661"/>
            <a:ext cx="5157787" cy="38945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118" indent="0">
              <a:buNone/>
              <a:defRPr sz="945" b="1"/>
            </a:lvl2pPr>
            <a:lvl3pPr marL="432237" indent="0">
              <a:buNone/>
              <a:defRPr sz="851" b="1"/>
            </a:lvl3pPr>
            <a:lvl4pPr marL="648355" indent="0">
              <a:buNone/>
              <a:defRPr sz="756" b="1"/>
            </a:lvl4pPr>
            <a:lvl5pPr marL="864474" indent="0">
              <a:buNone/>
              <a:defRPr sz="756" b="1"/>
            </a:lvl5pPr>
            <a:lvl6pPr marL="1080592" indent="0">
              <a:buNone/>
              <a:defRPr sz="756" b="1"/>
            </a:lvl6pPr>
            <a:lvl7pPr marL="1296711" indent="0">
              <a:buNone/>
              <a:defRPr sz="756" b="1"/>
            </a:lvl7pPr>
            <a:lvl8pPr marL="1512829" indent="0">
              <a:buNone/>
              <a:defRPr sz="756" b="1"/>
            </a:lvl8pPr>
            <a:lvl9pPr marL="1728948" indent="0">
              <a:buNone/>
              <a:defRPr sz="75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4112"/>
            <a:ext cx="5157787" cy="1741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661"/>
            <a:ext cx="5183188" cy="38945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118" indent="0">
              <a:buNone/>
              <a:defRPr sz="945" b="1"/>
            </a:lvl2pPr>
            <a:lvl3pPr marL="432237" indent="0">
              <a:buNone/>
              <a:defRPr sz="851" b="1"/>
            </a:lvl3pPr>
            <a:lvl4pPr marL="648355" indent="0">
              <a:buNone/>
              <a:defRPr sz="756" b="1"/>
            </a:lvl4pPr>
            <a:lvl5pPr marL="864474" indent="0">
              <a:buNone/>
              <a:defRPr sz="756" b="1"/>
            </a:lvl5pPr>
            <a:lvl6pPr marL="1080592" indent="0">
              <a:buNone/>
              <a:defRPr sz="756" b="1"/>
            </a:lvl6pPr>
            <a:lvl7pPr marL="1296711" indent="0">
              <a:buNone/>
              <a:defRPr sz="756" b="1"/>
            </a:lvl7pPr>
            <a:lvl8pPr marL="1512829" indent="0">
              <a:buNone/>
              <a:defRPr sz="756" b="1"/>
            </a:lvl8pPr>
            <a:lvl9pPr marL="1728948" indent="0">
              <a:buNone/>
              <a:defRPr sz="75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4112"/>
            <a:ext cx="5183188" cy="1741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20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6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80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112"/>
            <a:ext cx="3932237" cy="756391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742"/>
            <a:ext cx="6172200" cy="2303690"/>
          </a:xfrm>
        </p:spPr>
        <p:txBody>
          <a:bodyPr/>
          <a:lstStyle>
            <a:lvl1pPr>
              <a:defRPr sz="1513"/>
            </a:lvl1pPr>
            <a:lvl2pPr>
              <a:defRPr sz="1324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503"/>
            <a:ext cx="3932237" cy="1801681"/>
          </a:xfrm>
        </p:spPr>
        <p:txBody>
          <a:bodyPr/>
          <a:lstStyle>
            <a:lvl1pPr marL="0" indent="0">
              <a:buNone/>
              <a:defRPr sz="756"/>
            </a:lvl1pPr>
            <a:lvl2pPr marL="216118" indent="0">
              <a:buNone/>
              <a:defRPr sz="662"/>
            </a:lvl2pPr>
            <a:lvl3pPr marL="432237" indent="0">
              <a:buNone/>
              <a:defRPr sz="567"/>
            </a:lvl3pPr>
            <a:lvl4pPr marL="648355" indent="0">
              <a:buNone/>
              <a:defRPr sz="473"/>
            </a:lvl4pPr>
            <a:lvl5pPr marL="864474" indent="0">
              <a:buNone/>
              <a:defRPr sz="473"/>
            </a:lvl5pPr>
            <a:lvl6pPr marL="1080592" indent="0">
              <a:buNone/>
              <a:defRPr sz="473"/>
            </a:lvl6pPr>
            <a:lvl7pPr marL="1296711" indent="0">
              <a:buNone/>
              <a:defRPr sz="473"/>
            </a:lvl7pPr>
            <a:lvl8pPr marL="1512829" indent="0">
              <a:buNone/>
              <a:defRPr sz="473"/>
            </a:lvl8pPr>
            <a:lvl9pPr marL="1728948" indent="0">
              <a:buNone/>
              <a:defRPr sz="47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74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112"/>
            <a:ext cx="3932237" cy="756391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742"/>
            <a:ext cx="6172200" cy="2303690"/>
          </a:xfrm>
        </p:spPr>
        <p:txBody>
          <a:bodyPr anchor="t"/>
          <a:lstStyle>
            <a:lvl1pPr marL="0" indent="0">
              <a:buNone/>
              <a:defRPr sz="1513"/>
            </a:lvl1pPr>
            <a:lvl2pPr marL="216118" indent="0">
              <a:buNone/>
              <a:defRPr sz="1324"/>
            </a:lvl2pPr>
            <a:lvl3pPr marL="432237" indent="0">
              <a:buNone/>
              <a:defRPr sz="1134"/>
            </a:lvl3pPr>
            <a:lvl4pPr marL="648355" indent="0">
              <a:buNone/>
              <a:defRPr sz="945"/>
            </a:lvl4pPr>
            <a:lvl5pPr marL="864474" indent="0">
              <a:buNone/>
              <a:defRPr sz="945"/>
            </a:lvl5pPr>
            <a:lvl6pPr marL="1080592" indent="0">
              <a:buNone/>
              <a:defRPr sz="945"/>
            </a:lvl6pPr>
            <a:lvl7pPr marL="1296711" indent="0">
              <a:buNone/>
              <a:defRPr sz="945"/>
            </a:lvl7pPr>
            <a:lvl8pPr marL="1512829" indent="0">
              <a:buNone/>
              <a:defRPr sz="945"/>
            </a:lvl8pPr>
            <a:lvl9pPr marL="1728948" indent="0">
              <a:buNone/>
              <a:defRPr sz="94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503"/>
            <a:ext cx="3932237" cy="1801681"/>
          </a:xfrm>
        </p:spPr>
        <p:txBody>
          <a:bodyPr/>
          <a:lstStyle>
            <a:lvl1pPr marL="0" indent="0">
              <a:buNone/>
              <a:defRPr sz="756"/>
            </a:lvl1pPr>
            <a:lvl2pPr marL="216118" indent="0">
              <a:buNone/>
              <a:defRPr sz="662"/>
            </a:lvl2pPr>
            <a:lvl3pPr marL="432237" indent="0">
              <a:buNone/>
              <a:defRPr sz="567"/>
            </a:lvl3pPr>
            <a:lvl4pPr marL="648355" indent="0">
              <a:buNone/>
              <a:defRPr sz="473"/>
            </a:lvl4pPr>
            <a:lvl5pPr marL="864474" indent="0">
              <a:buNone/>
              <a:defRPr sz="473"/>
            </a:lvl5pPr>
            <a:lvl6pPr marL="1080592" indent="0">
              <a:buNone/>
              <a:defRPr sz="473"/>
            </a:lvl6pPr>
            <a:lvl7pPr marL="1296711" indent="0">
              <a:buNone/>
              <a:defRPr sz="473"/>
            </a:lvl7pPr>
            <a:lvl8pPr marL="1512829" indent="0">
              <a:buNone/>
              <a:defRPr sz="473"/>
            </a:lvl8pPr>
            <a:lvl9pPr marL="1728948" indent="0">
              <a:buNone/>
              <a:defRPr sz="47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5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89"/>
            <a:ext cx="10515600" cy="626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946"/>
            <a:ext cx="10515600" cy="2056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4553"/>
            <a:ext cx="2743200" cy="17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2793-0B76-4EEE-B377-3F0EDC9ABF2D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4553"/>
            <a:ext cx="4114800" cy="17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4553"/>
            <a:ext cx="2743200" cy="17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3CD2-BF7C-4C83-8FB2-339B97346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227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237" rtl="0" eaLnBrk="1" latinLnBrk="0" hangingPunct="1">
        <a:lnSpc>
          <a:spcPct val="90000"/>
        </a:lnSpc>
        <a:spcBef>
          <a:spcPct val="0"/>
        </a:spcBef>
        <a:buNone/>
        <a:defRPr sz="2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59" indent="-108059" algn="l" defTabSz="432237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24178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296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415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533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651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770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888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7007" indent="-108059" algn="l" defTabSz="43223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118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237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355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474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592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711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829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948" algn="l" defTabSz="432237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391B8-CACC-4330-ADAA-B0B8E54D3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597848">
            <a:off x="-892158" y="-454"/>
            <a:ext cx="8604608" cy="1793156"/>
          </a:xfrm>
        </p:spPr>
        <p:txBody>
          <a:bodyPr>
            <a:normAutofit/>
          </a:bodyPr>
          <a:lstStyle/>
          <a:p>
            <a:r>
              <a:rPr lang="es-MX" sz="5600" b="1" dirty="0">
                <a:solidFill>
                  <a:srgbClr val="00CC99"/>
                </a:solidFill>
                <a:latin typeface="Segoe Print" panose="02000600000000000000" pitchFamily="2" charset="0"/>
              </a:rPr>
              <a:t>Percy Soto-Becerra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A3C0A4-B02B-4377-AF32-A2294EE4E01A}"/>
              </a:ext>
            </a:extLst>
          </p:cNvPr>
          <p:cNvSpPr txBox="1">
            <a:spLocks/>
          </p:cNvSpPr>
          <p:nvPr/>
        </p:nvSpPr>
        <p:spPr>
          <a:xfrm rot="20614685">
            <a:off x="1226956" y="1615672"/>
            <a:ext cx="6114979" cy="543343"/>
          </a:xfrm>
          <a:prstGeom prst="rect">
            <a:avLst/>
          </a:prstGeom>
        </p:spPr>
        <p:txBody>
          <a:bodyPr vert="horz" lIns="91437" tIns="45719" rIns="91437" bIns="4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793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MD, Epi &amp; </a:t>
            </a:r>
            <a:r>
              <a:rPr lang="es-MX" sz="2793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Health</a:t>
            </a:r>
            <a:r>
              <a:rPr lang="es-MX" sz="2793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 Data </a:t>
            </a:r>
            <a:r>
              <a:rPr lang="es-MX" sz="2793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Segoe Print" panose="02000600000000000000" pitchFamily="2" charset="0"/>
              </a:rPr>
              <a:t>Scientist</a:t>
            </a:r>
            <a:endParaRPr lang="es-MX" sz="2793" b="1" dirty="0">
              <a:solidFill>
                <a:schemeClr val="bg1">
                  <a:lumMod val="50000"/>
                  <a:lumOff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424AA75-21D6-4E64-A013-EC38F5DE54E8}"/>
              </a:ext>
            </a:extLst>
          </p:cNvPr>
          <p:cNvSpPr txBox="1">
            <a:spLocks/>
          </p:cNvSpPr>
          <p:nvPr/>
        </p:nvSpPr>
        <p:spPr>
          <a:xfrm>
            <a:off x="7443560" y="655220"/>
            <a:ext cx="4595037" cy="1693595"/>
          </a:xfrm>
          <a:prstGeom prst="rect">
            <a:avLst/>
          </a:prstGeom>
        </p:spPr>
        <p:txBody>
          <a:bodyPr vert="horz" lIns="91437" tIns="45719" rIns="91437" bIns="4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latin typeface="Segoe Print" panose="02000600000000000000" pitchFamily="2" charset="0"/>
              </a:rPr>
              <a:t>Reproducible </a:t>
            </a:r>
            <a:r>
              <a:rPr lang="es-MX" sz="3200" b="1" dirty="0" err="1">
                <a:latin typeface="Segoe Print" panose="02000600000000000000" pitchFamily="2" charset="0"/>
              </a:rPr>
              <a:t>Code</a:t>
            </a:r>
            <a:r>
              <a:rPr lang="es-MX" sz="3200" b="1" dirty="0">
                <a:latin typeface="Segoe Print" panose="02000600000000000000" pitchFamily="2" charset="0"/>
              </a:rPr>
              <a:t>, Blog and </a:t>
            </a:r>
            <a:r>
              <a:rPr lang="es-MX" sz="3200" b="1" dirty="0" err="1">
                <a:latin typeface="Segoe Print" panose="02000600000000000000" pitchFamily="2" charset="0"/>
              </a:rPr>
              <a:t>Something</a:t>
            </a:r>
            <a:r>
              <a:rPr lang="es-MX" sz="3200" b="1" dirty="0">
                <a:latin typeface="Segoe Print" panose="02000600000000000000" pitchFamily="2" charset="0"/>
              </a:rPr>
              <a:t> </a:t>
            </a:r>
            <a:r>
              <a:rPr lang="es-MX" sz="3200" b="1" dirty="0" err="1">
                <a:latin typeface="Segoe Print" panose="02000600000000000000" pitchFamily="2" charset="0"/>
              </a:rPr>
              <a:t>Else</a:t>
            </a:r>
            <a:endParaRPr lang="es-MX" sz="32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1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16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Print</vt:lpstr>
      <vt:lpstr>Office Theme</vt:lpstr>
      <vt:lpstr>Percy Soto-Becerra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Percy Soto-Becerra</dc:title>
  <dc:creator>Percy Soto Becerra</dc:creator>
  <cp:lastModifiedBy>Percy Soto Becerra</cp:lastModifiedBy>
  <cp:revision>1</cp:revision>
  <dcterms:created xsi:type="dcterms:W3CDTF">2022-02-13T04:28:24Z</dcterms:created>
  <dcterms:modified xsi:type="dcterms:W3CDTF">2022-02-13T06:35:44Z</dcterms:modified>
</cp:coreProperties>
</file>