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24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1CB9548A-19C8-46EB-8EEE-D8CB779A6BD3}"/>
    <pc:docChg chg="undo custSel modSld">
      <pc:chgData name="Percy Soto Becerra" userId="74d2a9162288af9c" providerId="LiveId" clId="{1CB9548A-19C8-46EB-8EEE-D8CB779A6BD3}" dt="2022-02-13T06:37:23.031" v="6" actId="1076"/>
      <pc:docMkLst>
        <pc:docMk/>
      </pc:docMkLst>
      <pc:sldChg chg="modSp mod">
        <pc:chgData name="Percy Soto Becerra" userId="74d2a9162288af9c" providerId="LiveId" clId="{1CB9548A-19C8-46EB-8EEE-D8CB779A6BD3}" dt="2022-02-13T06:37:23.031" v="6" actId="1076"/>
        <pc:sldMkLst>
          <pc:docMk/>
          <pc:sldMk cId="3288410021" sldId="256"/>
        </pc:sldMkLst>
        <pc:spChg chg="mod">
          <ac:chgData name="Percy Soto Becerra" userId="74d2a9162288af9c" providerId="LiveId" clId="{1CB9548A-19C8-46EB-8EEE-D8CB779A6BD3}" dt="2022-02-13T06:36:51.103" v="4" actId="20577"/>
          <ac:spMkLst>
            <pc:docMk/>
            <pc:sldMk cId="3288410021" sldId="256"/>
            <ac:spMk id="4" creationId="{C7A3C0A4-B02B-4377-AF32-A2294EE4E01A}"/>
          </ac:spMkLst>
        </pc:spChg>
        <pc:spChg chg="mod">
          <ac:chgData name="Percy Soto Becerra" userId="74d2a9162288af9c" providerId="LiveId" clId="{1CB9548A-19C8-46EB-8EEE-D8CB779A6BD3}" dt="2022-02-13T06:37:23.031" v="6" actId="1076"/>
          <ac:spMkLst>
            <pc:docMk/>
            <pc:sldMk cId="3288410021" sldId="256"/>
            <ac:spMk id="5" creationId="{3424AA75-21D6-4E64-A013-EC38F5DE54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524"/>
            <a:ext cx="9144000" cy="1128583"/>
          </a:xfrm>
        </p:spPr>
        <p:txBody>
          <a:bodyPr anchor="b"/>
          <a:lstStyle>
            <a:lvl1pPr algn="ctr"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2630"/>
            <a:ext cx="9144000" cy="78265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118" indent="0" algn="ctr">
              <a:buNone/>
              <a:defRPr sz="945"/>
            </a:lvl2pPr>
            <a:lvl3pPr marL="432237" indent="0" algn="ctr">
              <a:buNone/>
              <a:defRPr sz="851"/>
            </a:lvl3pPr>
            <a:lvl4pPr marL="648355" indent="0" algn="ctr">
              <a:buNone/>
              <a:defRPr sz="756"/>
            </a:lvl4pPr>
            <a:lvl5pPr marL="864474" indent="0" algn="ctr">
              <a:buNone/>
              <a:defRPr sz="756"/>
            </a:lvl5pPr>
            <a:lvl6pPr marL="1080592" indent="0" algn="ctr">
              <a:buNone/>
              <a:defRPr sz="756"/>
            </a:lvl6pPr>
            <a:lvl7pPr marL="1296711" indent="0" algn="ctr">
              <a:buNone/>
              <a:defRPr sz="756"/>
            </a:lvl7pPr>
            <a:lvl8pPr marL="1512829" indent="0" algn="ctr">
              <a:buNone/>
              <a:defRPr sz="756"/>
            </a:lvl8pPr>
            <a:lvl9pPr marL="1728948" indent="0" algn="ctr">
              <a:buNone/>
              <a:defRPr sz="7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5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2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89"/>
            <a:ext cx="2628900" cy="27471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89"/>
            <a:ext cx="7734300" cy="27471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0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56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8168"/>
            <a:ext cx="10515600" cy="1348447"/>
          </a:xfrm>
        </p:spPr>
        <p:txBody>
          <a:bodyPr anchor="b"/>
          <a:lstStyle>
            <a:lvl1pPr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9371"/>
            <a:ext cx="10515600" cy="70911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11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23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35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47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59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71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82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9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00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946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946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06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89"/>
            <a:ext cx="10515600" cy="6265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661"/>
            <a:ext cx="5157787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18" indent="0">
              <a:buNone/>
              <a:defRPr sz="945" b="1"/>
            </a:lvl2pPr>
            <a:lvl3pPr marL="432237" indent="0">
              <a:buNone/>
              <a:defRPr sz="851" b="1"/>
            </a:lvl3pPr>
            <a:lvl4pPr marL="648355" indent="0">
              <a:buNone/>
              <a:defRPr sz="756" b="1"/>
            </a:lvl4pPr>
            <a:lvl5pPr marL="864474" indent="0">
              <a:buNone/>
              <a:defRPr sz="756" b="1"/>
            </a:lvl5pPr>
            <a:lvl6pPr marL="1080592" indent="0">
              <a:buNone/>
              <a:defRPr sz="756" b="1"/>
            </a:lvl6pPr>
            <a:lvl7pPr marL="1296711" indent="0">
              <a:buNone/>
              <a:defRPr sz="756" b="1"/>
            </a:lvl7pPr>
            <a:lvl8pPr marL="1512829" indent="0">
              <a:buNone/>
              <a:defRPr sz="756" b="1"/>
            </a:lvl8pPr>
            <a:lvl9pPr marL="1728948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4112"/>
            <a:ext cx="5157787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661"/>
            <a:ext cx="5183188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18" indent="0">
              <a:buNone/>
              <a:defRPr sz="945" b="1"/>
            </a:lvl2pPr>
            <a:lvl3pPr marL="432237" indent="0">
              <a:buNone/>
              <a:defRPr sz="851" b="1"/>
            </a:lvl3pPr>
            <a:lvl4pPr marL="648355" indent="0">
              <a:buNone/>
              <a:defRPr sz="756" b="1"/>
            </a:lvl4pPr>
            <a:lvl5pPr marL="864474" indent="0">
              <a:buNone/>
              <a:defRPr sz="756" b="1"/>
            </a:lvl5pPr>
            <a:lvl6pPr marL="1080592" indent="0">
              <a:buNone/>
              <a:defRPr sz="756" b="1"/>
            </a:lvl6pPr>
            <a:lvl7pPr marL="1296711" indent="0">
              <a:buNone/>
              <a:defRPr sz="756" b="1"/>
            </a:lvl7pPr>
            <a:lvl8pPr marL="1512829" indent="0">
              <a:buNone/>
              <a:defRPr sz="756" b="1"/>
            </a:lvl8pPr>
            <a:lvl9pPr marL="1728948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4112"/>
            <a:ext cx="5183188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2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8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112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742"/>
            <a:ext cx="6172200" cy="2303690"/>
          </a:xfrm>
        </p:spPr>
        <p:txBody>
          <a:bodyPr/>
          <a:lstStyle>
            <a:lvl1pPr>
              <a:defRPr sz="1513"/>
            </a:lvl1pPr>
            <a:lvl2pPr>
              <a:defRPr sz="1324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503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18" indent="0">
              <a:buNone/>
              <a:defRPr sz="662"/>
            </a:lvl2pPr>
            <a:lvl3pPr marL="432237" indent="0">
              <a:buNone/>
              <a:defRPr sz="567"/>
            </a:lvl3pPr>
            <a:lvl4pPr marL="648355" indent="0">
              <a:buNone/>
              <a:defRPr sz="473"/>
            </a:lvl4pPr>
            <a:lvl5pPr marL="864474" indent="0">
              <a:buNone/>
              <a:defRPr sz="473"/>
            </a:lvl5pPr>
            <a:lvl6pPr marL="1080592" indent="0">
              <a:buNone/>
              <a:defRPr sz="473"/>
            </a:lvl6pPr>
            <a:lvl7pPr marL="1296711" indent="0">
              <a:buNone/>
              <a:defRPr sz="473"/>
            </a:lvl7pPr>
            <a:lvl8pPr marL="1512829" indent="0">
              <a:buNone/>
              <a:defRPr sz="473"/>
            </a:lvl8pPr>
            <a:lvl9pPr marL="1728948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7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112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742"/>
            <a:ext cx="6172200" cy="2303690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118" indent="0">
              <a:buNone/>
              <a:defRPr sz="1324"/>
            </a:lvl2pPr>
            <a:lvl3pPr marL="432237" indent="0">
              <a:buNone/>
              <a:defRPr sz="1134"/>
            </a:lvl3pPr>
            <a:lvl4pPr marL="648355" indent="0">
              <a:buNone/>
              <a:defRPr sz="945"/>
            </a:lvl4pPr>
            <a:lvl5pPr marL="864474" indent="0">
              <a:buNone/>
              <a:defRPr sz="945"/>
            </a:lvl5pPr>
            <a:lvl6pPr marL="1080592" indent="0">
              <a:buNone/>
              <a:defRPr sz="945"/>
            </a:lvl6pPr>
            <a:lvl7pPr marL="1296711" indent="0">
              <a:buNone/>
              <a:defRPr sz="945"/>
            </a:lvl7pPr>
            <a:lvl8pPr marL="1512829" indent="0">
              <a:buNone/>
              <a:defRPr sz="945"/>
            </a:lvl8pPr>
            <a:lvl9pPr marL="1728948" indent="0">
              <a:buNone/>
              <a:defRPr sz="94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503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18" indent="0">
              <a:buNone/>
              <a:defRPr sz="662"/>
            </a:lvl2pPr>
            <a:lvl3pPr marL="432237" indent="0">
              <a:buNone/>
              <a:defRPr sz="567"/>
            </a:lvl3pPr>
            <a:lvl4pPr marL="648355" indent="0">
              <a:buNone/>
              <a:defRPr sz="473"/>
            </a:lvl4pPr>
            <a:lvl5pPr marL="864474" indent="0">
              <a:buNone/>
              <a:defRPr sz="473"/>
            </a:lvl5pPr>
            <a:lvl6pPr marL="1080592" indent="0">
              <a:buNone/>
              <a:defRPr sz="473"/>
            </a:lvl6pPr>
            <a:lvl7pPr marL="1296711" indent="0">
              <a:buNone/>
              <a:defRPr sz="473"/>
            </a:lvl7pPr>
            <a:lvl8pPr marL="1512829" indent="0">
              <a:buNone/>
              <a:defRPr sz="473"/>
            </a:lvl8pPr>
            <a:lvl9pPr marL="1728948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89"/>
            <a:ext cx="10515600" cy="62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946"/>
            <a:ext cx="10515600" cy="205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4553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4553"/>
            <a:ext cx="41148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4553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22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237" rtl="0" eaLnBrk="1" latinLnBrk="0" hangingPunct="1">
        <a:lnSpc>
          <a:spcPct val="90000"/>
        </a:lnSpc>
        <a:spcBef>
          <a:spcPct val="0"/>
        </a:spcBef>
        <a:buNone/>
        <a:defRPr sz="2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59" indent="-108059" algn="l" defTabSz="432237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24178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296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415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533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651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770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888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7007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118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237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355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474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592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711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829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948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391B8-CACC-4330-ADAA-B0B8E54D3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597848">
            <a:off x="-892158" y="-454"/>
            <a:ext cx="8604608" cy="1793156"/>
          </a:xfrm>
        </p:spPr>
        <p:txBody>
          <a:bodyPr>
            <a:normAutofit/>
          </a:bodyPr>
          <a:lstStyle/>
          <a:p>
            <a:r>
              <a:rPr lang="es-MX" sz="5600" b="1" dirty="0">
                <a:solidFill>
                  <a:srgbClr val="00CC99"/>
                </a:solidFill>
                <a:latin typeface="Segoe Print" panose="02000600000000000000" pitchFamily="2" charset="0"/>
              </a:rPr>
              <a:t>Percy Soto-Becerra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A3C0A4-B02B-4377-AF32-A2294EE4E01A}"/>
              </a:ext>
            </a:extLst>
          </p:cNvPr>
          <p:cNvSpPr txBox="1">
            <a:spLocks/>
          </p:cNvSpPr>
          <p:nvPr/>
        </p:nvSpPr>
        <p:spPr>
          <a:xfrm rot="20614685">
            <a:off x="851566" y="1669840"/>
            <a:ext cx="6498186" cy="543343"/>
          </a:xfrm>
          <a:prstGeom prst="rect">
            <a:avLst/>
          </a:prstGeom>
        </p:spPr>
        <p:txBody>
          <a:bodyPr vert="horz" lIns="91437" tIns="45719" rIns="91437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M.D., Epi &amp;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Health</a:t>
            </a:r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 Data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Scientist</a:t>
            </a:r>
            <a:endParaRPr lang="es-MX" sz="2793" b="1" dirty="0">
              <a:solidFill>
                <a:schemeClr val="bg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24AA75-21D6-4E64-A013-EC38F5DE54E8}"/>
              </a:ext>
            </a:extLst>
          </p:cNvPr>
          <p:cNvSpPr txBox="1">
            <a:spLocks/>
          </p:cNvSpPr>
          <p:nvPr/>
        </p:nvSpPr>
        <p:spPr>
          <a:xfrm>
            <a:off x="7366723" y="690939"/>
            <a:ext cx="4595037" cy="1693595"/>
          </a:xfrm>
          <a:prstGeom prst="rect">
            <a:avLst/>
          </a:prstGeom>
        </p:spPr>
        <p:txBody>
          <a:bodyPr vert="horz" lIns="91437" tIns="45719" rIns="91437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latin typeface="Segoe Print" panose="02000600000000000000" pitchFamily="2" charset="0"/>
              </a:rPr>
              <a:t>Reproducible </a:t>
            </a:r>
            <a:r>
              <a:rPr lang="es-MX" sz="3600" b="1" dirty="0" err="1">
                <a:latin typeface="Segoe Print" panose="02000600000000000000" pitchFamily="2" charset="0"/>
              </a:rPr>
              <a:t>Code</a:t>
            </a:r>
            <a:r>
              <a:rPr lang="es-MX" sz="3600" b="1" dirty="0">
                <a:latin typeface="Segoe Print" panose="02000600000000000000" pitchFamily="2" charset="0"/>
              </a:rPr>
              <a:t>, Blog and </a:t>
            </a:r>
            <a:r>
              <a:rPr lang="es-MX" sz="3600" b="1" dirty="0" err="1">
                <a:latin typeface="Segoe Print" panose="02000600000000000000" pitchFamily="2" charset="0"/>
              </a:rPr>
              <a:t>Something</a:t>
            </a:r>
            <a:r>
              <a:rPr lang="es-MX" sz="3600" b="1" dirty="0">
                <a:latin typeface="Segoe Print" panose="02000600000000000000" pitchFamily="2" charset="0"/>
              </a:rPr>
              <a:t> </a:t>
            </a:r>
            <a:r>
              <a:rPr lang="es-MX" sz="3600" b="1" dirty="0" err="1">
                <a:latin typeface="Segoe Print" panose="02000600000000000000" pitchFamily="2" charset="0"/>
              </a:rPr>
              <a:t>Else</a:t>
            </a:r>
            <a:endParaRPr lang="es-MX" sz="36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Percy Soto-Becerra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Percy Soto-Becerra</dc:title>
  <dc:creator>Percy Soto Becerra</dc:creator>
  <cp:lastModifiedBy>Percy Soto Becerra</cp:lastModifiedBy>
  <cp:revision>2</cp:revision>
  <dcterms:created xsi:type="dcterms:W3CDTF">2022-02-13T04:28:24Z</dcterms:created>
  <dcterms:modified xsi:type="dcterms:W3CDTF">2022-02-13T06:37:24Z</dcterms:modified>
</cp:coreProperties>
</file>