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8"/>
    <a:srgbClr val="008CD4"/>
    <a:srgbClr val="C1DA94"/>
    <a:srgbClr val="00FFFF"/>
    <a:srgbClr val="077FBD"/>
    <a:srgbClr val="0077C8"/>
    <a:srgbClr val="219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6D856-DF98-43B7-83DD-50CDDB31B0F5}" v="21" dt="2023-03-10T17:47:3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9426-AB6A-4CEF-A506-E1AF5097148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13E2-7557-45CD-9DF8-10A3C753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/>
          <p:cNvSpPr/>
          <p:nvPr/>
        </p:nvSpPr>
        <p:spPr>
          <a:xfrm>
            <a:off x="745779" y="4771539"/>
            <a:ext cx="66615" cy="628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C8989F68-84A9-4435-8EE0-E3A8CEEC762A}"/>
              </a:ext>
            </a:extLst>
          </p:cNvPr>
          <p:cNvSpPr txBox="1">
            <a:spLocks/>
          </p:cNvSpPr>
          <p:nvPr/>
        </p:nvSpPr>
        <p:spPr>
          <a:xfrm>
            <a:off x="812394" y="4698152"/>
            <a:ext cx="4498148" cy="144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chemeClr val="bg1"/>
                </a:solidFill>
                <a:latin typeface="+mj-lt"/>
              </a:rPr>
              <a:t>Armando Martin Pezo </a:t>
            </a:r>
            <a:r>
              <a:rPr lang="en-US" sz="2600" b="1" dirty="0" err="1">
                <a:solidFill>
                  <a:schemeClr val="bg1"/>
                </a:solidFill>
                <a:latin typeface="+mj-lt"/>
              </a:rPr>
              <a:t>Pezo</a:t>
            </a:r>
            <a:endParaRPr lang="en-US" sz="26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+mj-lt"/>
              </a:rPr>
              <a:t>Administrador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REDCap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INS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+mj-lt"/>
              </a:rPr>
              <a:t>Instituto Nacional de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Salud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DA6A785A-A2F4-4969-B046-22653D263440}"/>
              </a:ext>
            </a:extLst>
          </p:cNvPr>
          <p:cNvSpPr txBox="1">
            <a:spLocks/>
          </p:cNvSpPr>
          <p:nvPr/>
        </p:nvSpPr>
        <p:spPr>
          <a:xfrm>
            <a:off x="605102" y="2755154"/>
            <a:ext cx="47054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CONFIGURACIONES ADICIONALES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6" y="825670"/>
            <a:ext cx="1225529" cy="4742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26221" r="9506" b="25189"/>
          <a:stretch/>
        </p:blipFill>
        <p:spPr>
          <a:xfrm>
            <a:off x="561807" y="780970"/>
            <a:ext cx="1951868" cy="509948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56385B-8B8E-2236-33DB-3AFCA78CF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8" y="2514600"/>
            <a:ext cx="6066781" cy="21150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5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3681-69FE-00DD-84C5-0F294FB2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280E-873D-1FA0-7DB8-83D46B71A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8972-07AF-83D7-15B7-6F2362157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A169C-8CF8-DC9A-9BC8-14130FE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0"/>
            <a:ext cx="939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74" y="2763330"/>
            <a:ext cx="2214372" cy="8568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26221" r="9506" b="25189"/>
          <a:stretch/>
        </p:blipFill>
        <p:spPr>
          <a:xfrm>
            <a:off x="2721636" y="2763330"/>
            <a:ext cx="3015945" cy="7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DA6A785A-A2F4-4969-B046-22653D263440}"/>
              </a:ext>
            </a:extLst>
          </p:cNvPr>
          <p:cNvSpPr txBox="1">
            <a:spLocks/>
          </p:cNvSpPr>
          <p:nvPr/>
        </p:nvSpPr>
        <p:spPr>
          <a:xfrm>
            <a:off x="1566333" y="1337733"/>
            <a:ext cx="8876105" cy="454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500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DESCARGO DE RESPOSABILIDAD</a:t>
            </a:r>
          </a:p>
          <a:p>
            <a:endParaRPr lang="es-ES" sz="3100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sz="3100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sz="3100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900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presente ponencia se realiza a título personal y no responde, necesariamente, a la opinión del Instituto Nacional de Salud, sus autoridades ni sus trabajadores.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823" y="6094239"/>
            <a:ext cx="1192304" cy="4613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7" t="26748" r="9801" b="26748"/>
          <a:stretch/>
        </p:blipFill>
        <p:spPr>
          <a:xfrm>
            <a:off x="9138252" y="6162675"/>
            <a:ext cx="1304186" cy="3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33961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TEMARIO</a:t>
            </a:r>
            <a:endParaRPr lang="en-US" sz="44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E7D8C-B7E2-8F65-E72F-6A80DFB857E6}"/>
              </a:ext>
            </a:extLst>
          </p:cNvPr>
          <p:cNvSpPr/>
          <p:nvPr/>
        </p:nvSpPr>
        <p:spPr>
          <a:xfrm>
            <a:off x="1084082" y="1668544"/>
            <a:ext cx="8097625" cy="4194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2800" dirty="0"/>
              <a:t>Grupo de </a:t>
            </a:r>
            <a:r>
              <a:rPr lang="en-US" sz="2800" dirty="0" err="1"/>
              <a:t>acceso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Calendarios</a:t>
            </a: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Notificaciones</a:t>
            </a:r>
            <a:r>
              <a:rPr lang="en-US" sz="2800" dirty="0"/>
              <a:t> </a:t>
            </a:r>
            <a:r>
              <a:rPr lang="en-US" sz="2800" dirty="0" err="1"/>
              <a:t>automatizadas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2E7D4-8096-4259-33E5-C651F14CB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8213" y="2557961"/>
            <a:ext cx="400106" cy="438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E32AC-8E7A-3EB3-66A0-CEDB4B982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5000" y1="30000" x2="55000" y2="30000"/>
                        <a14:foregroundMark x1="85000" y1="62500" x2="85000" y2="62500"/>
                        <a14:foregroundMark x1="80000" y1="37500" x2="80000" y2="37500"/>
                        <a14:foregroundMark x1="22500" y1="40000" x2="22500" y2="40000"/>
                        <a14:foregroundMark x1="17500" y1="62500" x2="17500" y2="6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0852" y="1745108"/>
            <a:ext cx="381053" cy="381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88DC9B-DCC1-2A52-6B09-4A9807FFC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667" y1="75000" x2="41667" y2="7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139" y="3490280"/>
            <a:ext cx="3429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6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10499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ACCESO DE DATOS (GAD)</a:t>
            </a:r>
            <a:endParaRPr lang="en-US" sz="44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6BB8-1FD2-0A09-DFB5-D7E6141E1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estudios</a:t>
            </a:r>
            <a:r>
              <a:rPr lang="en-US" dirty="0"/>
              <a:t> </a:t>
            </a:r>
            <a:r>
              <a:rPr lang="en-US" dirty="0" err="1"/>
              <a:t>multicentricos</a:t>
            </a:r>
            <a:r>
              <a:rPr lang="en-US" dirty="0"/>
              <a:t>.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ocultar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recoletados</a:t>
            </a:r>
            <a:r>
              <a:rPr lang="en-US" dirty="0"/>
              <a:t>.</a:t>
            </a:r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crearse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site o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</a:t>
            </a:r>
            <a:r>
              <a:rPr lang="en-US" dirty="0" err="1"/>
              <a:t>preestablecido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8077C-578C-D633-71BE-987D93B010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3EEE2-69EE-87F2-BB97-40A0F328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4132"/>
            <a:ext cx="557290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3A27D9-BAA8-38A9-A039-CEA11C07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1" y="582227"/>
            <a:ext cx="11581278" cy="58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10499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CALENDARIO</a:t>
            </a:r>
            <a:endParaRPr lang="en-US" sz="44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6BB8-1FD2-0A09-DFB5-D7E6141E1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Util para </a:t>
            </a:r>
            <a:r>
              <a:rPr lang="en-US" dirty="0" err="1"/>
              <a:t>organizar</a:t>
            </a:r>
            <a:r>
              <a:rPr lang="en-US" dirty="0"/>
              <a:t> las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estudio</a:t>
            </a:r>
            <a:endParaRPr lang="en-US" dirty="0"/>
          </a:p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participante</a:t>
            </a:r>
            <a:r>
              <a:rPr lang="en-US" dirty="0"/>
              <a:t> o de forma global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25AAB-63F2-A513-DF53-D5A56E15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96" y="1288204"/>
            <a:ext cx="4842804" cy="49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854072" y="612895"/>
            <a:ext cx="104997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>
                <a:solidFill>
                  <a:srgbClr val="00AE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NOTIFICACIONES AUTOMATIZADAS</a:t>
            </a:r>
            <a:endParaRPr lang="en-US" sz="4400" b="1" dirty="0">
              <a:solidFill>
                <a:srgbClr val="00AEB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6BB8-1FD2-0A09-DFB5-D7E6141E1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o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alertas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a </a:t>
            </a:r>
            <a:r>
              <a:rPr lang="en-US" dirty="0" err="1"/>
              <a:t>sucesos</a:t>
            </a:r>
            <a:r>
              <a:rPr lang="en-US" dirty="0"/>
              <a:t> </a:t>
            </a:r>
            <a:r>
              <a:rPr lang="en-US" dirty="0" err="1"/>
              <a:t>puntuales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del </a:t>
            </a:r>
            <a:r>
              <a:rPr lang="en-US" dirty="0" err="1"/>
              <a:t>estudio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8077C-578C-D633-71BE-987D93B010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15348-43A3-F87F-8016-68863546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21" y="1782233"/>
            <a:ext cx="5503958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D96FC4-666D-3432-9D2B-A3A2BEFC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37" y="0"/>
            <a:ext cx="8050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83EB-AE85-F49E-939D-0749D60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761A-4E24-E91D-297E-20C9160FD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AF733-7A45-5FC0-5872-5E89386B89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CCC5F-B300-E982-81D9-049DB4D1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7" y="0"/>
            <a:ext cx="10525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02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122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</dc:creator>
  <cp:lastModifiedBy>Percy Soto Becerra</cp:lastModifiedBy>
  <cp:revision>45</cp:revision>
  <dcterms:created xsi:type="dcterms:W3CDTF">2021-11-08T16:04:05Z</dcterms:created>
  <dcterms:modified xsi:type="dcterms:W3CDTF">2023-03-16T23:53:58Z</dcterms:modified>
</cp:coreProperties>
</file>