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B8"/>
    <a:srgbClr val="008CD4"/>
    <a:srgbClr val="C1DA94"/>
    <a:srgbClr val="00FFFF"/>
    <a:srgbClr val="077FBD"/>
    <a:srgbClr val="0077C8"/>
    <a:srgbClr val="219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4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2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2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4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3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3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5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9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9426-AB6A-4CEF-A506-E1AF5097148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redondeado 30"/>
          <p:cNvSpPr/>
          <p:nvPr/>
        </p:nvSpPr>
        <p:spPr>
          <a:xfrm>
            <a:off x="745779" y="4771539"/>
            <a:ext cx="66615" cy="6280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DA6A785A-A2F4-4969-B046-22653D263440}"/>
              </a:ext>
            </a:extLst>
          </p:cNvPr>
          <p:cNvSpPr txBox="1">
            <a:spLocks/>
          </p:cNvSpPr>
          <p:nvPr/>
        </p:nvSpPr>
        <p:spPr>
          <a:xfrm>
            <a:off x="611984" y="3372589"/>
            <a:ext cx="487441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4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EXPOSICIÓN</a:t>
            </a:r>
          </a:p>
        </p:txBody>
      </p: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id="{C8989F68-84A9-4435-8EE0-E3A8CEEC762A}"/>
              </a:ext>
            </a:extLst>
          </p:cNvPr>
          <p:cNvSpPr txBox="1">
            <a:spLocks/>
          </p:cNvSpPr>
          <p:nvPr/>
        </p:nvSpPr>
        <p:spPr>
          <a:xfrm>
            <a:off x="812394" y="4698152"/>
            <a:ext cx="4498148" cy="951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err="1">
                <a:solidFill>
                  <a:schemeClr val="bg1"/>
                </a:solidFill>
                <a:latin typeface="+mj-lt"/>
              </a:rPr>
              <a:t>Subgerencia</a:t>
            </a:r>
            <a:r>
              <a:rPr lang="en-US" sz="2600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2600" dirty="0" err="1">
                <a:solidFill>
                  <a:schemeClr val="bg1"/>
                </a:solidFill>
                <a:latin typeface="+mj-lt"/>
              </a:rPr>
              <a:t>Imagen</a:t>
            </a:r>
            <a:r>
              <a:rPr lang="en-US" sz="2600" dirty="0">
                <a:solidFill>
                  <a:schemeClr val="bg1"/>
                </a:solidFill>
                <a:latin typeface="+mj-lt"/>
              </a:rPr>
              <a:t> y </a:t>
            </a:r>
            <a:br>
              <a:rPr lang="en-US" sz="2600" dirty="0">
                <a:solidFill>
                  <a:schemeClr val="bg1"/>
                </a:solidFill>
                <a:latin typeface="+mj-lt"/>
              </a:rPr>
            </a:br>
            <a:r>
              <a:rPr lang="en-US" sz="2600" dirty="0" err="1">
                <a:solidFill>
                  <a:schemeClr val="bg1"/>
                </a:solidFill>
                <a:latin typeface="+mj-lt"/>
              </a:rPr>
              <a:t>Relaciones</a:t>
            </a:r>
            <a:r>
              <a:rPr lang="en-US" sz="2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+mj-lt"/>
              </a:rPr>
              <a:t>Institucionales</a:t>
            </a:r>
            <a:endParaRPr lang="en-US" sz="2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DA6A785A-A2F4-4969-B046-22653D263440}"/>
              </a:ext>
            </a:extLst>
          </p:cNvPr>
          <p:cNvSpPr txBox="1">
            <a:spLocks/>
          </p:cNvSpPr>
          <p:nvPr/>
        </p:nvSpPr>
        <p:spPr>
          <a:xfrm>
            <a:off x="605102" y="2755154"/>
            <a:ext cx="406451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4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826" y="825670"/>
            <a:ext cx="1225529" cy="4742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4" r="3282"/>
          <a:stretch/>
        </p:blipFill>
        <p:spPr>
          <a:xfrm>
            <a:off x="5596096" y="1357575"/>
            <a:ext cx="6167046" cy="4562095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26221" r="9506" b="25189"/>
          <a:stretch/>
        </p:blipFill>
        <p:spPr>
          <a:xfrm>
            <a:off x="561807" y="780970"/>
            <a:ext cx="1951868" cy="50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DA6A785A-A2F4-4969-B046-22653D263440}"/>
              </a:ext>
            </a:extLst>
          </p:cNvPr>
          <p:cNvSpPr txBox="1">
            <a:spLocks/>
          </p:cNvSpPr>
          <p:nvPr/>
        </p:nvSpPr>
        <p:spPr>
          <a:xfrm>
            <a:off x="3888048" y="2347077"/>
            <a:ext cx="426766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100" dirty="0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es-PE" sz="5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s-PE" sz="5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PE" sz="5000" b="1" dirty="0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823" y="6094239"/>
            <a:ext cx="1192304" cy="46135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7" t="26748" r="9801" b="26748"/>
          <a:stretch/>
        </p:blipFill>
        <p:spPr>
          <a:xfrm>
            <a:off x="9138252" y="6162675"/>
            <a:ext cx="1304186" cy="32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7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858176" y="2500805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err="1">
                <a:solidFill>
                  <a:srgbClr val="008CD4"/>
                </a:solidFill>
              </a:rPr>
              <a:t>Lorem</a:t>
            </a:r>
            <a:r>
              <a:rPr lang="es-PE" b="1" dirty="0">
                <a:solidFill>
                  <a:srgbClr val="008CD4"/>
                </a:solidFill>
              </a:rPr>
              <a:t> </a:t>
            </a:r>
            <a:r>
              <a:rPr lang="es-PE" b="1" dirty="0" err="1">
                <a:solidFill>
                  <a:srgbClr val="008CD4"/>
                </a:solidFill>
              </a:rPr>
              <a:t>Ipsum</a:t>
            </a:r>
            <a:endParaRPr lang="en-US" b="1" dirty="0">
              <a:solidFill>
                <a:srgbClr val="008CD4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8176" y="2753234"/>
            <a:ext cx="24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Texto de relleno de la industria de la impresión y la composición tipográfica.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41328" y="4495748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err="1">
                <a:solidFill>
                  <a:srgbClr val="008CD4"/>
                </a:solidFill>
              </a:rPr>
              <a:t>Lorem</a:t>
            </a:r>
            <a:r>
              <a:rPr lang="es-PE" b="1" dirty="0">
                <a:solidFill>
                  <a:srgbClr val="008CD4"/>
                </a:solidFill>
              </a:rPr>
              <a:t> </a:t>
            </a:r>
            <a:r>
              <a:rPr lang="es-PE" b="1" dirty="0" err="1">
                <a:solidFill>
                  <a:srgbClr val="008CD4"/>
                </a:solidFill>
              </a:rPr>
              <a:t>Ipsum</a:t>
            </a:r>
            <a:endParaRPr lang="en-US" b="1" dirty="0">
              <a:solidFill>
                <a:srgbClr val="008CD4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941327" y="4748177"/>
            <a:ext cx="2384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Texto de relleno de la industria de la impresión y la composición tipográfica.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062795" y="2500805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err="1">
                <a:solidFill>
                  <a:srgbClr val="008CD4"/>
                </a:solidFill>
              </a:rPr>
              <a:t>Lorem</a:t>
            </a:r>
            <a:r>
              <a:rPr lang="es-PE" b="1" dirty="0">
                <a:solidFill>
                  <a:srgbClr val="008CD4"/>
                </a:solidFill>
              </a:rPr>
              <a:t> </a:t>
            </a:r>
            <a:r>
              <a:rPr lang="es-PE" b="1" dirty="0" err="1">
                <a:solidFill>
                  <a:srgbClr val="008CD4"/>
                </a:solidFill>
              </a:rPr>
              <a:t>Ipsum</a:t>
            </a:r>
            <a:endParaRPr lang="en-US" b="1" dirty="0">
              <a:solidFill>
                <a:srgbClr val="008CD4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062795" y="2753234"/>
            <a:ext cx="24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Texto de relleno de la industria de la impresión y la composición tipográfica.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086336" y="4495748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err="1">
                <a:solidFill>
                  <a:srgbClr val="008CD4"/>
                </a:solidFill>
              </a:rPr>
              <a:t>Lorem</a:t>
            </a:r>
            <a:r>
              <a:rPr lang="es-PE" b="1" dirty="0">
                <a:solidFill>
                  <a:srgbClr val="008CD4"/>
                </a:solidFill>
              </a:rPr>
              <a:t> </a:t>
            </a:r>
            <a:r>
              <a:rPr lang="es-PE" b="1" dirty="0" err="1">
                <a:solidFill>
                  <a:srgbClr val="008CD4"/>
                </a:solidFill>
              </a:rPr>
              <a:t>Ipsum</a:t>
            </a:r>
            <a:endParaRPr lang="en-US" b="1" dirty="0">
              <a:solidFill>
                <a:srgbClr val="008CD4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086336" y="4748177"/>
            <a:ext cx="24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Texto de relleno de la industria de la impresión y la composición tipográfica.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854072" y="612895"/>
            <a:ext cx="29819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000" b="1" dirty="0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</a:t>
            </a:r>
            <a:endParaRPr lang="en-US" sz="3000" b="1" dirty="0">
              <a:solidFill>
                <a:srgbClr val="00AEB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59" y="1715066"/>
            <a:ext cx="717993" cy="735975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93" y="3759876"/>
            <a:ext cx="987944" cy="987944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27" y="3920982"/>
            <a:ext cx="572638" cy="57476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72" y="1712753"/>
            <a:ext cx="659894" cy="743287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1" t="1984" r="19963" b="2493"/>
          <a:stretch/>
        </p:blipFill>
        <p:spPr>
          <a:xfrm>
            <a:off x="7067006" y="692150"/>
            <a:ext cx="4338245" cy="5178562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24606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/>
          <p:cNvSpPr txBox="1"/>
          <p:nvPr/>
        </p:nvSpPr>
        <p:spPr>
          <a:xfrm>
            <a:off x="1248121" y="4454662"/>
            <a:ext cx="1570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err="1">
                <a:solidFill>
                  <a:srgbClr val="008CD4"/>
                </a:solidFill>
              </a:rPr>
              <a:t>Lorem</a:t>
            </a:r>
            <a:r>
              <a:rPr lang="es-PE" sz="2000" b="1" dirty="0">
                <a:solidFill>
                  <a:srgbClr val="008CD4"/>
                </a:solidFill>
              </a:rPr>
              <a:t> </a:t>
            </a:r>
            <a:r>
              <a:rPr lang="es-PE" sz="2000" b="1" dirty="0" err="1">
                <a:solidFill>
                  <a:srgbClr val="008CD4"/>
                </a:solidFill>
              </a:rPr>
              <a:t>Ipsum</a:t>
            </a:r>
            <a:endParaRPr lang="en-US" sz="2000" b="1" dirty="0">
              <a:solidFill>
                <a:srgbClr val="008CD4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1248122" y="4780451"/>
            <a:ext cx="4491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chemeClr val="bg2">
                    <a:lumMod val="50000"/>
                  </a:schemeClr>
                </a:solidFill>
              </a:rPr>
              <a:t>Lorem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bg2">
                    <a:lumMod val="50000"/>
                  </a:schemeClr>
                </a:solidFill>
              </a:rPr>
              <a:t>Ipsum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 es simplemente texto de relleno</a:t>
            </a:r>
          </a:p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de la industria de la impresión y la composición tipográfica simplemente texto de relleno.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854072" y="612895"/>
            <a:ext cx="29819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000" b="1" dirty="0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</a:t>
            </a:r>
            <a:endParaRPr lang="en-US" sz="3000" b="1" dirty="0">
              <a:solidFill>
                <a:srgbClr val="00AEB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315339" y="4247924"/>
            <a:ext cx="3516923" cy="96716"/>
          </a:xfrm>
          <a:prstGeom prst="rect">
            <a:avLst/>
          </a:prstGeom>
          <a:solidFill>
            <a:srgbClr val="00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Rectángulo 33"/>
          <p:cNvSpPr/>
          <p:nvPr/>
        </p:nvSpPr>
        <p:spPr>
          <a:xfrm>
            <a:off x="6869722" y="4117893"/>
            <a:ext cx="3516923" cy="96716"/>
          </a:xfrm>
          <a:prstGeom prst="rect">
            <a:avLst/>
          </a:prstGeom>
          <a:solidFill>
            <a:srgbClr val="00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5339" y="1554485"/>
            <a:ext cx="3913101" cy="2708708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79" t="30207" r="1270" b="34942"/>
          <a:stretch/>
        </p:blipFill>
        <p:spPr>
          <a:xfrm>
            <a:off x="6869722" y="1554485"/>
            <a:ext cx="4121365" cy="2563901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6793521" y="4454662"/>
            <a:ext cx="1570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err="1">
                <a:solidFill>
                  <a:srgbClr val="008CD4"/>
                </a:solidFill>
              </a:rPr>
              <a:t>Lorem</a:t>
            </a:r>
            <a:r>
              <a:rPr lang="es-PE" sz="2000" b="1" dirty="0">
                <a:solidFill>
                  <a:srgbClr val="008CD4"/>
                </a:solidFill>
              </a:rPr>
              <a:t> </a:t>
            </a:r>
            <a:r>
              <a:rPr lang="es-PE" sz="2000" b="1" dirty="0" err="1">
                <a:solidFill>
                  <a:srgbClr val="008CD4"/>
                </a:solidFill>
              </a:rPr>
              <a:t>Ipsum</a:t>
            </a:r>
            <a:endParaRPr lang="en-US" sz="2000" b="1" dirty="0">
              <a:solidFill>
                <a:srgbClr val="008CD4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793522" y="4780451"/>
            <a:ext cx="4491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chemeClr val="bg2">
                    <a:lumMod val="50000"/>
                  </a:schemeClr>
                </a:solidFill>
              </a:rPr>
              <a:t>Lorem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bg2">
                    <a:lumMod val="50000"/>
                  </a:schemeClr>
                </a:solidFill>
              </a:rPr>
              <a:t>Ipsum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 es simplemente texto de relleno</a:t>
            </a:r>
          </a:p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de la industria de la impresión y la composición tipográfica simplemente texto de relleno.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30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074" y="2763330"/>
            <a:ext cx="2214372" cy="85684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26221" r="9506" b="25189"/>
          <a:stretch/>
        </p:blipFill>
        <p:spPr>
          <a:xfrm>
            <a:off x="2721636" y="2763330"/>
            <a:ext cx="3015945" cy="7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9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131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</dc:creator>
  <cp:lastModifiedBy>ORI Imagen2</cp:lastModifiedBy>
  <cp:revision>44</cp:revision>
  <dcterms:created xsi:type="dcterms:W3CDTF">2021-11-08T16:04:05Z</dcterms:created>
  <dcterms:modified xsi:type="dcterms:W3CDTF">2022-12-13T20:18:15Z</dcterms:modified>
</cp:coreProperties>
</file>