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56A12-1E17-4BFB-8789-25A82292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6B7B5-BA91-4310-8CBF-A346BFA58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087E5-98B5-4F34-B8DF-88806F41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59F44-DC85-4B12-851A-1C10B231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5F789-0533-4E48-9684-47BF3D1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1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F3247-545A-4E87-A231-D6FEE623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3FF792-888D-4EC7-9DAE-738A11019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C975F-7CF5-49A1-94B3-5ED6B1AD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AACB6-AACE-4FA5-9A36-EDD29C73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E564C-2877-435C-9EA4-4E4B6D5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59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82B141-EB5C-4504-A0BB-CEFE4ADA3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CBAF68-2C37-4932-AEAB-076F26F6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D84FC-13BC-40B9-8FA8-60E7B373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37AB0-0F6E-424F-9C8F-8DA2BCF7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7EE1C-E399-4E65-B449-64259CEE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422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FD3FA-71E3-4B47-B5F7-4C887128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8F694-24D5-4205-8413-3C0C97FD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A27A2-C795-4B84-A224-DAF5E23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6F266-7EFD-4EDF-9CF2-E5157496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212FE-11EC-4113-BBB1-478C347B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29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4F9B-A1C1-46C9-BA34-F50D0ED1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DA454D-C9E4-46A3-9CCA-AA00CEFA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CEC4B-CF04-4D56-AFEC-216057C6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954AC4-DCA4-4C1A-8A81-EECF7822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B7A8E-477A-4DAD-81BF-B58BF231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2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6CC0A-EFD5-4E55-BEB8-6BCC932F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AC5E1-9FD1-49C7-8719-92BCE5F00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3FD60-9085-4EB9-BECE-D677B60C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881D95-51F7-426A-8591-0A5ACDA4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C7E15-1CD5-47D5-AB9E-6B1DD1A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9D8DE-EC90-4F34-B01C-50E10C5F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0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B5D9-DA0C-454E-85CB-82182796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D74F41-6571-4E2B-A600-3C931514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0E3228-4212-40E8-9F8D-9A35BFFC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A1805A-9283-4AB8-BCA0-3A12D58A1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3081E7-A0C7-4C5B-8F6C-5395FA4D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D0D876-0A03-4120-919E-B8A7C416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C373C1-96D8-4422-8CC2-AA500AD8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8B7D3C-F71A-4058-B898-D966A502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786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7399C-2491-485E-AE8C-23A66AC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4127AF-4CF8-4F36-8163-629A3F98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632FAF-2AB1-4531-A2D5-BC26A62D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3C07C6-4D61-40B6-902C-6CF495D7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56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349E83-0282-4E6F-9A59-E7089855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212480-B466-4213-9C73-970E4A0D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A18C08-0290-418B-AA6A-0BC6B093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79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15EEE-6FF3-42DA-B53B-A77A7F93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93DC9-5F12-4868-9076-F25B45F5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0900E-A750-41A5-B47A-0ADC0A44F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D40BD1-F132-4B59-AEFD-8C69B053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6B701-BE70-41B4-ACC9-B0C7E3D8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DDF1FD-083F-425E-8E37-FB0617F9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2290C-647A-4BBC-8D7B-D88D1019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EF7D37-A6DE-45F5-8F45-309C451F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AB47B-6D41-418A-9065-D58BB00E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0409C1-A87D-4395-86AD-1135355E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B61E9E-BAA0-43AC-B2FE-0F61F823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94815F-EB94-4C59-93DA-0724F284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8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A090F4-C9C2-4F8C-A630-163AAEA1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0DF45B-3770-4DF0-804C-3034CF2B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20A3F-EF2E-4F45-88C3-A1E6D24E6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B8AD-7DBE-443E-AE40-71FC3DA4CF50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CC59D-6BFC-4D6A-A7A9-EF2C94639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A7E92-1D7C-4770-94FD-D45C093CC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261A-9096-4163-808E-8450E5FC9E8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2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0D1936-390F-4D0E-B948-D7DF103F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69E7537-B903-43B1-AE72-9B1ADA0247E0}"/>
              </a:ext>
            </a:extLst>
          </p:cNvPr>
          <p:cNvSpPr txBox="1"/>
          <p:nvPr/>
        </p:nvSpPr>
        <p:spPr>
          <a:xfrm>
            <a:off x="2590800" y="1066395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>
                <a:solidFill>
                  <a:srgbClr val="0070C0"/>
                </a:solidFill>
                <a:latin typeface="Broadway" panose="04040905080002020502" pitchFamily="82" charset="0"/>
              </a:rPr>
              <a:t>Pasos para elaborar una receta de cocina.</a:t>
            </a:r>
          </a:p>
        </p:txBody>
      </p:sp>
    </p:spTree>
    <p:extLst>
      <p:ext uri="{BB962C8B-B14F-4D97-AF65-F5344CB8AC3E}">
        <p14:creationId xmlns:p14="http://schemas.microsoft.com/office/powerpoint/2010/main" val="40973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C58522-09F5-4F32-BD31-9091ADC5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86B6CE-AA94-4E10-81BD-B4878AD9BFAA}"/>
              </a:ext>
            </a:extLst>
          </p:cNvPr>
          <p:cNvSpPr txBox="1"/>
          <p:nvPr/>
        </p:nvSpPr>
        <p:spPr>
          <a:xfrm>
            <a:off x="2822713" y="1166192"/>
            <a:ext cx="820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Las instrucciones de las recetas deben escribirse de manera </a:t>
            </a:r>
            <a:r>
              <a:rPr lang="es-CO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clara y organizada </a:t>
            </a:r>
            <a:r>
              <a:rPr lang="es-CO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con las palabras y frases que indiquen el orden de los pasos.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728A49-DBEC-447E-8419-0A6CB7BFEAFA}"/>
              </a:ext>
            </a:extLst>
          </p:cNvPr>
          <p:cNvSpPr txBox="1"/>
          <p:nvPr/>
        </p:nvSpPr>
        <p:spPr>
          <a:xfrm>
            <a:off x="1444487" y="2650434"/>
            <a:ext cx="9766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Adverbios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 temporales): son palabras que indican tiempo, por ejemplo: antes, después, luego, siempre, nunca, etcétera.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Frases adverbiales 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 temporales): son frases que señalan el orden en que suceden las cosas, por ejemplo: a continuación, por ultimo, al mismo tiempo, en primer lugar, entre otros.</a:t>
            </a:r>
          </a:p>
        </p:txBody>
      </p:sp>
    </p:spTree>
    <p:extLst>
      <p:ext uri="{BB962C8B-B14F-4D97-AF65-F5344CB8AC3E}">
        <p14:creationId xmlns:p14="http://schemas.microsoft.com/office/powerpoint/2010/main" val="245587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EDB4160-AD79-4652-94B2-28EADDD9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62B1B5-37E9-42EB-85A1-15E3C00F0337}"/>
              </a:ext>
            </a:extLst>
          </p:cNvPr>
          <p:cNvSpPr txBox="1"/>
          <p:nvPr/>
        </p:nvSpPr>
        <p:spPr>
          <a:xfrm>
            <a:off x="2928729" y="2023045"/>
            <a:ext cx="7527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En ocasiones, algunas indicaciones requieren un tiempo especifico para que el platillo o bebida se elabore correctamente, por eso es necesario indicarlo de manera precisa. Por ejemplo: </a:t>
            </a:r>
            <a:r>
              <a:rPr lang="es-CO" sz="2400" i="1" dirty="0">
                <a:solidFill>
                  <a:srgbClr val="0070C0"/>
                </a:solidFill>
                <a:latin typeface="Comic Sans MS" panose="030F0702030302020204" pitchFamily="66" charset="0"/>
              </a:rPr>
              <a:t>hornear quince minutos, refrigerar por dos horas, freír treinta segundos…</a:t>
            </a:r>
          </a:p>
        </p:txBody>
      </p:sp>
    </p:spTree>
    <p:extLst>
      <p:ext uri="{BB962C8B-B14F-4D97-AF65-F5344CB8AC3E}">
        <p14:creationId xmlns:p14="http://schemas.microsoft.com/office/powerpoint/2010/main" val="3939840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Broadway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SUSY SANCHEZ</dc:creator>
  <cp:lastModifiedBy>SUSY SANCHEZ</cp:lastModifiedBy>
  <cp:revision>1</cp:revision>
  <dcterms:created xsi:type="dcterms:W3CDTF">2021-12-15T03:29:25Z</dcterms:created>
  <dcterms:modified xsi:type="dcterms:W3CDTF">2021-12-15T03:29:48Z</dcterms:modified>
</cp:coreProperties>
</file>