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2D075-05B8-447E-9AB1-0D1AAD1C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5BACE-53B8-47F3-BEBF-2F60F108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224BE-1EF2-4E69-A948-05454D7D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66932-2F12-444C-B370-3B15A0EC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19655-0298-4F63-8DBD-3F8D6B8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3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F366A-EB22-40BC-8437-CC93833D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EE018D-AD83-46F4-9FE1-DC8A62672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3E091-FE89-4659-B10F-8DB45156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D4447-8A31-4A83-88D6-5FB360FF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73802-CF90-410D-A4A1-B7FBF103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10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3987D0-64A7-4963-9ECF-464122061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BD27E-53E4-4E71-A9BC-ED0570E1F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B975A-4178-419C-B6EE-782571E1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DC7FF-95CD-484E-BC12-49477535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92737-4D91-4A82-B3B5-EB689638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6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56D01-0B7A-4028-83A2-B1B86CA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8CB3E-DE51-43B1-9CD4-13352AD76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8A0B08-46A2-4CC5-9DD9-8502B1FD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25E58-1FF5-46BC-A252-26BE5C70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C2F5C-CB81-4F4D-A91A-DC8AAA91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25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38CB-1C2E-4C29-9584-48CB563F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246D7-F8C9-47FB-965D-BD070433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C779C-8AFE-463D-B5D9-A7FB1C0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0F2B7-9DAC-4B9D-9D58-5A2195E3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34942-D1EE-453E-B960-A57075F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0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CAD2D-D916-458A-9C4C-7C2DB6D5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3867E-DD2A-4B37-91DD-4C776D35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9B0BA8-393C-4738-9CA6-80E7013C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216C2A-94FC-4816-9F9E-94AC87F8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914E81-C677-49B0-A8D5-3B89BD0A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D9616-CFDE-4D73-9EB2-B869B4FA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415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2D183-9D8E-4465-8FA6-3344348E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901934-754D-4487-9D83-CFA74B5F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45EFAE-E9CE-4DF5-AE38-BF5C5DD66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809AF0-70E3-4DE2-907C-5082D973F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51CD74-B77F-45B0-8C39-6786D69CB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18C1A2-9337-4D98-9B06-84A350E1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684D73-6F26-4CBB-BCAA-A42CAE24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70045F-0301-4B57-972E-83BD35D9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9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8B1AC-25E3-413F-AA45-864ADA0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A70915-0CE5-4C91-B484-19E7EDA8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191F97-8A4C-4D45-BA04-809C83BE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5205D8-811A-410A-8B9F-569F9B0F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968D3C-CA22-4F06-A8E8-4D6C4B26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D628C-BECE-44D6-82D6-F4FD77FB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FE7DE7-AF41-4168-A42C-1230FD7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71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11C38-0B36-4615-A6CD-CCB69BA5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5FF52-A420-4283-AFD9-6EDCA12D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28734-CBEC-4489-BC46-25D9845A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1F4E-4EC2-433C-9018-2C855E7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6EDD1-350F-4A1C-9D4B-4ABC8D9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25473-A509-4C13-8E38-E2EF9996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1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55F7-B2EA-459A-9328-EF2AD3B4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B918B6-8439-44F2-B56A-C8910ED7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268258-F808-4A7C-A2EE-AC70FB978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98B2D0-BAB9-4CDE-B4B8-9806D4DA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80BC7D-932C-44E4-BEEE-05E74C94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CB0B81-D076-4212-A027-1FD188D1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63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4BBC35-803F-4F48-9C18-65098BDC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653694-1625-43DF-87D1-E551B71F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E649A-48BA-450F-AFB2-65F1FC9FB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18BE-423E-4862-8BEC-DFB76E076F85}" type="datetimeFigureOut">
              <a:rPr lang="es-CO" smtClean="0"/>
              <a:t>27/10/2021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445DA-0F80-49E5-85BF-05043EE7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2D7D9-0F6B-4C90-B046-0E8E8407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9B53-3F7F-4013-B7BC-FD00F3CE77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772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49D2AE-BA5A-4A7B-A26F-9C1160A945EC}"/>
              </a:ext>
            </a:extLst>
          </p:cNvPr>
          <p:cNvSpPr txBox="1"/>
          <p:nvPr/>
        </p:nvSpPr>
        <p:spPr>
          <a:xfrm>
            <a:off x="251791" y="145774"/>
            <a:ext cx="1115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latin typeface="Century Gothic" panose="020B0502020202020204" pitchFamily="34" charset="0"/>
              </a:rPr>
              <a:t>Lee las palabras y arrastra el nombre a la imagen que corresponde:</a:t>
            </a:r>
          </a:p>
        </p:txBody>
      </p:sp>
      <p:pic>
        <p:nvPicPr>
          <p:cNvPr id="1026" name="Picture 2" descr="Mesa de madera de dibujos animados 265671 Vector en Vecteezy">
            <a:extLst>
              <a:ext uri="{FF2B5EF4-FFF2-40B4-BE49-F238E27FC236}">
                <a16:creationId xmlns:a16="http://schemas.microsoft.com/office/drawing/2014/main" id="{FAEF7F30-D379-4555-BC53-5C1B4451A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51" y="1069387"/>
            <a:ext cx="1656521" cy="16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FB41BD-32D3-42AA-AB53-22E09CAA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16" y="1120376"/>
            <a:ext cx="1554542" cy="15545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5F52E-B729-420F-BF80-8BC8E2B3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23" y="891466"/>
            <a:ext cx="1834442" cy="1834442"/>
          </a:xfrm>
          <a:prstGeom prst="rect">
            <a:avLst/>
          </a:prstGeom>
        </p:spPr>
      </p:pic>
      <p:pic>
        <p:nvPicPr>
          <p:cNvPr id="1030" name="Picture 6" descr="Dedo dedo, dedo índice, gesto, dibujos animados, pulgar, mano, palma,  animación tradicional png | Klipartz">
            <a:extLst>
              <a:ext uri="{FF2B5EF4-FFF2-40B4-BE49-F238E27FC236}">
                <a16:creationId xmlns:a16="http://schemas.microsoft.com/office/drawing/2014/main" id="{0AF6FAA0-EBDD-4A64-BAD6-D29D9428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08" b="95843" l="10000" r="90000">
                        <a14:foregroundMark x1="27191" y1="90000" x2="30899" y2="97753"/>
                        <a14:foregroundMark x1="30899" y1="97753" x2="51348" y2="99438"/>
                        <a14:foregroundMark x1="51348" y1="99438" x2="62135" y2="98315"/>
                        <a14:foregroundMark x1="62135" y1="98315" x2="69775" y2="91798"/>
                        <a14:foregroundMark x1="69775" y1="91798" x2="70674" y2="88876"/>
                        <a14:foregroundMark x1="28090" y1="93371" x2="36854" y2="98989"/>
                        <a14:foregroundMark x1="36854" y1="98989" x2="45056" y2="98989"/>
                        <a14:foregroundMark x1="45056" y1="98989" x2="64494" y2="96067"/>
                        <a14:foregroundMark x1="64494" y1="96067" x2="68202" y2="94494"/>
                        <a14:foregroundMark x1="63258" y1="11124" x2="56742" y2="5730"/>
                        <a14:foregroundMark x1="56742" y1="5730" x2="47416" y2="9438"/>
                        <a14:foregroundMark x1="47416" y1="9438" x2="45056" y2="16742"/>
                        <a14:foregroundMark x1="59213" y1="6629" x2="51348" y2="6629"/>
                        <a14:foregroundMark x1="71348" y1="18764" x2="70899" y2="10000"/>
                        <a14:foregroundMark x1="70899" y1="10000" x2="63146" y2="2697"/>
                        <a14:foregroundMark x1="63146" y1="2697" x2="54382" y2="1236"/>
                        <a14:foregroundMark x1="54382" y1="1236" x2="43483" y2="3708"/>
                        <a14:foregroundMark x1="43483" y1="3708" x2="38989" y2="12135"/>
                        <a14:foregroundMark x1="38989" y1="12135" x2="40899" y2="21236"/>
                        <a14:foregroundMark x1="40899" y1="21236" x2="41910" y2="223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44" y="891465"/>
            <a:ext cx="1656521" cy="16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1F8A84-924F-4ECA-A1E1-710C1E633E79}"/>
              </a:ext>
            </a:extLst>
          </p:cNvPr>
          <p:cNvSpPr txBox="1"/>
          <p:nvPr/>
        </p:nvSpPr>
        <p:spPr>
          <a:xfrm>
            <a:off x="151520" y="5577193"/>
            <a:ext cx="3021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600" dirty="0">
                <a:solidFill>
                  <a:srgbClr val="FF0000"/>
                </a:solidFill>
                <a:latin typeface="Century Gothic" panose="020B0502020202020204" pitchFamily="34" charset="0"/>
              </a:rPr>
              <a:t>dedo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D3FD22-6E86-41FA-836F-5896DB5475E1}"/>
              </a:ext>
            </a:extLst>
          </p:cNvPr>
          <p:cNvSpPr txBox="1"/>
          <p:nvPr/>
        </p:nvSpPr>
        <p:spPr>
          <a:xfrm>
            <a:off x="2829005" y="4693172"/>
            <a:ext cx="2385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FFFF00"/>
                </a:solidFill>
                <a:latin typeface="Century Gothic" panose="020B0502020202020204" pitchFamily="34" charset="0"/>
              </a:rPr>
              <a:t>seis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E72EBF6-DAEE-4243-BC31-09241BBB16E1}"/>
              </a:ext>
            </a:extLst>
          </p:cNvPr>
          <p:cNvSpPr txBox="1"/>
          <p:nvPr/>
        </p:nvSpPr>
        <p:spPr>
          <a:xfrm>
            <a:off x="5214396" y="5657671"/>
            <a:ext cx="302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F0"/>
                </a:solidFill>
                <a:latin typeface="Century Gothic" panose="020B0502020202020204" pitchFamily="34" charset="0"/>
              </a:rPr>
              <a:t>mesa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310941-D20B-4B80-8193-898D8C5C23A2}"/>
              </a:ext>
            </a:extLst>
          </p:cNvPr>
          <p:cNvSpPr txBox="1"/>
          <p:nvPr/>
        </p:nvSpPr>
        <p:spPr>
          <a:xfrm>
            <a:off x="8621421" y="4930862"/>
            <a:ext cx="327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>
                <a:solidFill>
                  <a:srgbClr val="00B050"/>
                </a:solidFill>
                <a:latin typeface="Century Gothic" panose="020B0502020202020204" pitchFamily="34" charset="0"/>
              </a:rPr>
              <a:t>puma</a:t>
            </a:r>
          </a:p>
        </p:txBody>
      </p:sp>
    </p:spTree>
    <p:extLst>
      <p:ext uri="{BB962C8B-B14F-4D97-AF65-F5344CB8AC3E}">
        <p14:creationId xmlns:p14="http://schemas.microsoft.com/office/powerpoint/2010/main" val="2278748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SUSY SANCHEZ</dc:creator>
  <cp:lastModifiedBy>SUSY SANCHEZ</cp:lastModifiedBy>
  <cp:revision>1</cp:revision>
  <dcterms:created xsi:type="dcterms:W3CDTF">2021-10-27T07:41:27Z</dcterms:created>
  <dcterms:modified xsi:type="dcterms:W3CDTF">2021-10-27T07:42:04Z</dcterms:modified>
</cp:coreProperties>
</file>