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24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3F9A0-68AB-4190-B867-B8AAAB93B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94354F-949B-4726-9D82-127BADE8E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6EA8DB-467B-403E-B987-17599AED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B55B-7BE2-4B91-B475-3039D66CBFFA}" type="datetimeFigureOut">
              <a:rPr lang="es-CO" smtClean="0"/>
              <a:t>2/12/2021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D1BBD1-7126-4854-8D35-AE8C8B57E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05D10E-DEC1-47D1-A656-55A7F7F4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5BE6-7973-4C00-AD06-024959E823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704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9DAE6-82E3-4832-AC67-E48C752E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8B0F53-CE84-4ADD-B80E-1A5C52FB4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9189DA-BBCE-467D-BBE6-2D8E7B3A4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B55B-7BE2-4B91-B475-3039D66CBFFA}" type="datetimeFigureOut">
              <a:rPr lang="es-CO" smtClean="0"/>
              <a:t>2/12/2021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D42CF3-135C-46F6-8D7C-75756116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093BC8-4754-4974-B436-38CC0001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5BE6-7973-4C00-AD06-024959E823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453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773ECA1-4F12-4D9B-92AF-9122987D6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1582E1-E3C8-4121-9A9E-529525F54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0EBEE9-7FEE-4A42-B532-2E34FFE2C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B55B-7BE2-4B91-B475-3039D66CBFFA}" type="datetimeFigureOut">
              <a:rPr lang="es-CO" smtClean="0"/>
              <a:t>2/12/2021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713E7C-26E0-40E8-82D7-3CA99CE19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1A7053-02DF-4EA4-8CCF-9188F515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5BE6-7973-4C00-AD06-024959E823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508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B106E-107F-41D6-A4DC-A36FA7E1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D54FCA-2FF3-420D-BEB4-39C1ACC73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51B362-1CD6-4F27-9379-06325530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B55B-7BE2-4B91-B475-3039D66CBFFA}" type="datetimeFigureOut">
              <a:rPr lang="es-CO" smtClean="0"/>
              <a:t>2/12/2021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8ECD0A-B040-4391-9A43-58F0BC29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83EB32-C5BB-43F2-9883-19A2530C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5BE6-7973-4C00-AD06-024959E823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428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2B8BB-BACD-4835-9463-3ADE3ADAC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C0C932-37BC-495A-A668-97CDF5544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0C98FE-B879-475A-A0BF-19CF791D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B55B-7BE2-4B91-B475-3039D66CBFFA}" type="datetimeFigureOut">
              <a:rPr lang="es-CO" smtClean="0"/>
              <a:t>2/12/2021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55350F-9125-47F0-8D4B-73C23D2C2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52A87F-63FA-4410-882A-1D90867FC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5BE6-7973-4C00-AD06-024959E823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825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3CDB2-D9B8-4A3D-8454-EFE24CDE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36B2FF-93A0-4A8B-9401-EC8F1A13C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094189-C57E-4D97-ADC9-9527244F0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FCF3C9-6B8B-4499-9FE2-968D0450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B55B-7BE2-4B91-B475-3039D66CBFFA}" type="datetimeFigureOut">
              <a:rPr lang="es-CO" smtClean="0"/>
              <a:t>2/12/2021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A34E81-7799-48AE-895F-2C5421511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0A5622-A685-4E5E-B1C2-3CB8784B6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5BE6-7973-4C00-AD06-024959E823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229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18FD1-8C80-43A3-8CC4-4CC6D130E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32CE63-F443-4A12-A8FF-426B70598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BDD1DE-B699-499C-8117-0C73885CC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FF96F6-2A8B-4A0C-800A-0F26EB8AF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F62598C-A82C-4141-BDE1-799FE8177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8E5F191-B134-4B50-B8D6-2D367B8A3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B55B-7BE2-4B91-B475-3039D66CBFFA}" type="datetimeFigureOut">
              <a:rPr lang="es-CO" smtClean="0"/>
              <a:t>2/12/2021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05E765-1DEA-4BA9-9F7F-80CCEADA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0D9E148-6BC3-4C50-8FA9-5B1849FD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5BE6-7973-4C00-AD06-024959E823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083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BB7C1-8365-4CA3-8236-9D5A05B3D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5AE2126-72C2-4E85-9D6C-49DAA57E3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B55B-7BE2-4B91-B475-3039D66CBFFA}" type="datetimeFigureOut">
              <a:rPr lang="es-CO" smtClean="0"/>
              <a:t>2/12/2021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951EECB-61BD-4642-B14E-36F40D171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F6979A-30FE-41BD-A99D-BAF55FB6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5BE6-7973-4C00-AD06-024959E823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970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86AD9A-7554-4040-B1E0-4D0084771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B55B-7BE2-4B91-B475-3039D66CBFFA}" type="datetimeFigureOut">
              <a:rPr lang="es-CO" smtClean="0"/>
              <a:t>2/12/2021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CD3B3D9-592F-4AF9-A8E4-5FDE010C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FA338C-D358-4A8A-A8F9-F9ED8217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5BE6-7973-4C00-AD06-024959E823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934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12478-18DA-4BCF-A4B5-E092C6E63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89798F-1E5F-4DB4-9BF3-6E173DDE9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4682B1-2F61-4541-AB9C-1C890BC2E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00361E-A206-41C7-93E6-79677448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B55B-7BE2-4B91-B475-3039D66CBFFA}" type="datetimeFigureOut">
              <a:rPr lang="es-CO" smtClean="0"/>
              <a:t>2/12/2021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75DCAF-B713-4507-9465-9BC6B6A6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2ABED4-6B4E-4D88-B642-BE19E9F5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5BE6-7973-4C00-AD06-024959E823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1929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558B1-E144-48EE-A82D-B3B3E0AA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3BC447-C53A-4DF5-A101-755265787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88775F-2647-484E-ACEB-57A71DFBF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3635D8-1C34-4DED-AEDD-FC326895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B55B-7BE2-4B91-B475-3039D66CBFFA}" type="datetimeFigureOut">
              <a:rPr lang="es-CO" smtClean="0"/>
              <a:t>2/12/2021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7ACFFD-34C5-483A-B8B2-F898E7712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E97D4A-4855-4789-9A13-59B5699A7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5BE6-7973-4C00-AD06-024959E823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526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52EE6B9-081A-41CC-BF57-4A9E97FA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CF1037-D803-4146-AA42-E9333D25C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3E11DC-D2A3-4D6C-B97E-F9CCB12A0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2B55B-7BE2-4B91-B475-3039D66CBFFA}" type="datetimeFigureOut">
              <a:rPr lang="es-CO" smtClean="0"/>
              <a:t>2/12/2021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FFC3C3-FB4C-4E02-AF5E-3F7F976DC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F3477E-EBC6-4C92-889D-667B825B9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C5BE6-7973-4C00-AD06-024959E823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708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99A4536-2F7A-4FBD-848E-0039EAADF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6D01AD5-1FC3-4883-BAC9-B07ECFE77454}"/>
              </a:ext>
            </a:extLst>
          </p:cNvPr>
          <p:cNvSpPr txBox="1"/>
          <p:nvPr/>
        </p:nvSpPr>
        <p:spPr>
          <a:xfrm>
            <a:off x="3127513" y="1510748"/>
            <a:ext cx="57381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0" dirty="0">
                <a:solidFill>
                  <a:srgbClr val="7030A0"/>
                </a:solidFill>
                <a:latin typeface="Cooper Black" panose="0208090404030B020404" pitchFamily="18" charset="0"/>
              </a:rPr>
              <a:t>Describir personajes de cuento</a:t>
            </a:r>
          </a:p>
        </p:txBody>
      </p:sp>
    </p:spTree>
    <p:extLst>
      <p:ext uri="{BB962C8B-B14F-4D97-AF65-F5344CB8AC3E}">
        <p14:creationId xmlns:p14="http://schemas.microsoft.com/office/powerpoint/2010/main" val="266048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99A4536-2F7A-4FBD-848E-0039EAADF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8FFAD64-8384-4DCC-82AB-CA3C9A040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11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99A4536-2F7A-4FBD-848E-0039EAADF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04ADA2A-DA93-4D28-9675-12FFBD525864}"/>
              </a:ext>
            </a:extLst>
          </p:cNvPr>
          <p:cNvSpPr txBox="1"/>
          <p:nvPr/>
        </p:nvSpPr>
        <p:spPr>
          <a:xfrm>
            <a:off x="3114261" y="1338470"/>
            <a:ext cx="7258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Características que debemos tener en cuenta: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8D8A8A1-C122-4905-B796-5FA8D7A46072}"/>
              </a:ext>
            </a:extLst>
          </p:cNvPr>
          <p:cNvSpPr txBox="1"/>
          <p:nvPr/>
        </p:nvSpPr>
        <p:spPr>
          <a:xfrm>
            <a:off x="1818861" y="2351614"/>
            <a:ext cx="85542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FF0000"/>
                </a:solidFill>
              </a:rPr>
              <a:t>Físicas: </a:t>
            </a:r>
            <a:r>
              <a:rPr lang="es-CO" sz="2400" b="1" dirty="0">
                <a:solidFill>
                  <a:srgbClr val="0070C0"/>
                </a:solidFill>
              </a:rPr>
              <a:t>describen su apariencia, la forma como se ven (alto, bajo).</a:t>
            </a:r>
          </a:p>
          <a:p>
            <a:endParaRPr lang="es-CO" sz="2400" b="1" dirty="0">
              <a:solidFill>
                <a:srgbClr val="7030A0"/>
              </a:solidFill>
            </a:endParaRPr>
          </a:p>
          <a:p>
            <a:r>
              <a:rPr lang="es-CO" sz="2400" b="1" dirty="0">
                <a:solidFill>
                  <a:srgbClr val="FF0000"/>
                </a:solidFill>
              </a:rPr>
              <a:t>Sociales: </a:t>
            </a:r>
            <a:r>
              <a:rPr lang="es-CO" sz="2400" b="1" dirty="0">
                <a:solidFill>
                  <a:srgbClr val="0070C0"/>
                </a:solidFill>
              </a:rPr>
              <a:t>indican la jerarquía de los personajes (el príncipe y el leñador), su oficio ( a qué se dedican), su pertenencia a una familia( hijo, hermana).</a:t>
            </a:r>
          </a:p>
          <a:p>
            <a:endParaRPr lang="es-CO" sz="2400" b="1" dirty="0">
              <a:solidFill>
                <a:srgbClr val="7030A0"/>
              </a:solidFill>
            </a:endParaRPr>
          </a:p>
          <a:p>
            <a:r>
              <a:rPr lang="es-CO" sz="2400" b="1" dirty="0">
                <a:solidFill>
                  <a:srgbClr val="FF0000"/>
                </a:solidFill>
              </a:rPr>
              <a:t>Psicológicas: </a:t>
            </a:r>
            <a:r>
              <a:rPr lang="es-CO" sz="2400" b="1" dirty="0">
                <a:solidFill>
                  <a:srgbClr val="0070C0"/>
                </a:solidFill>
              </a:rPr>
              <a:t>explican su comportamiento o manera de ser ( bondadosos, malvados, tímidos, agresivos, ingenuos, entre otros).</a:t>
            </a:r>
          </a:p>
        </p:txBody>
      </p:sp>
    </p:spTree>
    <p:extLst>
      <p:ext uri="{BB962C8B-B14F-4D97-AF65-F5344CB8AC3E}">
        <p14:creationId xmlns:p14="http://schemas.microsoft.com/office/powerpoint/2010/main" val="58800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45431AF-567E-4CBC-A246-F536B97F0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732DDDE-E64D-4DD4-8D76-307277C554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99" t="10912" r="13189" b="13319"/>
          <a:stretch/>
        </p:blipFill>
        <p:spPr>
          <a:xfrm>
            <a:off x="3452190" y="980660"/>
            <a:ext cx="5287619" cy="406528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A90E56B-9E22-4ECF-951A-7B322C5871C6}"/>
              </a:ext>
            </a:extLst>
          </p:cNvPr>
          <p:cNvSpPr txBox="1"/>
          <p:nvPr/>
        </p:nvSpPr>
        <p:spPr>
          <a:xfrm>
            <a:off x="2186608" y="4890145"/>
            <a:ext cx="7142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Características sociales:  es un superhéroe, es periodista, y es hijos de hijo de unos granjeros.</a:t>
            </a:r>
          </a:p>
        </p:txBody>
      </p:sp>
    </p:spTree>
    <p:extLst>
      <p:ext uri="{BB962C8B-B14F-4D97-AF65-F5344CB8AC3E}">
        <p14:creationId xmlns:p14="http://schemas.microsoft.com/office/powerpoint/2010/main" val="10634252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102</Words>
  <Application>Microsoft Office PowerPoint</Application>
  <PresentationFormat>Panorámica</PresentationFormat>
  <Paragraphs>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Cooper Black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SUSY SANCHEZ</dc:creator>
  <cp:lastModifiedBy>SUSY SANCHEZ</cp:lastModifiedBy>
  <cp:revision>2</cp:revision>
  <dcterms:created xsi:type="dcterms:W3CDTF">2021-12-02T17:14:31Z</dcterms:created>
  <dcterms:modified xsi:type="dcterms:W3CDTF">2021-12-02T17:50:57Z</dcterms:modified>
</cp:coreProperties>
</file>