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A92A1-C363-4304-9FFC-88161F407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26E619-6318-4429-BEB9-4443FD207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02070C-5988-4D80-8B39-0ED183B3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5193-64F2-4618-A630-4D92AE0C1490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C22AFA-60C5-4DD8-8DDB-7A1B7A1B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A7AB85-A4F4-4898-A756-6C527E63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B334-5D9F-488E-AE7C-D83C5DA0A9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629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42885-DDDF-46FC-8B7B-E797A3D6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32228E-31F9-4C2D-A2D7-5459F6678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3D18F-0E74-407F-AA55-A75215B8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5193-64F2-4618-A630-4D92AE0C1490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1ED5F0-4929-4735-99A4-8F9C2716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F960E4-4EB0-4850-882A-0A3A5409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B334-5D9F-488E-AE7C-D83C5DA0A9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681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027238-C8BE-4044-AFE3-7C3C2F4A1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38668A-0802-4EFA-AF6F-4368BD2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A17704-C2B4-45A2-B5A8-627A0CF2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5193-64F2-4618-A630-4D92AE0C1490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F5D868-4601-4091-A6C5-4F962AD4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207891-EFC5-49B1-8DCD-351E511A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B334-5D9F-488E-AE7C-D83C5DA0A9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044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297D8-E4D6-45A6-9803-379454CD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530C13-E787-4F54-ACE8-9E7691500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A79227-DA5C-4578-A285-12819D36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5193-64F2-4618-A630-4D92AE0C1490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9CAD8C-8061-4FBB-83C2-AF3B083C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1BAE1-41FC-46BA-A130-C47A5602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B334-5D9F-488E-AE7C-D83C5DA0A9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04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763D0-1E28-4FA8-9A01-98BE0697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E58B2D-38B3-4412-BEE9-A11059DA9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D6EDED-43FB-4417-90D8-8686D1A2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5193-64F2-4618-A630-4D92AE0C1490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2725A3-E719-4B79-AFA7-0891618A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8125F8-A1AB-43B2-AF73-A98225FC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B334-5D9F-488E-AE7C-D83C5DA0A9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214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52920-4D47-4FB7-BCE6-AE8F0B69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57011-8824-438D-8B88-9A321B188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42BE8B-6DD0-49B5-A688-81E1F4AD7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65EEB0-1C75-436D-BA41-C49477BC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5193-64F2-4618-A630-4D92AE0C1490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0D5422-440A-48F9-878D-72F823C5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4524F8-956F-47F8-AFD3-847A0342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B334-5D9F-488E-AE7C-D83C5DA0A9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150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21969-3365-4516-9021-64E9B904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60F84F-01E7-4E2D-B89F-1CC84C6F2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0B8715-3597-401F-BE6A-9C3205E9D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C02056-9456-43B5-9900-D47359198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E57326-3F6B-40CB-91D6-550DCB768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DB9414-6110-4C98-A2DF-B70CC2EE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5193-64F2-4618-A630-4D92AE0C1490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B063E2-4F6D-4D5B-8271-E9C06575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4CD1B1-41A1-4B02-9444-C1F3E820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B334-5D9F-488E-AE7C-D83C5DA0A9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381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AF3C8-94E0-4A23-8CA1-F7D1E2CA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0AD4FF-F432-4271-B2AA-10BF019F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5193-64F2-4618-A630-4D92AE0C1490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793D97-7E2F-4BF5-8E01-1017B2F5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7D2A66-BE48-4F65-80A5-FF81145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B334-5D9F-488E-AE7C-D83C5DA0A9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997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F50947-0003-4FCE-8BF0-9B0EE049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5193-64F2-4618-A630-4D92AE0C1490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972A10-DD35-429A-8900-292C0B0B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8001F5-5179-4E2E-BEC6-27245C6D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B334-5D9F-488E-AE7C-D83C5DA0A9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614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63938-DD98-4ED6-B6C8-4D3C566B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BB39E-A142-4E6C-8858-674FE023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B48011-8A83-4654-A605-EE9BF386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424741-D2C4-4536-B744-1DA0D0EA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5193-64F2-4618-A630-4D92AE0C1490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119E9B-F65D-41CE-B547-298FFB64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5DF23B-AF36-440D-937B-84BAAEC2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B334-5D9F-488E-AE7C-D83C5DA0A9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294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66922-C6DE-4287-A452-B1840A32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85AD2D-19A0-4C8D-8745-AB68EBC24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5323FA-BF98-4BFF-970D-CEC0260D3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F6F144-81EA-4092-9EC0-EBADCB90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5193-64F2-4618-A630-4D92AE0C1490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8E0A09-B2A0-487F-BED5-9FB2A6DC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B12D48-AB6C-43BC-98EE-D663E779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B334-5D9F-488E-AE7C-D83C5DA0A9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4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4BF0DD-A458-4E3F-9BDD-2EF12A03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BEEAE4-9DBD-4BB0-A7E4-FFE16D20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D51729-96C9-4B49-9725-14505B163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25193-64F2-4618-A630-4D92AE0C1490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E56827-84AB-4077-9B6D-62323CA60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ABAFD-E9C3-4E8D-BF61-3225BC6C6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B334-5D9F-488E-AE7C-D83C5DA0A9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031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0BEB17B-B645-4000-A98C-DFD665C9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6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1334FEC-EDD4-42ED-BBAE-6C7506EDD252}"/>
              </a:ext>
            </a:extLst>
          </p:cNvPr>
          <p:cNvSpPr txBox="1"/>
          <p:nvPr/>
        </p:nvSpPr>
        <p:spPr>
          <a:xfrm>
            <a:off x="795130" y="818225"/>
            <a:ext cx="9369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FF0000"/>
                </a:solidFill>
              </a:rPr>
              <a:t>Oraciones yuxtapuestas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C9D49B7-7530-41E1-A7B5-CD02E6780855}"/>
              </a:ext>
            </a:extLst>
          </p:cNvPr>
          <p:cNvSpPr txBox="1"/>
          <p:nvPr/>
        </p:nvSpPr>
        <p:spPr>
          <a:xfrm>
            <a:off x="914400" y="2640926"/>
            <a:ext cx="9859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Oraciones simples: </a:t>
            </a:r>
            <a:r>
              <a:rPr lang="es-CO" sz="3200" dirty="0">
                <a:solidFill>
                  <a:srgbClr val="0070C0"/>
                </a:solidFill>
              </a:rPr>
              <a:t>Chaplin fue actor. Chaplin escribió sus guiones. Chaplin compuso música.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5A399DA-019D-43B5-867F-E22829E416D8}"/>
              </a:ext>
            </a:extLst>
          </p:cNvPr>
          <p:cNvSpPr txBox="1"/>
          <p:nvPr/>
        </p:nvSpPr>
        <p:spPr>
          <a:xfrm>
            <a:off x="914399" y="4331614"/>
            <a:ext cx="9859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Oración yuxtapuesta: </a:t>
            </a:r>
            <a:r>
              <a:rPr lang="es-CO" sz="3600" dirty="0">
                <a:solidFill>
                  <a:srgbClr val="0070C0"/>
                </a:solidFill>
              </a:rPr>
              <a:t>Chaplin fue actor, escribió sus guiones y compuso música.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0A385C5-453C-4450-8AF6-3B169A45470D}"/>
              </a:ext>
            </a:extLst>
          </p:cNvPr>
          <p:cNvSpPr txBox="1"/>
          <p:nvPr/>
        </p:nvSpPr>
        <p:spPr>
          <a:xfrm>
            <a:off x="914400" y="1625263"/>
            <a:ext cx="10243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Se forman cuando 2 o mas oraciones simples se unen directamente por medio de comas, punto y coma o dos puntos. Ejemplo:</a:t>
            </a:r>
          </a:p>
        </p:txBody>
      </p:sp>
    </p:spTree>
    <p:extLst>
      <p:ext uri="{BB962C8B-B14F-4D97-AF65-F5344CB8AC3E}">
        <p14:creationId xmlns:p14="http://schemas.microsoft.com/office/powerpoint/2010/main" val="60048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F7705606-5C8E-40E5-BE24-9B9B7A691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6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ACE98CA-5582-4344-A9D7-3567FA43C812}"/>
              </a:ext>
            </a:extLst>
          </p:cNvPr>
          <p:cNvSpPr txBox="1"/>
          <p:nvPr/>
        </p:nvSpPr>
        <p:spPr>
          <a:xfrm>
            <a:off x="993913" y="764704"/>
            <a:ext cx="9369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rgbClr val="FF0000"/>
                </a:solidFill>
              </a:rPr>
              <a:t>Oraciones coordinadas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4E9ECC-6DAA-4CF5-A334-21EF8D4E28A9}"/>
              </a:ext>
            </a:extLst>
          </p:cNvPr>
          <p:cNvSpPr txBox="1"/>
          <p:nvPr/>
        </p:nvSpPr>
        <p:spPr>
          <a:xfrm>
            <a:off x="854765" y="1551800"/>
            <a:ext cx="1048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La unión se genera por medio de nexo; por ejemplo: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53CA02-52CF-4881-9AA4-F724F3D9D6FC}"/>
              </a:ext>
            </a:extLst>
          </p:cNvPr>
          <p:cNvSpPr txBox="1"/>
          <p:nvPr/>
        </p:nvSpPr>
        <p:spPr>
          <a:xfrm>
            <a:off x="854765" y="2615791"/>
            <a:ext cx="10642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Oraciones simples: </a:t>
            </a:r>
            <a:r>
              <a:rPr lang="es-CO" sz="3600" dirty="0">
                <a:solidFill>
                  <a:srgbClr val="0070C0"/>
                </a:solidFill>
              </a:rPr>
              <a:t>Chaplin hizo cine mudo. Chaplin realizo cine sonoro.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795917B-62BC-4A8F-B48F-FE743252918F}"/>
              </a:ext>
            </a:extLst>
          </p:cNvPr>
          <p:cNvSpPr txBox="1"/>
          <p:nvPr/>
        </p:nvSpPr>
        <p:spPr>
          <a:xfrm>
            <a:off x="854765" y="4396159"/>
            <a:ext cx="10284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Oraciones coordinadas: </a:t>
            </a:r>
            <a:r>
              <a:rPr lang="es-CO" sz="3600" dirty="0">
                <a:solidFill>
                  <a:srgbClr val="0070C0"/>
                </a:solidFill>
              </a:rPr>
              <a:t>Chaplin hizo cine y realizo cine sonoro.</a:t>
            </a:r>
          </a:p>
        </p:txBody>
      </p:sp>
    </p:spTree>
    <p:extLst>
      <p:ext uri="{BB962C8B-B14F-4D97-AF65-F5344CB8AC3E}">
        <p14:creationId xmlns:p14="http://schemas.microsoft.com/office/powerpoint/2010/main" val="351071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SUSY SANCHEZ</dc:creator>
  <cp:lastModifiedBy>SUSY SANCHEZ</cp:lastModifiedBy>
  <cp:revision>1</cp:revision>
  <dcterms:created xsi:type="dcterms:W3CDTF">2021-12-06T18:46:14Z</dcterms:created>
  <dcterms:modified xsi:type="dcterms:W3CDTF">2021-12-06T18:46:46Z</dcterms:modified>
</cp:coreProperties>
</file>