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5FDA4-DD85-4715-B990-9BD520BE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98F438-4C66-4423-B81E-E8A0E617C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47EE59-0363-4C3B-BE55-30154CEA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59D-7EE7-4763-88B6-263C7D3D766F}" type="datetimeFigureOut">
              <a:rPr lang="es-CO" smtClean="0"/>
              <a:t>13/12/2021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DD76EB-B4EA-4C8C-9F19-97A763F2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391F0-ACAE-4C64-88A8-82568161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14D0-AEB4-4EAB-8E0F-98B4FC9C24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589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F0803-BF40-496C-B62C-0EE4D874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73F9C1-6E02-4DE7-8F71-FF8BB16CD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E1BBB7-70B2-4300-B1F7-D7943C9D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59D-7EE7-4763-88B6-263C7D3D766F}" type="datetimeFigureOut">
              <a:rPr lang="es-CO" smtClean="0"/>
              <a:t>13/12/2021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293033-124D-4760-B25D-48E203FF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98FC35-17C0-4D5F-83E8-52C67C28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14D0-AEB4-4EAB-8E0F-98B4FC9C24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924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D13CCC-9FD6-4466-99B9-AB5516EDB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EB8D72-3A89-4CA9-8DBD-3B36737E2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9EF89-88C1-43FD-A6BA-59031660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59D-7EE7-4763-88B6-263C7D3D766F}" type="datetimeFigureOut">
              <a:rPr lang="es-CO" smtClean="0"/>
              <a:t>13/12/2021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35BDA-61BD-4944-889B-39BF814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1B423-7FA0-42E7-97F4-EC0A46CA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14D0-AEB4-4EAB-8E0F-98B4FC9C24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664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6B3D4-1327-4EB3-9605-B9795035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D93D9-584E-4211-A6AC-A965BC419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4530FF-DD24-474E-95EE-C4C31E98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59D-7EE7-4763-88B6-263C7D3D766F}" type="datetimeFigureOut">
              <a:rPr lang="es-CO" smtClean="0"/>
              <a:t>13/12/2021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885E9-D8BF-4010-B899-E1AAF1D1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F3B0D-2F13-4E75-985F-8787780D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14D0-AEB4-4EAB-8E0F-98B4FC9C24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566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782E8-9AB9-48F7-9DA1-6D6E72BD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1FB989-C40E-42E6-9B4C-BD7569E71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3DF8C-A94F-4092-B69C-EBDF9F41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59D-7EE7-4763-88B6-263C7D3D766F}" type="datetimeFigureOut">
              <a:rPr lang="es-CO" smtClean="0"/>
              <a:t>13/12/2021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A05484-0464-4ACE-828A-B1A8C09F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10A4C8-63F9-4B58-AF65-B5EB33B3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14D0-AEB4-4EAB-8E0F-98B4FC9C24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897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144E6-F1E7-40F8-97E4-1058AEC1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7320A0-B46F-4C3C-813B-7E68341F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1CA1AC-FDC6-4E23-8665-022A434D7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A0E975-B3B5-4E6E-8541-7DA31E6C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59D-7EE7-4763-88B6-263C7D3D766F}" type="datetimeFigureOut">
              <a:rPr lang="es-CO" smtClean="0"/>
              <a:t>13/12/2021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7E5F87-B1C7-4BBD-8A8D-6C327250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45A792-D949-4DAD-BBB8-89EA8736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14D0-AEB4-4EAB-8E0F-98B4FC9C24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398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044F0-8FC0-4B5D-93E3-D908C4A6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28861C-7128-4FB7-AF03-5546C29F7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362162-2D91-497A-B7E0-68A48BADC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748CD3-6B76-46A4-BCFD-515B400E9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B1FA08-A575-4ABF-94FA-0CC6FEDDB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1F8B0C-7966-4354-B913-D5493893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59D-7EE7-4763-88B6-263C7D3D766F}" type="datetimeFigureOut">
              <a:rPr lang="es-CO" smtClean="0"/>
              <a:t>13/12/2021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7AA847-1E0B-41DF-A89A-A23B812E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96CF88-B0B1-48E8-9A49-82F4E506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14D0-AEB4-4EAB-8E0F-98B4FC9C24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230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333A4-13C3-4C21-BBF1-17D5A1A6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36313B-92DB-4E23-AE3A-569413FE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59D-7EE7-4763-88B6-263C7D3D766F}" type="datetimeFigureOut">
              <a:rPr lang="es-CO" smtClean="0"/>
              <a:t>13/12/2021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D4EBDE-D092-4045-B387-AA1A58B9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868855-31C5-4A59-9679-9F77B242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14D0-AEB4-4EAB-8E0F-98B4FC9C24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700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072941-A2DC-4FF6-9976-85EB197E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59D-7EE7-4763-88B6-263C7D3D766F}" type="datetimeFigureOut">
              <a:rPr lang="es-CO" smtClean="0"/>
              <a:t>13/12/2021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10F318-BF03-42BF-861D-C627BB3C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3E6522-2910-47DF-A09C-4BE56B7C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14D0-AEB4-4EAB-8E0F-98B4FC9C24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917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7CFC2-8F15-4632-A202-A7B9C90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F72171-3A18-4C18-AB90-E259EBAB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B7C5C3-BCBD-4416-9D9D-FAB7A89EE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13065-7660-4B63-B586-F8A9A724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59D-7EE7-4763-88B6-263C7D3D766F}" type="datetimeFigureOut">
              <a:rPr lang="es-CO" smtClean="0"/>
              <a:t>13/12/2021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549B85-5DC5-4029-A351-87F80970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07C74B-C14D-451F-AA5C-960ED36A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14D0-AEB4-4EAB-8E0F-98B4FC9C24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569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C5E32-46A3-4140-A981-1ADDF6B2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70CD0B-75CF-4DBF-8F42-C33EE5F25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B72265-DD24-41FC-AA29-4CCAC5DD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334B64-A6BB-4112-8ED2-83F6702C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59D-7EE7-4763-88B6-263C7D3D766F}" type="datetimeFigureOut">
              <a:rPr lang="es-CO" smtClean="0"/>
              <a:t>13/12/2021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4B912D-1B3D-4C49-9635-33EE15BF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748F40-2A9B-449C-AA24-4C0FA455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14D0-AEB4-4EAB-8E0F-98B4FC9C24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20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5A5409-64FC-4845-8417-6A580F66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1CCA04-3EA1-487A-BCDD-2CB7B6A02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73DD4C-322B-4681-A6CD-9D71E3FF8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4A59D-7EE7-4763-88B6-263C7D3D766F}" type="datetimeFigureOut">
              <a:rPr lang="es-CO" smtClean="0"/>
              <a:t>13/12/2021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F5EF7A-47F7-4B97-834E-8ED53797A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15381-BC26-43DC-A79A-21D1D755F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14D0-AEB4-4EAB-8E0F-98B4FC9C24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603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D2D78F-6653-44BE-8109-6B087B634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9327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AB4C2E4-AAE3-4139-AFED-FD04A7FB42AE}"/>
              </a:ext>
            </a:extLst>
          </p:cNvPr>
          <p:cNvSpPr txBox="1"/>
          <p:nvPr/>
        </p:nvSpPr>
        <p:spPr>
          <a:xfrm>
            <a:off x="2392017" y="674400"/>
            <a:ext cx="740796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800" dirty="0">
                <a:solidFill>
                  <a:schemeClr val="accent4"/>
                </a:solidFill>
                <a:latin typeface="Kristen ITC" panose="03050502040202030202" pitchFamily="66" charset="0"/>
              </a:rPr>
              <a:t>Pronombres de primera y tercera persona</a:t>
            </a:r>
          </a:p>
        </p:txBody>
      </p:sp>
    </p:spTree>
    <p:extLst>
      <p:ext uri="{BB962C8B-B14F-4D97-AF65-F5344CB8AC3E}">
        <p14:creationId xmlns:p14="http://schemas.microsoft.com/office/powerpoint/2010/main" val="244137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4B25A5C-9BB8-44FD-BA62-D2C844A99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"/>
            <a:ext cx="12192000" cy="685457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20F9C1-7A95-4CB0-BC05-234D0E7FE1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0700" y="334617"/>
            <a:ext cx="6496649" cy="2694539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14C8D6-5178-4928-A8E0-6AA2C64A288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6671" y="3514622"/>
            <a:ext cx="5889805" cy="2187642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9929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B3C3650-A387-47C3-898F-0B724AB3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"/>
            <a:ext cx="12192000" cy="685457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ADED54-5387-482B-8627-38FA88877C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1907" y="157576"/>
            <a:ext cx="6497375" cy="15393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51F19B9-B8F5-48A8-AC12-07E6C834D78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7236" y="2500180"/>
            <a:ext cx="6442421" cy="14316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F1A393-7343-4819-A7F0-312F2BBE9FB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1688" y="4548025"/>
            <a:ext cx="6286043" cy="18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2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34C5A95-DDC5-457B-B2EC-67906DA3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"/>
            <a:ext cx="12192000" cy="6854572"/>
          </a:xfrm>
          <a:prstGeom prst="rect">
            <a:avLst/>
          </a:prstGeom>
        </p:spPr>
      </p:pic>
      <p:pic>
        <p:nvPicPr>
          <p:cNvPr id="1026" name="Picture 2" descr="Pronombres personales - LENGUA Y LITERATURA FÁCIL">
            <a:extLst>
              <a:ext uri="{FF2B5EF4-FFF2-40B4-BE49-F238E27FC236}">
                <a16:creationId xmlns:a16="http://schemas.microsoft.com/office/drawing/2014/main" id="{40DB12AB-66D7-4D92-831F-569D75B82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" t="2001" r="1290" b="6614"/>
          <a:stretch/>
        </p:blipFill>
        <p:spPr bwMode="auto">
          <a:xfrm>
            <a:off x="2179982" y="1415652"/>
            <a:ext cx="7832035" cy="365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65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944A6F-E766-4BF8-B863-FFA2D4F4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"/>
            <a:ext cx="12192000" cy="685457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C70F1E-E911-44E8-9E2F-19A56086F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7" t="4993" r="4068" b="15323"/>
          <a:stretch/>
        </p:blipFill>
        <p:spPr>
          <a:xfrm>
            <a:off x="1892079" y="1431234"/>
            <a:ext cx="8407841" cy="32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01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Kristen ITC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SUSY SANCHEZ</dc:creator>
  <cp:lastModifiedBy>SUSY SANCHEZ</cp:lastModifiedBy>
  <cp:revision>3</cp:revision>
  <dcterms:created xsi:type="dcterms:W3CDTF">2021-12-09T11:57:12Z</dcterms:created>
  <dcterms:modified xsi:type="dcterms:W3CDTF">2021-12-13T18:28:22Z</dcterms:modified>
</cp:coreProperties>
</file>