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4" r:id="rId4"/>
    <p:sldId id="260" r:id="rId5"/>
    <p:sldId id="259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D1E18-00E2-4FCC-9F5F-D9E264F6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374D4-CD91-4E00-BA45-B306A6629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DFB5A-5829-4D99-9181-E17AB53F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ECA2D-580F-49D3-8131-E2AB3AC7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5FC13-942F-4F3E-BDA8-D48A144A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98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DC5BC-FD4B-4AA3-92B6-5FF80522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353D22-FABB-4B53-BF36-8AEF2490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59E63-124D-450E-8122-C92EC34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32263-D707-4516-B674-5062E07E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81FBF-733E-4121-9228-A67DFEA9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2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F792A-239A-4CB5-9ED8-486A1CCBF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BDE195-83E8-4B37-A54C-C2FDFA976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A544E-700E-4260-AE3B-35142BD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B8A29-D4FF-48AC-A123-7EA27E43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426AF-9F95-484D-9FDA-F2F4AE3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0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3CE39-2E52-453B-9221-99B1D21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491F-C79E-4617-B8A2-84E4C2C3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DC70A-B300-405B-A20F-2AA25613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6A09F-B473-410C-AA7E-46C1C927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570A-0054-4169-ADA8-E7F2F91B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32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A400-67E2-43AA-9A02-5CB80D10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4F037-B2FA-493E-A4FE-DDA4B481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BCA94-1301-4A09-95C6-5486C93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2DD07-6C45-48D4-AAD7-A3130711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D01F3-90B6-4AC0-AD09-2A3BF4F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48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73C2-0A3D-4B1C-B7FD-5D321560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99E05-B49A-4AE0-AD6B-9FEB3CC4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F4877B-F0D0-4CA2-91DC-70BA0644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900C4-61AC-467F-AB3C-E03BB7DE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97BA23-0A67-4370-9D44-017E723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C86AF-12D3-4EB8-B006-8DF2637E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5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A64E-5706-44CD-9939-B7171B99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CC452-7BE0-4852-813A-AE4E1D22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08B73-D0C9-4023-9EC1-3A6E1EA1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D5FE73-6BA0-4578-8B10-F00077B4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6C233A-BBA6-4223-85A1-A3CE9C7B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945B25-08A9-4176-A3D9-3E434E9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424933-642A-47EF-92B3-BD9E703F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495AA2-67F4-4B56-BA3D-BF2D4852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4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91EB4-FE6F-4636-B560-BC6D1C8D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9F0162-2481-47EF-BCB1-39A149FF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D7AC3D-EF75-4A59-AA7C-2D4D39F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59F60-3F14-4A10-9445-F8DFFB49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108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6BC578-C5D9-40F2-A72B-C243C04F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7CDCE-E886-4AD4-A0B9-0D8ED92D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3372DE-EE33-4BCD-B406-BAFED5A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4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7C90-3D94-46C3-B59A-FC519EF1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827-0743-49C5-8519-76F1F2C0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F208C-19E6-4BB9-8822-87F59ABE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B7D404-4D57-4DC5-969C-9C216BD8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973F53-9871-46C0-B6AE-C3608645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4DC63-9A05-46A7-9293-9AB5D971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17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C151-A9AA-4A6E-8021-D7CF27AC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F5DF4C-4516-4BE6-8A0F-F708ADEE5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0E256E-69F6-428B-ACE4-D461261AC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46D258-F1E2-4909-8D16-DC4D1B0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7AE40-3478-4C1B-9B69-80301EF1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2BB1B-16B1-4C0E-93AD-5CE26FBC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10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3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22A179-1A2F-4819-B17F-293CBC30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3669A-7A22-4C77-B114-0BF0D0E2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3F56-798F-48AA-8EC1-93C882B89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F01-EEF6-43EA-9E24-DCBB8DA0FA37}" type="datetimeFigureOut">
              <a:rPr lang="es-CO" smtClean="0"/>
              <a:t>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FF8C4-B017-42F9-B2A5-CE063124E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D9D5D-A324-4070-9157-E5B7DE0CB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42A1-EEDF-4DC9-B721-30695F4ADA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6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letusfogones.es/2011/12/03/entrevista-a-javier-cabanas-javirecetas-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D0110D-BC3B-4285-A904-20F89EB5D4CD}"/>
              </a:ext>
            </a:extLst>
          </p:cNvPr>
          <p:cNvSpPr txBox="1"/>
          <p:nvPr/>
        </p:nvSpPr>
        <p:spPr>
          <a:xfrm>
            <a:off x="1258956" y="1543473"/>
            <a:ext cx="9674087" cy="34163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rgbClr val="0070C0"/>
                </a:solidFill>
                <a:latin typeface="Segoe Print" panose="02000600000000000000" pitchFamily="2" charset="0"/>
              </a:rPr>
              <a:t>Verbos en </a:t>
            </a:r>
            <a:r>
              <a:rPr lang="es-CO" sz="7200" dirty="0">
                <a:solidFill>
                  <a:srgbClr val="7030A0"/>
                </a:solidFill>
                <a:latin typeface="Segoe Print" panose="02000600000000000000" pitchFamily="2" charset="0"/>
              </a:rPr>
              <a:t>infinitivo</a:t>
            </a:r>
            <a:r>
              <a:rPr lang="es-CO" sz="7200" dirty="0">
                <a:solidFill>
                  <a:srgbClr val="0070C0"/>
                </a:solidFill>
                <a:latin typeface="Segoe Print" panose="02000600000000000000" pitchFamily="2" charset="0"/>
              </a:rPr>
              <a:t>,  </a:t>
            </a:r>
            <a:r>
              <a:rPr lang="es-CO" sz="7200" dirty="0">
                <a:solidFill>
                  <a:srgbClr val="00B050"/>
                </a:solidFill>
                <a:latin typeface="Segoe Print" panose="02000600000000000000" pitchFamily="2" charset="0"/>
              </a:rPr>
              <a:t>imperativo</a:t>
            </a:r>
            <a:r>
              <a:rPr lang="es-CO" sz="7200" dirty="0">
                <a:solidFill>
                  <a:srgbClr val="0070C0"/>
                </a:solidFill>
                <a:latin typeface="Segoe Print" panose="02000600000000000000" pitchFamily="2" charset="0"/>
              </a:rPr>
              <a:t> e </a:t>
            </a:r>
            <a:r>
              <a:rPr lang="es-CO" sz="7200" dirty="0">
                <a:solidFill>
                  <a:srgbClr val="FF0000"/>
                </a:solidFill>
                <a:latin typeface="Segoe Print" panose="02000600000000000000" pitchFamily="2" charset="0"/>
              </a:rPr>
              <a:t>impersonal</a:t>
            </a:r>
          </a:p>
        </p:txBody>
      </p:sp>
    </p:spTree>
    <p:extLst>
      <p:ext uri="{BB962C8B-B14F-4D97-AF65-F5344CB8AC3E}">
        <p14:creationId xmlns:p14="http://schemas.microsoft.com/office/powerpoint/2010/main" val="293540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0E243EA-0790-4CF2-9A42-87897D7BAC0B}"/>
              </a:ext>
            </a:extLst>
          </p:cNvPr>
          <p:cNvSpPr txBox="1"/>
          <p:nvPr/>
        </p:nvSpPr>
        <p:spPr>
          <a:xfrm>
            <a:off x="1729408" y="2447191"/>
            <a:ext cx="8733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En las instrucciones de una receta, los </a:t>
            </a:r>
            <a:r>
              <a:rPr lang="es-CO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verbos</a:t>
            </a: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 pueden aparecer de tres maneras para explicar el procedimiento.</a:t>
            </a:r>
          </a:p>
          <a:p>
            <a:pPr algn="just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91A6BE-39FF-414A-94FE-D193198E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0" b="96829" l="9201" r="89831">
                        <a14:foregroundMark x1="242" y1="91755" x2="27361" y2="90909"/>
                        <a14:foregroundMark x1="27361" y1="90909" x2="18402" y2="91755"/>
                        <a14:foregroundMark x1="19855" y1="93658" x2="22034" y2="94926"/>
                        <a14:foregroundMark x1="22034" y1="94926" x2="23971" y2="96829"/>
                        <a14:foregroundMark x1="60533" y1="30444" x2="60533" y2="38478"/>
                        <a14:foregroundMark x1="52058" y1="32347" x2="54237" y2="38478"/>
                        <a14:foregroundMark x1="43584" y1="32347" x2="47215" y2="39112"/>
                        <a14:foregroundMark x1="28329" y1="11628" x2="53753" y2="5920"/>
                        <a14:foregroundMark x1="53753" y1="5920" x2="77724" y2="18393"/>
                        <a14:foregroundMark x1="77724" y1="18393" x2="63438" y2="24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2277" y="0"/>
            <a:ext cx="2136765" cy="24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22A592-2972-4D91-B50A-77FA4266F63A}"/>
              </a:ext>
            </a:extLst>
          </p:cNvPr>
          <p:cNvSpPr txBox="1"/>
          <p:nvPr/>
        </p:nvSpPr>
        <p:spPr>
          <a:xfrm>
            <a:off x="2080591" y="303508"/>
            <a:ext cx="73682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600" dirty="0">
                <a:solidFill>
                  <a:srgbClr val="00B050"/>
                </a:solidFill>
                <a:latin typeface="Cooper Black" panose="0208090404030B020404" pitchFamily="18" charset="0"/>
              </a:rPr>
              <a:t>El verbo</a:t>
            </a:r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76265D-AA98-4524-8390-103C1C492264}"/>
              </a:ext>
            </a:extLst>
          </p:cNvPr>
          <p:cNvSpPr txBox="1"/>
          <p:nvPr/>
        </p:nvSpPr>
        <p:spPr>
          <a:xfrm>
            <a:off x="1709529" y="2584174"/>
            <a:ext cx="8574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Recordemos que los verbos es lo mismo que una acción, algo que hacemos o alguien mas puede hacer.</a:t>
            </a:r>
          </a:p>
        </p:txBody>
      </p:sp>
    </p:spTree>
    <p:extLst>
      <p:ext uri="{BB962C8B-B14F-4D97-AF65-F5344CB8AC3E}">
        <p14:creationId xmlns:p14="http://schemas.microsoft.com/office/powerpoint/2010/main" val="6059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BOS EN INFINITIVO👩🏻‍🏫 | Terminaciones -ar -er -ir | Ejemplos 🤓 -  YouTube">
            <a:extLst>
              <a:ext uri="{FF2B5EF4-FFF2-40B4-BE49-F238E27FC236}">
                <a16:creationId xmlns:a16="http://schemas.microsoft.com/office/drawing/2014/main" id="{0FACFF94-D41E-4830-B9A3-8C4C1C89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98" y="490330"/>
            <a:ext cx="9902319" cy="57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4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5FE6B6B-FCD4-4948-898F-E0BB86353496}"/>
              </a:ext>
            </a:extLst>
          </p:cNvPr>
          <p:cNvSpPr txBox="1"/>
          <p:nvPr/>
        </p:nvSpPr>
        <p:spPr>
          <a:xfrm>
            <a:off x="1378226" y="1378226"/>
            <a:ext cx="8918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O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infinitivo</a:t>
            </a: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: es una forma del verbo que no indica tiempo ni persona. Terminan en ar, </a:t>
            </a:r>
            <a:r>
              <a:rPr lang="es-CO" sz="3600" dirty="0" err="1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, ir.</a:t>
            </a:r>
          </a:p>
          <a:p>
            <a:pPr algn="just"/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  <a:r>
              <a:rPr lang="es-CO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cocer, pelar, exprimir,  hornear, mezclar, batir.</a:t>
            </a:r>
          </a:p>
        </p:txBody>
      </p:sp>
    </p:spTree>
    <p:extLst>
      <p:ext uri="{BB962C8B-B14F-4D97-AF65-F5344CB8AC3E}">
        <p14:creationId xmlns:p14="http://schemas.microsoft.com/office/powerpoint/2010/main" val="21336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👩🏻‍🏫¿Qué son los VERBOS EN IMPERATIVO❓ 🤓 - YouTube">
            <a:extLst>
              <a:ext uri="{FF2B5EF4-FFF2-40B4-BE49-F238E27FC236}">
                <a16:creationId xmlns:a16="http://schemas.microsoft.com/office/drawing/2014/main" id="{B65D906F-5778-4245-BB26-B47CC69F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" y="603802"/>
            <a:ext cx="9647583" cy="542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7E2E79-2B04-4762-81C9-B0AE5697D28F}"/>
              </a:ext>
            </a:extLst>
          </p:cNvPr>
          <p:cNvSpPr txBox="1"/>
          <p:nvPr/>
        </p:nvSpPr>
        <p:spPr>
          <a:xfrm>
            <a:off x="1139687" y="1470991"/>
            <a:ext cx="968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Imperativo: </a:t>
            </a:r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sirve para dar una orden o instrucción se conjuga en la segunda persona gramatical ( tú y ustedes) y se usa en tiempo presente: </a:t>
            </a:r>
          </a:p>
          <a:p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600" dirty="0">
                <a:latin typeface="Arial" panose="020B0604020202020204" pitchFamily="34" charset="0"/>
                <a:cs typeface="Arial" panose="020B0604020202020204" pitchFamily="34" charset="0"/>
              </a:rPr>
              <a:t>Por ejemplo: </a:t>
            </a:r>
            <a:r>
              <a:rPr lang="es-CO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cuece, pelen, exprime,  mezclen, bate, entre otros.</a:t>
            </a:r>
          </a:p>
        </p:txBody>
      </p:sp>
    </p:spTree>
    <p:extLst>
      <p:ext uri="{BB962C8B-B14F-4D97-AF65-F5344CB8AC3E}">
        <p14:creationId xmlns:p14="http://schemas.microsoft.com/office/powerpoint/2010/main" val="168857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▷ Verbos impersonales [ 2021 ]">
            <a:extLst>
              <a:ext uri="{FF2B5EF4-FFF2-40B4-BE49-F238E27FC236}">
                <a16:creationId xmlns:a16="http://schemas.microsoft.com/office/drawing/2014/main" id="{DB50343B-ADBD-4C83-9A7C-4910A5F87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 b="7231"/>
          <a:stretch/>
        </p:blipFill>
        <p:spPr bwMode="auto">
          <a:xfrm>
            <a:off x="1957753" y="1099931"/>
            <a:ext cx="7543435" cy="42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0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6EFEFD7-791D-4419-897F-B93739399E01}"/>
              </a:ext>
            </a:extLst>
          </p:cNvPr>
          <p:cNvSpPr txBox="1"/>
          <p:nvPr/>
        </p:nvSpPr>
        <p:spPr>
          <a:xfrm>
            <a:off x="1689652" y="1182231"/>
            <a:ext cx="8627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C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impersonal: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esta forma verbal no indica a que persona se refiere y es útil para escribir instrucciones. </a:t>
            </a:r>
          </a:p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Las oraciones se escribe:</a:t>
            </a:r>
          </a:p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Se + verbo en presente.</a:t>
            </a:r>
          </a:p>
          <a:p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Por ejemplo:  </a:t>
            </a:r>
            <a:r>
              <a:rPr lang="es-CO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cuece, se pela, se exprime.</a:t>
            </a:r>
          </a:p>
        </p:txBody>
      </p:sp>
    </p:spTree>
    <p:extLst>
      <p:ext uri="{BB962C8B-B14F-4D97-AF65-F5344CB8AC3E}">
        <p14:creationId xmlns:p14="http://schemas.microsoft.com/office/powerpoint/2010/main" val="843375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173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Segoe Print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6</cp:revision>
  <dcterms:created xsi:type="dcterms:W3CDTF">2021-12-17T13:21:06Z</dcterms:created>
  <dcterms:modified xsi:type="dcterms:W3CDTF">2022-01-05T13:23:30Z</dcterms:modified>
</cp:coreProperties>
</file>