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F3EC6-40A8-46DA-A6C0-5E050047F654}" type="datetimeFigureOut">
              <a:rPr lang="es-CO" smtClean="0"/>
              <a:t>17/02/2022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6A6FD-3005-4CA4-AB18-B4B5B83F573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558047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F3EC6-40A8-46DA-A6C0-5E050047F654}" type="datetimeFigureOut">
              <a:rPr lang="es-CO" smtClean="0"/>
              <a:t>17/02/2022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6A6FD-3005-4CA4-AB18-B4B5B83F573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09510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F3EC6-40A8-46DA-A6C0-5E050047F654}" type="datetimeFigureOut">
              <a:rPr lang="es-CO" smtClean="0"/>
              <a:t>17/02/2022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6A6FD-3005-4CA4-AB18-B4B5B83F573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41795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F3EC6-40A8-46DA-A6C0-5E050047F654}" type="datetimeFigureOut">
              <a:rPr lang="es-CO" smtClean="0"/>
              <a:t>17/02/2022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6A6FD-3005-4CA4-AB18-B4B5B83F573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31949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F3EC6-40A8-46DA-A6C0-5E050047F654}" type="datetimeFigureOut">
              <a:rPr lang="es-CO" smtClean="0"/>
              <a:t>17/02/2022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6A6FD-3005-4CA4-AB18-B4B5B83F573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727512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F3EC6-40A8-46DA-A6C0-5E050047F654}" type="datetimeFigureOut">
              <a:rPr lang="es-CO" smtClean="0"/>
              <a:t>17/02/2022</a:t>
            </a:fld>
            <a:endParaRPr lang="es-CO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6A6FD-3005-4CA4-AB18-B4B5B83F573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02987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F3EC6-40A8-46DA-A6C0-5E050047F654}" type="datetimeFigureOut">
              <a:rPr lang="es-CO" smtClean="0"/>
              <a:t>17/02/2022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6A6FD-3005-4CA4-AB18-B4B5B83F573D}" type="slidenum">
              <a:rPr lang="es-CO" smtClean="0"/>
              <a:t>‹Nº›</a:t>
            </a:fld>
            <a:endParaRPr lang="es-CO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009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F3EC6-40A8-46DA-A6C0-5E050047F654}" type="datetimeFigureOut">
              <a:rPr lang="es-CO" smtClean="0"/>
              <a:t>17/02/2022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6A6FD-3005-4CA4-AB18-B4B5B83F573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69003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F3EC6-40A8-46DA-A6C0-5E050047F654}" type="datetimeFigureOut">
              <a:rPr lang="es-CO" smtClean="0"/>
              <a:t>17/02/2022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6A6FD-3005-4CA4-AB18-B4B5B83F573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81054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F3EC6-40A8-46DA-A6C0-5E050047F654}" type="datetimeFigureOut">
              <a:rPr lang="es-CO" smtClean="0"/>
              <a:t>17/02/2022</a:t>
            </a:fld>
            <a:endParaRPr lang="es-CO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s-CO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6A6FD-3005-4CA4-AB18-B4B5B83F573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68832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C57F3EC6-40A8-46DA-A6C0-5E050047F654}" type="datetimeFigureOut">
              <a:rPr lang="es-CO" smtClean="0"/>
              <a:t>17/02/2022</a:t>
            </a:fld>
            <a:endParaRPr lang="es-CO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s-CO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6A6FD-3005-4CA4-AB18-B4B5B83F573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48694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C57F3EC6-40A8-46DA-A6C0-5E050047F654}" type="datetimeFigureOut">
              <a:rPr lang="es-CO" smtClean="0"/>
              <a:t>17/02/2022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E526A6FD-3005-4CA4-AB18-B4B5B83F573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87018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audio" Target="../media/audio4.wav"/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audio" Target="../media/audio5.wav"/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audio" Target="../media/audio6.wav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Freeform 7"/>
          <p:cNvSpPr>
            <a:spLocks noEditPoints="1"/>
          </p:cNvSpPr>
          <p:nvPr/>
        </p:nvSpPr>
        <p:spPr bwMode="auto">
          <a:xfrm>
            <a:off x="2495551" y="1268760"/>
            <a:ext cx="931863" cy="4089400"/>
          </a:xfrm>
          <a:custGeom>
            <a:avLst/>
            <a:gdLst>
              <a:gd name="T0" fmla="*/ 54 w 500"/>
              <a:gd name="T1" fmla="*/ 1822 h 2123"/>
              <a:gd name="T2" fmla="*/ 19 w 500"/>
              <a:gd name="T3" fmla="*/ 1781 h 2123"/>
              <a:gd name="T4" fmla="*/ 500 w 500"/>
              <a:gd name="T5" fmla="*/ 2123 h 2123"/>
              <a:gd name="T6" fmla="*/ 492 w 500"/>
              <a:gd name="T7" fmla="*/ 1848 h 2123"/>
              <a:gd name="T8" fmla="*/ 465 w 500"/>
              <a:gd name="T9" fmla="*/ 1848 h 2123"/>
              <a:gd name="T10" fmla="*/ 458 w 500"/>
              <a:gd name="T11" fmla="*/ 1822 h 2123"/>
              <a:gd name="T12" fmla="*/ 478 w 500"/>
              <a:gd name="T13" fmla="*/ 1795 h 2123"/>
              <a:gd name="T14" fmla="*/ 485 w 500"/>
              <a:gd name="T15" fmla="*/ 1781 h 2123"/>
              <a:gd name="T16" fmla="*/ 458 w 500"/>
              <a:gd name="T17" fmla="*/ 1739 h 2123"/>
              <a:gd name="T18" fmla="*/ 485 w 500"/>
              <a:gd name="T19" fmla="*/ 1753 h 2123"/>
              <a:gd name="T20" fmla="*/ 478 w 500"/>
              <a:gd name="T21" fmla="*/ 525 h 2123"/>
              <a:gd name="T22" fmla="*/ 468 w 500"/>
              <a:gd name="T23" fmla="*/ 485 h 2123"/>
              <a:gd name="T24" fmla="*/ 468 w 500"/>
              <a:gd name="T25" fmla="*/ 458 h 2123"/>
              <a:gd name="T26" fmla="*/ 478 w 500"/>
              <a:gd name="T27" fmla="*/ 430 h 2123"/>
              <a:gd name="T28" fmla="*/ 465 w 500"/>
              <a:gd name="T29" fmla="*/ 444 h 2123"/>
              <a:gd name="T30" fmla="*/ 0 w 500"/>
              <a:gd name="T31" fmla="*/ 0 h 2123"/>
              <a:gd name="T32" fmla="*/ 0 w 500"/>
              <a:gd name="T33" fmla="*/ 1753 h 2123"/>
              <a:gd name="T34" fmla="*/ 12 w 500"/>
              <a:gd name="T35" fmla="*/ 1781 h 2123"/>
              <a:gd name="T36" fmla="*/ 19 w 500"/>
              <a:gd name="T37" fmla="*/ 1753 h 2123"/>
              <a:gd name="T38" fmla="*/ 32 w 500"/>
              <a:gd name="T39" fmla="*/ 1741 h 2123"/>
              <a:gd name="T40" fmla="*/ 46 w 500"/>
              <a:gd name="T41" fmla="*/ 1753 h 2123"/>
              <a:gd name="T42" fmla="*/ 56 w 500"/>
              <a:gd name="T43" fmla="*/ 1773 h 2123"/>
              <a:gd name="T44" fmla="*/ 81 w 500"/>
              <a:gd name="T45" fmla="*/ 1767 h 2123"/>
              <a:gd name="T46" fmla="*/ 56 w 500"/>
              <a:gd name="T47" fmla="*/ 1752 h 2123"/>
              <a:gd name="T48" fmla="*/ 71 w 500"/>
              <a:gd name="T49" fmla="*/ 1699 h 2123"/>
              <a:gd name="T50" fmla="*/ 71 w 500"/>
              <a:gd name="T51" fmla="*/ 1590 h 2123"/>
              <a:gd name="T52" fmla="*/ 71 w 500"/>
              <a:gd name="T53" fmla="*/ 1563 h 2123"/>
              <a:gd name="T54" fmla="*/ 294 w 500"/>
              <a:gd name="T55" fmla="*/ 398 h 2123"/>
              <a:gd name="T56" fmla="*/ 269 w 500"/>
              <a:gd name="T57" fmla="*/ 412 h 2123"/>
              <a:gd name="T58" fmla="*/ 304 w 500"/>
              <a:gd name="T59" fmla="*/ 425 h 2123"/>
              <a:gd name="T60" fmla="*/ 367 w 500"/>
              <a:gd name="T61" fmla="*/ 425 h 2123"/>
              <a:gd name="T62" fmla="*/ 377 w 500"/>
              <a:gd name="T63" fmla="*/ 1379 h 2123"/>
              <a:gd name="T64" fmla="*/ 372 w 500"/>
              <a:gd name="T65" fmla="*/ 1520 h 2123"/>
              <a:gd name="T66" fmla="*/ 360 w 500"/>
              <a:gd name="T67" fmla="*/ 1638 h 2123"/>
              <a:gd name="T68" fmla="*/ 377 w 500"/>
              <a:gd name="T69" fmla="*/ 1597 h 2123"/>
              <a:gd name="T70" fmla="*/ 367 w 500"/>
              <a:gd name="T71" fmla="*/ 1638 h 2123"/>
              <a:gd name="T72" fmla="*/ 357 w 500"/>
              <a:gd name="T73" fmla="*/ 1661 h 2123"/>
              <a:gd name="T74" fmla="*/ 323 w 500"/>
              <a:gd name="T75" fmla="*/ 1638 h 2123"/>
              <a:gd name="T76" fmla="*/ 301 w 500"/>
              <a:gd name="T77" fmla="*/ 1679 h 2123"/>
              <a:gd name="T78" fmla="*/ 277 w 500"/>
              <a:gd name="T79" fmla="*/ 1719 h 2123"/>
              <a:gd name="T80" fmla="*/ 269 w 500"/>
              <a:gd name="T81" fmla="*/ 1775 h 2123"/>
              <a:gd name="T82" fmla="*/ 296 w 500"/>
              <a:gd name="T83" fmla="*/ 1761 h 2123"/>
              <a:gd name="T84" fmla="*/ 259 w 500"/>
              <a:gd name="T85" fmla="*/ 1745 h 2123"/>
              <a:gd name="T86" fmla="*/ 223 w 500"/>
              <a:gd name="T87" fmla="*/ 1733 h 2123"/>
              <a:gd name="T88" fmla="*/ 166 w 500"/>
              <a:gd name="T89" fmla="*/ 1725 h 2123"/>
              <a:gd name="T90" fmla="*/ 159 w 500"/>
              <a:gd name="T91" fmla="*/ 1775 h 2123"/>
              <a:gd name="T92" fmla="*/ 142 w 500"/>
              <a:gd name="T93" fmla="*/ 1801 h 2123"/>
              <a:gd name="T94" fmla="*/ 125 w 500"/>
              <a:gd name="T95" fmla="*/ 1801 h 2123"/>
              <a:gd name="T96" fmla="*/ 115 w 500"/>
              <a:gd name="T97" fmla="*/ 1733 h 2123"/>
              <a:gd name="T98" fmla="*/ 105 w 500"/>
              <a:gd name="T99" fmla="*/ 1747 h 2123"/>
              <a:gd name="T100" fmla="*/ 98 w 500"/>
              <a:gd name="T101" fmla="*/ 1719 h 2123"/>
              <a:gd name="T102" fmla="*/ 78 w 500"/>
              <a:gd name="T103" fmla="*/ 1706 h 2123"/>
              <a:gd name="T104" fmla="*/ 90 w 500"/>
              <a:gd name="T105" fmla="*/ 1672 h 2123"/>
              <a:gd name="T106" fmla="*/ 100 w 500"/>
              <a:gd name="T107" fmla="*/ 1618 h 2123"/>
              <a:gd name="T108" fmla="*/ 105 w 500"/>
              <a:gd name="T109" fmla="*/ 1557 h 2123"/>
              <a:gd name="T110" fmla="*/ 115 w 500"/>
              <a:gd name="T111" fmla="*/ 1501 h 2123"/>
              <a:gd name="T112" fmla="*/ 196 w 500"/>
              <a:gd name="T113" fmla="*/ 1474 h 2123"/>
              <a:gd name="T114" fmla="*/ 206 w 500"/>
              <a:gd name="T115" fmla="*/ 1466 h 2123"/>
              <a:gd name="T116" fmla="*/ 223 w 500"/>
              <a:gd name="T117" fmla="*/ 1488 h 2123"/>
              <a:gd name="T118" fmla="*/ 215 w 500"/>
              <a:gd name="T119" fmla="*/ 1432 h 2123"/>
              <a:gd name="T120" fmla="*/ 242 w 500"/>
              <a:gd name="T121" fmla="*/ 1432 h 2123"/>
              <a:gd name="T122" fmla="*/ 242 w 500"/>
              <a:gd name="T123" fmla="*/ 1365 h 2123"/>
              <a:gd name="T124" fmla="*/ 242 w 500"/>
              <a:gd name="T125" fmla="*/ 412 h 2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500" h="2123">
                <a:moveTo>
                  <a:pt x="10" y="1848"/>
                </a:moveTo>
                <a:lnTo>
                  <a:pt x="27" y="1807"/>
                </a:lnTo>
                <a:lnTo>
                  <a:pt x="54" y="1822"/>
                </a:lnTo>
                <a:lnTo>
                  <a:pt x="63" y="1822"/>
                </a:lnTo>
                <a:lnTo>
                  <a:pt x="63" y="1795"/>
                </a:lnTo>
                <a:lnTo>
                  <a:pt x="19" y="1781"/>
                </a:lnTo>
                <a:lnTo>
                  <a:pt x="0" y="1834"/>
                </a:lnTo>
                <a:lnTo>
                  <a:pt x="0" y="2123"/>
                </a:lnTo>
                <a:lnTo>
                  <a:pt x="500" y="2123"/>
                </a:lnTo>
                <a:lnTo>
                  <a:pt x="500" y="1822"/>
                </a:lnTo>
                <a:lnTo>
                  <a:pt x="492" y="1822"/>
                </a:lnTo>
                <a:lnTo>
                  <a:pt x="492" y="1848"/>
                </a:lnTo>
                <a:lnTo>
                  <a:pt x="473" y="1848"/>
                </a:lnTo>
                <a:lnTo>
                  <a:pt x="465" y="1834"/>
                </a:lnTo>
                <a:lnTo>
                  <a:pt x="465" y="1848"/>
                </a:lnTo>
                <a:lnTo>
                  <a:pt x="485" y="1834"/>
                </a:lnTo>
                <a:lnTo>
                  <a:pt x="478" y="1848"/>
                </a:lnTo>
                <a:lnTo>
                  <a:pt x="458" y="1822"/>
                </a:lnTo>
                <a:lnTo>
                  <a:pt x="458" y="1807"/>
                </a:lnTo>
                <a:lnTo>
                  <a:pt x="478" y="1807"/>
                </a:lnTo>
                <a:lnTo>
                  <a:pt x="478" y="1795"/>
                </a:lnTo>
                <a:lnTo>
                  <a:pt x="458" y="1795"/>
                </a:lnTo>
                <a:lnTo>
                  <a:pt x="458" y="1781"/>
                </a:lnTo>
                <a:lnTo>
                  <a:pt x="485" y="1781"/>
                </a:lnTo>
                <a:lnTo>
                  <a:pt x="485" y="1767"/>
                </a:lnTo>
                <a:lnTo>
                  <a:pt x="458" y="1753"/>
                </a:lnTo>
                <a:lnTo>
                  <a:pt x="458" y="1739"/>
                </a:lnTo>
                <a:lnTo>
                  <a:pt x="468" y="1739"/>
                </a:lnTo>
                <a:lnTo>
                  <a:pt x="478" y="1753"/>
                </a:lnTo>
                <a:lnTo>
                  <a:pt x="485" y="1753"/>
                </a:lnTo>
                <a:lnTo>
                  <a:pt x="485" y="1739"/>
                </a:lnTo>
                <a:lnTo>
                  <a:pt x="478" y="1725"/>
                </a:lnTo>
                <a:lnTo>
                  <a:pt x="478" y="525"/>
                </a:lnTo>
                <a:lnTo>
                  <a:pt x="458" y="525"/>
                </a:lnTo>
                <a:lnTo>
                  <a:pt x="458" y="498"/>
                </a:lnTo>
                <a:lnTo>
                  <a:pt x="468" y="485"/>
                </a:lnTo>
                <a:lnTo>
                  <a:pt x="458" y="485"/>
                </a:lnTo>
                <a:lnTo>
                  <a:pt x="458" y="470"/>
                </a:lnTo>
                <a:lnTo>
                  <a:pt x="468" y="458"/>
                </a:lnTo>
                <a:lnTo>
                  <a:pt x="468" y="444"/>
                </a:lnTo>
                <a:lnTo>
                  <a:pt x="458" y="430"/>
                </a:lnTo>
                <a:lnTo>
                  <a:pt x="478" y="430"/>
                </a:lnTo>
                <a:lnTo>
                  <a:pt x="485" y="444"/>
                </a:lnTo>
                <a:lnTo>
                  <a:pt x="485" y="430"/>
                </a:lnTo>
                <a:lnTo>
                  <a:pt x="465" y="444"/>
                </a:lnTo>
                <a:lnTo>
                  <a:pt x="500" y="430"/>
                </a:lnTo>
                <a:lnTo>
                  <a:pt x="500" y="0"/>
                </a:lnTo>
                <a:lnTo>
                  <a:pt x="0" y="0"/>
                </a:lnTo>
                <a:lnTo>
                  <a:pt x="0" y="1739"/>
                </a:lnTo>
                <a:lnTo>
                  <a:pt x="10" y="1753"/>
                </a:lnTo>
                <a:lnTo>
                  <a:pt x="0" y="1753"/>
                </a:lnTo>
                <a:lnTo>
                  <a:pt x="0" y="1795"/>
                </a:lnTo>
                <a:lnTo>
                  <a:pt x="10" y="1795"/>
                </a:lnTo>
                <a:lnTo>
                  <a:pt x="12" y="1781"/>
                </a:lnTo>
                <a:lnTo>
                  <a:pt x="12" y="1770"/>
                </a:lnTo>
                <a:lnTo>
                  <a:pt x="14" y="1761"/>
                </a:lnTo>
                <a:lnTo>
                  <a:pt x="19" y="1753"/>
                </a:lnTo>
                <a:lnTo>
                  <a:pt x="22" y="1747"/>
                </a:lnTo>
                <a:lnTo>
                  <a:pt x="27" y="1742"/>
                </a:lnTo>
                <a:lnTo>
                  <a:pt x="32" y="1741"/>
                </a:lnTo>
                <a:lnTo>
                  <a:pt x="36" y="1739"/>
                </a:lnTo>
                <a:lnTo>
                  <a:pt x="46" y="1739"/>
                </a:lnTo>
                <a:lnTo>
                  <a:pt x="46" y="1753"/>
                </a:lnTo>
                <a:lnTo>
                  <a:pt x="36" y="1767"/>
                </a:lnTo>
                <a:lnTo>
                  <a:pt x="49" y="1768"/>
                </a:lnTo>
                <a:lnTo>
                  <a:pt x="56" y="1773"/>
                </a:lnTo>
                <a:lnTo>
                  <a:pt x="61" y="1782"/>
                </a:lnTo>
                <a:lnTo>
                  <a:pt x="63" y="1795"/>
                </a:lnTo>
                <a:lnTo>
                  <a:pt x="81" y="1767"/>
                </a:lnTo>
                <a:lnTo>
                  <a:pt x="68" y="1765"/>
                </a:lnTo>
                <a:lnTo>
                  <a:pt x="61" y="1759"/>
                </a:lnTo>
                <a:lnTo>
                  <a:pt x="56" y="1752"/>
                </a:lnTo>
                <a:lnTo>
                  <a:pt x="54" y="1739"/>
                </a:lnTo>
                <a:lnTo>
                  <a:pt x="71" y="1739"/>
                </a:lnTo>
                <a:lnTo>
                  <a:pt x="71" y="1699"/>
                </a:lnTo>
                <a:lnTo>
                  <a:pt x="81" y="1616"/>
                </a:lnTo>
                <a:lnTo>
                  <a:pt x="81" y="1603"/>
                </a:lnTo>
                <a:lnTo>
                  <a:pt x="71" y="1590"/>
                </a:lnTo>
                <a:lnTo>
                  <a:pt x="71" y="1577"/>
                </a:lnTo>
                <a:lnTo>
                  <a:pt x="81" y="1563"/>
                </a:lnTo>
                <a:lnTo>
                  <a:pt x="71" y="1563"/>
                </a:lnTo>
                <a:lnTo>
                  <a:pt x="10" y="1848"/>
                </a:lnTo>
                <a:close/>
                <a:moveTo>
                  <a:pt x="296" y="386"/>
                </a:moveTo>
                <a:lnTo>
                  <a:pt x="294" y="398"/>
                </a:lnTo>
                <a:lnTo>
                  <a:pt x="289" y="406"/>
                </a:lnTo>
                <a:lnTo>
                  <a:pt x="279" y="412"/>
                </a:lnTo>
                <a:lnTo>
                  <a:pt x="269" y="412"/>
                </a:lnTo>
                <a:lnTo>
                  <a:pt x="269" y="439"/>
                </a:lnTo>
                <a:lnTo>
                  <a:pt x="296" y="439"/>
                </a:lnTo>
                <a:lnTo>
                  <a:pt x="304" y="425"/>
                </a:lnTo>
                <a:lnTo>
                  <a:pt x="304" y="439"/>
                </a:lnTo>
                <a:lnTo>
                  <a:pt x="377" y="412"/>
                </a:lnTo>
                <a:lnTo>
                  <a:pt x="367" y="425"/>
                </a:lnTo>
                <a:lnTo>
                  <a:pt x="387" y="481"/>
                </a:lnTo>
                <a:lnTo>
                  <a:pt x="377" y="493"/>
                </a:lnTo>
                <a:lnTo>
                  <a:pt x="377" y="1379"/>
                </a:lnTo>
                <a:lnTo>
                  <a:pt x="387" y="1392"/>
                </a:lnTo>
                <a:lnTo>
                  <a:pt x="382" y="1457"/>
                </a:lnTo>
                <a:lnTo>
                  <a:pt x="372" y="1520"/>
                </a:lnTo>
                <a:lnTo>
                  <a:pt x="355" y="1580"/>
                </a:lnTo>
                <a:lnTo>
                  <a:pt x="333" y="1638"/>
                </a:lnTo>
                <a:lnTo>
                  <a:pt x="360" y="1638"/>
                </a:lnTo>
                <a:lnTo>
                  <a:pt x="367" y="1583"/>
                </a:lnTo>
                <a:lnTo>
                  <a:pt x="377" y="1583"/>
                </a:lnTo>
                <a:lnTo>
                  <a:pt x="377" y="1597"/>
                </a:lnTo>
                <a:lnTo>
                  <a:pt x="375" y="1613"/>
                </a:lnTo>
                <a:lnTo>
                  <a:pt x="370" y="1627"/>
                </a:lnTo>
                <a:lnTo>
                  <a:pt x="367" y="1638"/>
                </a:lnTo>
                <a:lnTo>
                  <a:pt x="365" y="1647"/>
                </a:lnTo>
                <a:lnTo>
                  <a:pt x="360" y="1655"/>
                </a:lnTo>
                <a:lnTo>
                  <a:pt x="357" y="1661"/>
                </a:lnTo>
                <a:lnTo>
                  <a:pt x="355" y="1664"/>
                </a:lnTo>
                <a:lnTo>
                  <a:pt x="350" y="1664"/>
                </a:lnTo>
                <a:lnTo>
                  <a:pt x="323" y="1638"/>
                </a:lnTo>
                <a:lnTo>
                  <a:pt x="313" y="1638"/>
                </a:lnTo>
                <a:lnTo>
                  <a:pt x="311" y="1659"/>
                </a:lnTo>
                <a:lnTo>
                  <a:pt x="301" y="1679"/>
                </a:lnTo>
                <a:lnTo>
                  <a:pt x="289" y="1695"/>
                </a:lnTo>
                <a:lnTo>
                  <a:pt x="269" y="1706"/>
                </a:lnTo>
                <a:lnTo>
                  <a:pt x="277" y="1719"/>
                </a:lnTo>
                <a:lnTo>
                  <a:pt x="277" y="1733"/>
                </a:lnTo>
                <a:lnTo>
                  <a:pt x="269" y="1745"/>
                </a:lnTo>
                <a:lnTo>
                  <a:pt x="269" y="1775"/>
                </a:lnTo>
                <a:lnTo>
                  <a:pt x="277" y="1775"/>
                </a:lnTo>
                <a:lnTo>
                  <a:pt x="286" y="1761"/>
                </a:lnTo>
                <a:lnTo>
                  <a:pt x="296" y="1761"/>
                </a:lnTo>
                <a:lnTo>
                  <a:pt x="304" y="1801"/>
                </a:lnTo>
                <a:lnTo>
                  <a:pt x="242" y="1775"/>
                </a:lnTo>
                <a:lnTo>
                  <a:pt x="259" y="1745"/>
                </a:lnTo>
                <a:lnTo>
                  <a:pt x="259" y="1733"/>
                </a:lnTo>
                <a:lnTo>
                  <a:pt x="252" y="1719"/>
                </a:lnTo>
                <a:lnTo>
                  <a:pt x="223" y="1733"/>
                </a:lnTo>
                <a:lnTo>
                  <a:pt x="188" y="1719"/>
                </a:lnTo>
                <a:lnTo>
                  <a:pt x="176" y="1721"/>
                </a:lnTo>
                <a:lnTo>
                  <a:pt x="166" y="1725"/>
                </a:lnTo>
                <a:lnTo>
                  <a:pt x="161" y="1735"/>
                </a:lnTo>
                <a:lnTo>
                  <a:pt x="159" y="1745"/>
                </a:lnTo>
                <a:lnTo>
                  <a:pt x="159" y="1775"/>
                </a:lnTo>
                <a:lnTo>
                  <a:pt x="179" y="1775"/>
                </a:lnTo>
                <a:lnTo>
                  <a:pt x="179" y="1787"/>
                </a:lnTo>
                <a:lnTo>
                  <a:pt x="142" y="1801"/>
                </a:lnTo>
                <a:lnTo>
                  <a:pt x="142" y="1787"/>
                </a:lnTo>
                <a:lnTo>
                  <a:pt x="132" y="1801"/>
                </a:lnTo>
                <a:lnTo>
                  <a:pt x="125" y="1801"/>
                </a:lnTo>
                <a:lnTo>
                  <a:pt x="115" y="1787"/>
                </a:lnTo>
                <a:lnTo>
                  <a:pt x="132" y="1733"/>
                </a:lnTo>
                <a:lnTo>
                  <a:pt x="115" y="1733"/>
                </a:lnTo>
                <a:lnTo>
                  <a:pt x="115" y="1761"/>
                </a:lnTo>
                <a:lnTo>
                  <a:pt x="105" y="1761"/>
                </a:lnTo>
                <a:lnTo>
                  <a:pt x="105" y="1747"/>
                </a:lnTo>
                <a:lnTo>
                  <a:pt x="103" y="1736"/>
                </a:lnTo>
                <a:lnTo>
                  <a:pt x="100" y="1727"/>
                </a:lnTo>
                <a:lnTo>
                  <a:pt x="98" y="1719"/>
                </a:lnTo>
                <a:lnTo>
                  <a:pt x="95" y="1715"/>
                </a:lnTo>
                <a:lnTo>
                  <a:pt x="90" y="1710"/>
                </a:lnTo>
                <a:lnTo>
                  <a:pt x="78" y="1706"/>
                </a:lnTo>
                <a:lnTo>
                  <a:pt x="83" y="1696"/>
                </a:lnTo>
                <a:lnTo>
                  <a:pt x="85" y="1686"/>
                </a:lnTo>
                <a:lnTo>
                  <a:pt x="90" y="1672"/>
                </a:lnTo>
                <a:lnTo>
                  <a:pt x="93" y="1656"/>
                </a:lnTo>
                <a:lnTo>
                  <a:pt x="98" y="1638"/>
                </a:lnTo>
                <a:lnTo>
                  <a:pt x="100" y="1618"/>
                </a:lnTo>
                <a:lnTo>
                  <a:pt x="103" y="1595"/>
                </a:lnTo>
                <a:lnTo>
                  <a:pt x="105" y="1570"/>
                </a:lnTo>
                <a:lnTo>
                  <a:pt x="105" y="1557"/>
                </a:lnTo>
                <a:lnTo>
                  <a:pt x="95" y="1543"/>
                </a:lnTo>
                <a:lnTo>
                  <a:pt x="105" y="1501"/>
                </a:lnTo>
                <a:lnTo>
                  <a:pt x="115" y="1501"/>
                </a:lnTo>
                <a:lnTo>
                  <a:pt x="132" y="1529"/>
                </a:lnTo>
                <a:lnTo>
                  <a:pt x="206" y="1488"/>
                </a:lnTo>
                <a:lnTo>
                  <a:pt x="196" y="1474"/>
                </a:lnTo>
                <a:lnTo>
                  <a:pt x="196" y="1448"/>
                </a:lnTo>
                <a:lnTo>
                  <a:pt x="206" y="1448"/>
                </a:lnTo>
                <a:lnTo>
                  <a:pt x="206" y="1466"/>
                </a:lnTo>
                <a:lnTo>
                  <a:pt x="210" y="1478"/>
                </a:lnTo>
                <a:lnTo>
                  <a:pt x="215" y="1486"/>
                </a:lnTo>
                <a:lnTo>
                  <a:pt x="223" y="1488"/>
                </a:lnTo>
                <a:lnTo>
                  <a:pt x="233" y="1448"/>
                </a:lnTo>
                <a:lnTo>
                  <a:pt x="233" y="1432"/>
                </a:lnTo>
                <a:lnTo>
                  <a:pt x="215" y="1432"/>
                </a:lnTo>
                <a:lnTo>
                  <a:pt x="215" y="1420"/>
                </a:lnTo>
                <a:lnTo>
                  <a:pt x="233" y="1420"/>
                </a:lnTo>
                <a:lnTo>
                  <a:pt x="242" y="1432"/>
                </a:lnTo>
                <a:lnTo>
                  <a:pt x="242" y="1392"/>
                </a:lnTo>
                <a:lnTo>
                  <a:pt x="233" y="1379"/>
                </a:lnTo>
                <a:lnTo>
                  <a:pt x="242" y="1365"/>
                </a:lnTo>
                <a:lnTo>
                  <a:pt x="242" y="439"/>
                </a:lnTo>
                <a:lnTo>
                  <a:pt x="252" y="425"/>
                </a:lnTo>
                <a:lnTo>
                  <a:pt x="242" y="412"/>
                </a:lnTo>
                <a:lnTo>
                  <a:pt x="242" y="398"/>
                </a:lnTo>
                <a:lnTo>
                  <a:pt x="296" y="386"/>
                </a:lnTo>
                <a:close/>
              </a:path>
            </a:pathLst>
          </a:custGeom>
          <a:gradFill rotWithShape="1">
            <a:gsLst>
              <a:gs pos="0">
                <a:srgbClr val="FF3300"/>
              </a:gs>
              <a:gs pos="100000">
                <a:srgbClr val="FFCC00"/>
              </a:gs>
            </a:gsLst>
            <a:lin ang="5400000" scaled="1"/>
          </a:gradFill>
          <a:ln>
            <a:noFill/>
          </a:ln>
          <a:effectLst>
            <a:outerShdw dist="35921" dir="2700000" algn="ctr" rotWithShape="0">
              <a:srgbClr val="808080">
                <a:alpha val="50000"/>
              </a:srgbClr>
            </a:outerShdw>
            <a:reflection blurRad="6350" stA="52000" endA="300" endPos="35000" dir="5400000" sy="-100000" algn="bl" rotWithShape="0"/>
          </a:effectLst>
          <a:extLst/>
        </p:spPr>
        <p:txBody>
          <a:bodyPr/>
          <a:lstStyle/>
          <a:p>
            <a:pPr eaLnBrk="1" hangingPunct="1">
              <a:defRPr/>
            </a:pPr>
            <a:endParaRPr lang="es-ES">
              <a:latin typeface="Arial" charset="0"/>
            </a:endParaRPr>
          </a:p>
        </p:txBody>
      </p:sp>
      <p:sp>
        <p:nvSpPr>
          <p:cNvPr id="2056" name="Freeform 8"/>
          <p:cNvSpPr>
            <a:spLocks noEditPoints="1"/>
          </p:cNvSpPr>
          <p:nvPr/>
        </p:nvSpPr>
        <p:spPr bwMode="auto">
          <a:xfrm>
            <a:off x="4341813" y="1279873"/>
            <a:ext cx="1319212" cy="4056062"/>
          </a:xfrm>
          <a:custGeom>
            <a:avLst/>
            <a:gdLst>
              <a:gd name="T0" fmla="*/ 223 w 708"/>
              <a:gd name="T1" fmla="*/ 578 h 2105"/>
              <a:gd name="T2" fmla="*/ 416 w 708"/>
              <a:gd name="T3" fmla="*/ 512 h 2105"/>
              <a:gd name="T4" fmla="*/ 544 w 708"/>
              <a:gd name="T5" fmla="*/ 668 h 2105"/>
              <a:gd name="T6" fmla="*/ 558 w 708"/>
              <a:gd name="T7" fmla="*/ 1623 h 2105"/>
              <a:gd name="T8" fmla="*/ 453 w 708"/>
              <a:gd name="T9" fmla="*/ 1827 h 2105"/>
              <a:gd name="T10" fmla="*/ 257 w 708"/>
              <a:gd name="T11" fmla="*/ 1807 h 2105"/>
              <a:gd name="T12" fmla="*/ 156 w 708"/>
              <a:gd name="T13" fmla="*/ 1623 h 2105"/>
              <a:gd name="T14" fmla="*/ 299 w 708"/>
              <a:gd name="T15" fmla="*/ 751 h 2105"/>
              <a:gd name="T16" fmla="*/ 316 w 708"/>
              <a:gd name="T17" fmla="*/ 1634 h 2105"/>
              <a:gd name="T18" fmla="*/ 431 w 708"/>
              <a:gd name="T19" fmla="*/ 1577 h 2105"/>
              <a:gd name="T20" fmla="*/ 392 w 708"/>
              <a:gd name="T21" fmla="*/ 714 h 2105"/>
              <a:gd name="T22" fmla="*/ 512 w 708"/>
              <a:gd name="T23" fmla="*/ 17 h 2105"/>
              <a:gd name="T24" fmla="*/ 203 w 708"/>
              <a:gd name="T25" fmla="*/ 8 h 2105"/>
              <a:gd name="T26" fmla="*/ 44 w 708"/>
              <a:gd name="T27" fmla="*/ 607 h 2105"/>
              <a:gd name="T28" fmla="*/ 661 w 708"/>
              <a:gd name="T29" fmla="*/ 711 h 2105"/>
              <a:gd name="T30" fmla="*/ 666 w 708"/>
              <a:gd name="T31" fmla="*/ 0 h 2105"/>
              <a:gd name="T32" fmla="*/ 357 w 708"/>
              <a:gd name="T33" fmla="*/ 79 h 2105"/>
              <a:gd name="T34" fmla="*/ 308 w 708"/>
              <a:gd name="T35" fmla="*/ 137 h 2105"/>
              <a:gd name="T36" fmla="*/ 149 w 708"/>
              <a:gd name="T37" fmla="*/ 169 h 2105"/>
              <a:gd name="T38" fmla="*/ 149 w 708"/>
              <a:gd name="T39" fmla="*/ 162 h 2105"/>
              <a:gd name="T40" fmla="*/ 308 w 708"/>
              <a:gd name="T41" fmla="*/ 120 h 2105"/>
              <a:gd name="T42" fmla="*/ 426 w 708"/>
              <a:gd name="T43" fmla="*/ 208 h 2105"/>
              <a:gd name="T44" fmla="*/ 394 w 708"/>
              <a:gd name="T45" fmla="*/ 152 h 2105"/>
              <a:gd name="T46" fmla="*/ 196 w 708"/>
              <a:gd name="T47" fmla="*/ 266 h 2105"/>
              <a:gd name="T48" fmla="*/ 159 w 708"/>
              <a:gd name="T49" fmla="*/ 232 h 2105"/>
              <a:gd name="T50" fmla="*/ 269 w 708"/>
              <a:gd name="T51" fmla="*/ 248 h 2105"/>
              <a:gd name="T52" fmla="*/ 7 w 708"/>
              <a:gd name="T53" fmla="*/ 318 h 2105"/>
              <a:gd name="T54" fmla="*/ 85 w 708"/>
              <a:gd name="T55" fmla="*/ 258 h 2105"/>
              <a:gd name="T56" fmla="*/ 88 w 708"/>
              <a:gd name="T57" fmla="*/ 344 h 2105"/>
              <a:gd name="T58" fmla="*/ 41 w 708"/>
              <a:gd name="T59" fmla="*/ 432 h 2105"/>
              <a:gd name="T60" fmla="*/ 308 w 708"/>
              <a:gd name="T61" fmla="*/ 255 h 2105"/>
              <a:gd name="T62" fmla="*/ 379 w 708"/>
              <a:gd name="T63" fmla="*/ 277 h 2105"/>
              <a:gd name="T64" fmla="*/ 362 w 708"/>
              <a:gd name="T65" fmla="*/ 432 h 2105"/>
              <a:gd name="T66" fmla="*/ 323 w 708"/>
              <a:gd name="T67" fmla="*/ 392 h 2105"/>
              <a:gd name="T68" fmla="*/ 296 w 708"/>
              <a:gd name="T69" fmla="*/ 327 h 2105"/>
              <a:gd name="T70" fmla="*/ 350 w 708"/>
              <a:gd name="T71" fmla="*/ 320 h 2105"/>
              <a:gd name="T72" fmla="*/ 522 w 708"/>
              <a:gd name="T73" fmla="*/ 304 h 2105"/>
              <a:gd name="T74" fmla="*/ 468 w 708"/>
              <a:gd name="T75" fmla="*/ 327 h 2105"/>
              <a:gd name="T76" fmla="*/ 490 w 708"/>
              <a:gd name="T77" fmla="*/ 280 h 2105"/>
              <a:gd name="T78" fmla="*/ 51 w 708"/>
              <a:gd name="T79" fmla="*/ 327 h 2105"/>
              <a:gd name="T80" fmla="*/ 259 w 708"/>
              <a:gd name="T81" fmla="*/ 429 h 2105"/>
              <a:gd name="T82" fmla="*/ 137 w 708"/>
              <a:gd name="T83" fmla="*/ 469 h 2105"/>
              <a:gd name="T84" fmla="*/ 178 w 708"/>
              <a:gd name="T85" fmla="*/ 656 h 2105"/>
              <a:gd name="T86" fmla="*/ 88 w 708"/>
              <a:gd name="T87" fmla="*/ 740 h 2105"/>
              <a:gd name="T88" fmla="*/ 139 w 708"/>
              <a:gd name="T89" fmla="*/ 769 h 2105"/>
              <a:gd name="T90" fmla="*/ 115 w 708"/>
              <a:gd name="T91" fmla="*/ 852 h 2105"/>
              <a:gd name="T92" fmla="*/ 169 w 708"/>
              <a:gd name="T93" fmla="*/ 875 h 2105"/>
              <a:gd name="T94" fmla="*/ 58 w 708"/>
              <a:gd name="T95" fmla="*/ 674 h 2105"/>
              <a:gd name="T96" fmla="*/ 544 w 708"/>
              <a:gd name="T97" fmla="*/ 489 h 2105"/>
              <a:gd name="T98" fmla="*/ 607 w 708"/>
              <a:gd name="T99" fmla="*/ 651 h 2105"/>
              <a:gd name="T100" fmla="*/ 66 w 708"/>
              <a:gd name="T101" fmla="*/ 607 h 2105"/>
              <a:gd name="T102" fmla="*/ 127 w 708"/>
              <a:gd name="T103" fmla="*/ 628 h 2105"/>
              <a:gd name="T104" fmla="*/ 122 w 708"/>
              <a:gd name="T105" fmla="*/ 613 h 2105"/>
              <a:gd name="T106" fmla="*/ 700 w 708"/>
              <a:gd name="T107" fmla="*/ 644 h 2105"/>
              <a:gd name="T108" fmla="*/ 610 w 708"/>
              <a:gd name="T109" fmla="*/ 657 h 2105"/>
              <a:gd name="T110" fmla="*/ 105 w 708"/>
              <a:gd name="T111" fmla="*/ 668 h 2105"/>
              <a:gd name="T112" fmla="*/ 617 w 708"/>
              <a:gd name="T113" fmla="*/ 714 h 2105"/>
              <a:gd name="T114" fmla="*/ 637 w 708"/>
              <a:gd name="T115" fmla="*/ 753 h 2105"/>
              <a:gd name="T116" fmla="*/ 642 w 708"/>
              <a:gd name="T117" fmla="*/ 800 h 2105"/>
              <a:gd name="T118" fmla="*/ 666 w 708"/>
              <a:gd name="T119" fmla="*/ 881 h 2105"/>
              <a:gd name="T120" fmla="*/ 610 w 708"/>
              <a:gd name="T121" fmla="*/ 872 h 2105"/>
              <a:gd name="T122" fmla="*/ 617 w 708"/>
              <a:gd name="T123" fmla="*/ 805 h 2105"/>
              <a:gd name="T124" fmla="*/ 637 w 708"/>
              <a:gd name="T125" fmla="*/ 852 h 2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708" h="2105">
                <a:moveTo>
                  <a:pt x="154" y="762"/>
                </a:moveTo>
                <a:lnTo>
                  <a:pt x="156" y="733"/>
                </a:lnTo>
                <a:lnTo>
                  <a:pt x="161" y="705"/>
                </a:lnTo>
                <a:lnTo>
                  <a:pt x="166" y="679"/>
                </a:lnTo>
                <a:lnTo>
                  <a:pt x="174" y="656"/>
                </a:lnTo>
                <a:lnTo>
                  <a:pt x="183" y="633"/>
                </a:lnTo>
                <a:lnTo>
                  <a:pt x="196" y="613"/>
                </a:lnTo>
                <a:lnTo>
                  <a:pt x="208" y="594"/>
                </a:lnTo>
                <a:lnTo>
                  <a:pt x="223" y="578"/>
                </a:lnTo>
                <a:lnTo>
                  <a:pt x="240" y="562"/>
                </a:lnTo>
                <a:lnTo>
                  <a:pt x="257" y="548"/>
                </a:lnTo>
                <a:lnTo>
                  <a:pt x="276" y="536"/>
                </a:lnTo>
                <a:lnTo>
                  <a:pt x="299" y="525"/>
                </a:lnTo>
                <a:lnTo>
                  <a:pt x="321" y="518"/>
                </a:lnTo>
                <a:lnTo>
                  <a:pt x="348" y="512"/>
                </a:lnTo>
                <a:lnTo>
                  <a:pt x="374" y="505"/>
                </a:lnTo>
                <a:lnTo>
                  <a:pt x="394" y="507"/>
                </a:lnTo>
                <a:lnTo>
                  <a:pt x="416" y="512"/>
                </a:lnTo>
                <a:lnTo>
                  <a:pt x="433" y="518"/>
                </a:lnTo>
                <a:lnTo>
                  <a:pt x="453" y="528"/>
                </a:lnTo>
                <a:lnTo>
                  <a:pt x="468" y="539"/>
                </a:lnTo>
                <a:lnTo>
                  <a:pt x="485" y="555"/>
                </a:lnTo>
                <a:lnTo>
                  <a:pt x="497" y="571"/>
                </a:lnTo>
                <a:lnTo>
                  <a:pt x="512" y="593"/>
                </a:lnTo>
                <a:lnTo>
                  <a:pt x="524" y="614"/>
                </a:lnTo>
                <a:lnTo>
                  <a:pt x="534" y="640"/>
                </a:lnTo>
                <a:lnTo>
                  <a:pt x="544" y="668"/>
                </a:lnTo>
                <a:lnTo>
                  <a:pt x="551" y="699"/>
                </a:lnTo>
                <a:lnTo>
                  <a:pt x="558" y="733"/>
                </a:lnTo>
                <a:lnTo>
                  <a:pt x="566" y="768"/>
                </a:lnTo>
                <a:lnTo>
                  <a:pt x="571" y="808"/>
                </a:lnTo>
                <a:lnTo>
                  <a:pt x="575" y="849"/>
                </a:lnTo>
                <a:lnTo>
                  <a:pt x="575" y="1506"/>
                </a:lnTo>
                <a:lnTo>
                  <a:pt x="571" y="1548"/>
                </a:lnTo>
                <a:lnTo>
                  <a:pt x="566" y="1586"/>
                </a:lnTo>
                <a:lnTo>
                  <a:pt x="558" y="1623"/>
                </a:lnTo>
                <a:lnTo>
                  <a:pt x="551" y="1655"/>
                </a:lnTo>
                <a:lnTo>
                  <a:pt x="544" y="1686"/>
                </a:lnTo>
                <a:lnTo>
                  <a:pt x="534" y="1715"/>
                </a:lnTo>
                <a:lnTo>
                  <a:pt x="524" y="1739"/>
                </a:lnTo>
                <a:lnTo>
                  <a:pt x="512" y="1762"/>
                </a:lnTo>
                <a:lnTo>
                  <a:pt x="497" y="1782"/>
                </a:lnTo>
                <a:lnTo>
                  <a:pt x="485" y="1799"/>
                </a:lnTo>
                <a:lnTo>
                  <a:pt x="468" y="1815"/>
                </a:lnTo>
                <a:lnTo>
                  <a:pt x="453" y="1827"/>
                </a:lnTo>
                <a:lnTo>
                  <a:pt x="433" y="1836"/>
                </a:lnTo>
                <a:lnTo>
                  <a:pt x="416" y="1844"/>
                </a:lnTo>
                <a:lnTo>
                  <a:pt x="394" y="1847"/>
                </a:lnTo>
                <a:lnTo>
                  <a:pt x="374" y="1848"/>
                </a:lnTo>
                <a:lnTo>
                  <a:pt x="348" y="1844"/>
                </a:lnTo>
                <a:lnTo>
                  <a:pt x="321" y="1838"/>
                </a:lnTo>
                <a:lnTo>
                  <a:pt x="299" y="1828"/>
                </a:lnTo>
                <a:lnTo>
                  <a:pt x="276" y="1819"/>
                </a:lnTo>
                <a:lnTo>
                  <a:pt x="257" y="1807"/>
                </a:lnTo>
                <a:lnTo>
                  <a:pt x="240" y="1793"/>
                </a:lnTo>
                <a:lnTo>
                  <a:pt x="223" y="1778"/>
                </a:lnTo>
                <a:lnTo>
                  <a:pt x="208" y="1761"/>
                </a:lnTo>
                <a:lnTo>
                  <a:pt x="196" y="1742"/>
                </a:lnTo>
                <a:lnTo>
                  <a:pt x="183" y="1723"/>
                </a:lnTo>
                <a:lnTo>
                  <a:pt x="174" y="1700"/>
                </a:lnTo>
                <a:lnTo>
                  <a:pt x="166" y="1676"/>
                </a:lnTo>
                <a:lnTo>
                  <a:pt x="161" y="1650"/>
                </a:lnTo>
                <a:lnTo>
                  <a:pt x="156" y="1623"/>
                </a:lnTo>
                <a:lnTo>
                  <a:pt x="154" y="1594"/>
                </a:lnTo>
                <a:lnTo>
                  <a:pt x="154" y="1563"/>
                </a:lnTo>
                <a:lnTo>
                  <a:pt x="154" y="792"/>
                </a:lnTo>
                <a:lnTo>
                  <a:pt x="154" y="762"/>
                </a:lnTo>
                <a:close/>
                <a:moveTo>
                  <a:pt x="345" y="708"/>
                </a:moveTo>
                <a:lnTo>
                  <a:pt x="330" y="714"/>
                </a:lnTo>
                <a:lnTo>
                  <a:pt x="318" y="722"/>
                </a:lnTo>
                <a:lnTo>
                  <a:pt x="306" y="736"/>
                </a:lnTo>
                <a:lnTo>
                  <a:pt x="299" y="751"/>
                </a:lnTo>
                <a:lnTo>
                  <a:pt x="291" y="771"/>
                </a:lnTo>
                <a:lnTo>
                  <a:pt x="289" y="794"/>
                </a:lnTo>
                <a:lnTo>
                  <a:pt x="286" y="820"/>
                </a:lnTo>
                <a:lnTo>
                  <a:pt x="286" y="1535"/>
                </a:lnTo>
                <a:lnTo>
                  <a:pt x="289" y="1561"/>
                </a:lnTo>
                <a:lnTo>
                  <a:pt x="294" y="1584"/>
                </a:lnTo>
                <a:lnTo>
                  <a:pt x="299" y="1604"/>
                </a:lnTo>
                <a:lnTo>
                  <a:pt x="308" y="1621"/>
                </a:lnTo>
                <a:lnTo>
                  <a:pt x="316" y="1634"/>
                </a:lnTo>
                <a:lnTo>
                  <a:pt x="328" y="1643"/>
                </a:lnTo>
                <a:lnTo>
                  <a:pt x="340" y="1647"/>
                </a:lnTo>
                <a:lnTo>
                  <a:pt x="355" y="1649"/>
                </a:lnTo>
                <a:lnTo>
                  <a:pt x="372" y="1647"/>
                </a:lnTo>
                <a:lnTo>
                  <a:pt x="387" y="1641"/>
                </a:lnTo>
                <a:lnTo>
                  <a:pt x="401" y="1630"/>
                </a:lnTo>
                <a:lnTo>
                  <a:pt x="411" y="1617"/>
                </a:lnTo>
                <a:lnTo>
                  <a:pt x="421" y="1600"/>
                </a:lnTo>
                <a:lnTo>
                  <a:pt x="431" y="1577"/>
                </a:lnTo>
                <a:lnTo>
                  <a:pt x="436" y="1551"/>
                </a:lnTo>
                <a:lnTo>
                  <a:pt x="441" y="1520"/>
                </a:lnTo>
                <a:lnTo>
                  <a:pt x="441" y="834"/>
                </a:lnTo>
                <a:lnTo>
                  <a:pt x="436" y="805"/>
                </a:lnTo>
                <a:lnTo>
                  <a:pt x="431" y="779"/>
                </a:lnTo>
                <a:lnTo>
                  <a:pt x="424" y="757"/>
                </a:lnTo>
                <a:lnTo>
                  <a:pt x="414" y="739"/>
                </a:lnTo>
                <a:lnTo>
                  <a:pt x="404" y="725"/>
                </a:lnTo>
                <a:lnTo>
                  <a:pt x="392" y="714"/>
                </a:lnTo>
                <a:lnTo>
                  <a:pt x="379" y="708"/>
                </a:lnTo>
                <a:lnTo>
                  <a:pt x="365" y="706"/>
                </a:lnTo>
                <a:lnTo>
                  <a:pt x="345" y="708"/>
                </a:lnTo>
                <a:close/>
                <a:moveTo>
                  <a:pt x="642" y="8"/>
                </a:moveTo>
                <a:lnTo>
                  <a:pt x="612" y="8"/>
                </a:lnTo>
                <a:lnTo>
                  <a:pt x="536" y="17"/>
                </a:lnTo>
                <a:lnTo>
                  <a:pt x="524" y="8"/>
                </a:lnTo>
                <a:lnTo>
                  <a:pt x="517" y="8"/>
                </a:lnTo>
                <a:lnTo>
                  <a:pt x="512" y="17"/>
                </a:lnTo>
                <a:lnTo>
                  <a:pt x="470" y="8"/>
                </a:lnTo>
                <a:lnTo>
                  <a:pt x="446" y="8"/>
                </a:lnTo>
                <a:lnTo>
                  <a:pt x="441" y="17"/>
                </a:lnTo>
                <a:lnTo>
                  <a:pt x="436" y="8"/>
                </a:lnTo>
                <a:lnTo>
                  <a:pt x="394" y="8"/>
                </a:lnTo>
                <a:lnTo>
                  <a:pt x="325" y="17"/>
                </a:lnTo>
                <a:lnTo>
                  <a:pt x="264" y="8"/>
                </a:lnTo>
                <a:lnTo>
                  <a:pt x="220" y="17"/>
                </a:lnTo>
                <a:lnTo>
                  <a:pt x="203" y="8"/>
                </a:lnTo>
                <a:lnTo>
                  <a:pt x="188" y="17"/>
                </a:lnTo>
                <a:lnTo>
                  <a:pt x="169" y="8"/>
                </a:lnTo>
                <a:lnTo>
                  <a:pt x="149" y="8"/>
                </a:lnTo>
                <a:lnTo>
                  <a:pt x="125" y="17"/>
                </a:lnTo>
                <a:lnTo>
                  <a:pt x="120" y="8"/>
                </a:lnTo>
                <a:lnTo>
                  <a:pt x="103" y="17"/>
                </a:lnTo>
                <a:lnTo>
                  <a:pt x="54" y="17"/>
                </a:lnTo>
                <a:lnTo>
                  <a:pt x="44" y="33"/>
                </a:lnTo>
                <a:lnTo>
                  <a:pt x="44" y="607"/>
                </a:lnTo>
                <a:lnTo>
                  <a:pt x="49" y="639"/>
                </a:lnTo>
                <a:lnTo>
                  <a:pt x="44" y="671"/>
                </a:lnTo>
                <a:lnTo>
                  <a:pt x="44" y="2089"/>
                </a:lnTo>
                <a:lnTo>
                  <a:pt x="54" y="2105"/>
                </a:lnTo>
                <a:lnTo>
                  <a:pt x="661" y="2105"/>
                </a:lnTo>
                <a:lnTo>
                  <a:pt x="671" y="2089"/>
                </a:lnTo>
                <a:lnTo>
                  <a:pt x="671" y="734"/>
                </a:lnTo>
                <a:lnTo>
                  <a:pt x="661" y="734"/>
                </a:lnTo>
                <a:lnTo>
                  <a:pt x="661" y="711"/>
                </a:lnTo>
                <a:lnTo>
                  <a:pt x="671" y="711"/>
                </a:lnTo>
                <a:lnTo>
                  <a:pt x="671" y="687"/>
                </a:lnTo>
                <a:lnTo>
                  <a:pt x="646" y="591"/>
                </a:lnTo>
                <a:lnTo>
                  <a:pt x="649" y="567"/>
                </a:lnTo>
                <a:lnTo>
                  <a:pt x="654" y="544"/>
                </a:lnTo>
                <a:lnTo>
                  <a:pt x="661" y="522"/>
                </a:lnTo>
                <a:lnTo>
                  <a:pt x="671" y="504"/>
                </a:lnTo>
                <a:lnTo>
                  <a:pt x="671" y="8"/>
                </a:lnTo>
                <a:lnTo>
                  <a:pt x="666" y="0"/>
                </a:lnTo>
                <a:lnTo>
                  <a:pt x="642" y="8"/>
                </a:lnTo>
                <a:close/>
                <a:moveTo>
                  <a:pt x="213" y="73"/>
                </a:moveTo>
                <a:lnTo>
                  <a:pt x="213" y="80"/>
                </a:lnTo>
                <a:lnTo>
                  <a:pt x="186" y="80"/>
                </a:lnTo>
                <a:lnTo>
                  <a:pt x="186" y="73"/>
                </a:lnTo>
                <a:lnTo>
                  <a:pt x="213" y="73"/>
                </a:lnTo>
                <a:close/>
                <a:moveTo>
                  <a:pt x="245" y="73"/>
                </a:moveTo>
                <a:lnTo>
                  <a:pt x="362" y="73"/>
                </a:lnTo>
                <a:lnTo>
                  <a:pt x="357" y="79"/>
                </a:lnTo>
                <a:lnTo>
                  <a:pt x="350" y="86"/>
                </a:lnTo>
                <a:lnTo>
                  <a:pt x="338" y="96"/>
                </a:lnTo>
                <a:lnTo>
                  <a:pt x="318" y="105"/>
                </a:lnTo>
                <a:lnTo>
                  <a:pt x="286" y="97"/>
                </a:lnTo>
                <a:lnTo>
                  <a:pt x="237" y="97"/>
                </a:lnTo>
                <a:lnTo>
                  <a:pt x="232" y="90"/>
                </a:lnTo>
                <a:lnTo>
                  <a:pt x="245" y="73"/>
                </a:lnTo>
                <a:close/>
                <a:moveTo>
                  <a:pt x="308" y="120"/>
                </a:moveTo>
                <a:lnTo>
                  <a:pt x="308" y="137"/>
                </a:lnTo>
                <a:lnTo>
                  <a:pt x="276" y="200"/>
                </a:lnTo>
                <a:lnTo>
                  <a:pt x="269" y="200"/>
                </a:lnTo>
                <a:lnTo>
                  <a:pt x="264" y="192"/>
                </a:lnTo>
                <a:lnTo>
                  <a:pt x="196" y="192"/>
                </a:lnTo>
                <a:lnTo>
                  <a:pt x="178" y="192"/>
                </a:lnTo>
                <a:lnTo>
                  <a:pt x="166" y="188"/>
                </a:lnTo>
                <a:lnTo>
                  <a:pt x="161" y="180"/>
                </a:lnTo>
                <a:lnTo>
                  <a:pt x="159" y="169"/>
                </a:lnTo>
                <a:lnTo>
                  <a:pt x="149" y="169"/>
                </a:lnTo>
                <a:lnTo>
                  <a:pt x="132" y="185"/>
                </a:lnTo>
                <a:lnTo>
                  <a:pt x="122" y="185"/>
                </a:lnTo>
                <a:lnTo>
                  <a:pt x="88" y="175"/>
                </a:lnTo>
                <a:lnTo>
                  <a:pt x="66" y="166"/>
                </a:lnTo>
                <a:lnTo>
                  <a:pt x="51" y="157"/>
                </a:lnTo>
                <a:lnTo>
                  <a:pt x="46" y="145"/>
                </a:lnTo>
                <a:lnTo>
                  <a:pt x="88" y="137"/>
                </a:lnTo>
                <a:lnTo>
                  <a:pt x="115" y="162"/>
                </a:lnTo>
                <a:lnTo>
                  <a:pt x="149" y="162"/>
                </a:lnTo>
                <a:lnTo>
                  <a:pt x="149" y="128"/>
                </a:lnTo>
                <a:lnTo>
                  <a:pt x="223" y="152"/>
                </a:lnTo>
                <a:lnTo>
                  <a:pt x="227" y="145"/>
                </a:lnTo>
                <a:lnTo>
                  <a:pt x="225" y="139"/>
                </a:lnTo>
                <a:lnTo>
                  <a:pt x="218" y="132"/>
                </a:lnTo>
                <a:lnTo>
                  <a:pt x="205" y="129"/>
                </a:lnTo>
                <a:lnTo>
                  <a:pt x="191" y="128"/>
                </a:lnTo>
                <a:lnTo>
                  <a:pt x="191" y="120"/>
                </a:lnTo>
                <a:lnTo>
                  <a:pt x="308" y="120"/>
                </a:lnTo>
                <a:close/>
                <a:moveTo>
                  <a:pt x="394" y="145"/>
                </a:moveTo>
                <a:lnTo>
                  <a:pt x="409" y="152"/>
                </a:lnTo>
                <a:lnTo>
                  <a:pt x="419" y="152"/>
                </a:lnTo>
                <a:lnTo>
                  <a:pt x="436" y="145"/>
                </a:lnTo>
                <a:lnTo>
                  <a:pt x="453" y="192"/>
                </a:lnTo>
                <a:lnTo>
                  <a:pt x="450" y="200"/>
                </a:lnTo>
                <a:lnTo>
                  <a:pt x="446" y="205"/>
                </a:lnTo>
                <a:lnTo>
                  <a:pt x="436" y="208"/>
                </a:lnTo>
                <a:lnTo>
                  <a:pt x="426" y="208"/>
                </a:lnTo>
                <a:lnTo>
                  <a:pt x="399" y="208"/>
                </a:lnTo>
                <a:lnTo>
                  <a:pt x="387" y="192"/>
                </a:lnTo>
                <a:lnTo>
                  <a:pt x="362" y="200"/>
                </a:lnTo>
                <a:lnTo>
                  <a:pt x="350" y="200"/>
                </a:lnTo>
                <a:lnTo>
                  <a:pt x="350" y="192"/>
                </a:lnTo>
                <a:lnTo>
                  <a:pt x="367" y="183"/>
                </a:lnTo>
                <a:lnTo>
                  <a:pt x="382" y="172"/>
                </a:lnTo>
                <a:lnTo>
                  <a:pt x="389" y="163"/>
                </a:lnTo>
                <a:lnTo>
                  <a:pt x="394" y="152"/>
                </a:lnTo>
                <a:lnTo>
                  <a:pt x="394" y="145"/>
                </a:lnTo>
                <a:close/>
                <a:moveTo>
                  <a:pt x="227" y="208"/>
                </a:moveTo>
                <a:lnTo>
                  <a:pt x="227" y="217"/>
                </a:lnTo>
                <a:lnTo>
                  <a:pt x="232" y="225"/>
                </a:lnTo>
                <a:lnTo>
                  <a:pt x="227" y="225"/>
                </a:lnTo>
                <a:lnTo>
                  <a:pt x="218" y="237"/>
                </a:lnTo>
                <a:lnTo>
                  <a:pt x="210" y="249"/>
                </a:lnTo>
                <a:lnTo>
                  <a:pt x="203" y="258"/>
                </a:lnTo>
                <a:lnTo>
                  <a:pt x="196" y="266"/>
                </a:lnTo>
                <a:lnTo>
                  <a:pt x="188" y="272"/>
                </a:lnTo>
                <a:lnTo>
                  <a:pt x="181" y="277"/>
                </a:lnTo>
                <a:lnTo>
                  <a:pt x="174" y="278"/>
                </a:lnTo>
                <a:lnTo>
                  <a:pt x="169" y="280"/>
                </a:lnTo>
                <a:lnTo>
                  <a:pt x="164" y="280"/>
                </a:lnTo>
                <a:lnTo>
                  <a:pt x="164" y="264"/>
                </a:lnTo>
                <a:lnTo>
                  <a:pt x="132" y="248"/>
                </a:lnTo>
                <a:lnTo>
                  <a:pt x="142" y="232"/>
                </a:lnTo>
                <a:lnTo>
                  <a:pt x="159" y="232"/>
                </a:lnTo>
                <a:lnTo>
                  <a:pt x="164" y="255"/>
                </a:lnTo>
                <a:lnTo>
                  <a:pt x="191" y="248"/>
                </a:lnTo>
                <a:lnTo>
                  <a:pt x="205" y="248"/>
                </a:lnTo>
                <a:lnTo>
                  <a:pt x="205" y="232"/>
                </a:lnTo>
                <a:lnTo>
                  <a:pt x="201" y="225"/>
                </a:lnTo>
                <a:lnTo>
                  <a:pt x="227" y="208"/>
                </a:lnTo>
                <a:close/>
                <a:moveTo>
                  <a:pt x="276" y="217"/>
                </a:moveTo>
                <a:lnTo>
                  <a:pt x="269" y="240"/>
                </a:lnTo>
                <a:lnTo>
                  <a:pt x="269" y="248"/>
                </a:lnTo>
                <a:lnTo>
                  <a:pt x="276" y="255"/>
                </a:lnTo>
                <a:lnTo>
                  <a:pt x="276" y="272"/>
                </a:lnTo>
                <a:lnTo>
                  <a:pt x="264" y="252"/>
                </a:lnTo>
                <a:lnTo>
                  <a:pt x="254" y="237"/>
                </a:lnTo>
                <a:lnTo>
                  <a:pt x="245" y="228"/>
                </a:lnTo>
                <a:lnTo>
                  <a:pt x="237" y="225"/>
                </a:lnTo>
                <a:lnTo>
                  <a:pt x="237" y="217"/>
                </a:lnTo>
                <a:lnTo>
                  <a:pt x="276" y="217"/>
                </a:lnTo>
                <a:close/>
                <a:moveTo>
                  <a:pt x="7" y="318"/>
                </a:moveTo>
                <a:lnTo>
                  <a:pt x="17" y="295"/>
                </a:lnTo>
                <a:lnTo>
                  <a:pt x="24" y="277"/>
                </a:lnTo>
                <a:lnTo>
                  <a:pt x="29" y="261"/>
                </a:lnTo>
                <a:lnTo>
                  <a:pt x="36" y="249"/>
                </a:lnTo>
                <a:lnTo>
                  <a:pt x="39" y="240"/>
                </a:lnTo>
                <a:lnTo>
                  <a:pt x="44" y="234"/>
                </a:lnTo>
                <a:lnTo>
                  <a:pt x="46" y="232"/>
                </a:lnTo>
                <a:lnTo>
                  <a:pt x="71" y="246"/>
                </a:lnTo>
                <a:lnTo>
                  <a:pt x="85" y="258"/>
                </a:lnTo>
                <a:lnTo>
                  <a:pt x="95" y="269"/>
                </a:lnTo>
                <a:lnTo>
                  <a:pt x="100" y="280"/>
                </a:lnTo>
                <a:lnTo>
                  <a:pt x="100" y="312"/>
                </a:lnTo>
                <a:lnTo>
                  <a:pt x="73" y="312"/>
                </a:lnTo>
                <a:lnTo>
                  <a:pt x="73" y="327"/>
                </a:lnTo>
                <a:lnTo>
                  <a:pt x="73" y="335"/>
                </a:lnTo>
                <a:lnTo>
                  <a:pt x="78" y="341"/>
                </a:lnTo>
                <a:lnTo>
                  <a:pt x="83" y="343"/>
                </a:lnTo>
                <a:lnTo>
                  <a:pt x="88" y="344"/>
                </a:lnTo>
                <a:lnTo>
                  <a:pt x="88" y="360"/>
                </a:lnTo>
                <a:lnTo>
                  <a:pt x="63" y="360"/>
                </a:lnTo>
                <a:lnTo>
                  <a:pt x="63" y="375"/>
                </a:lnTo>
                <a:lnTo>
                  <a:pt x="68" y="384"/>
                </a:lnTo>
                <a:lnTo>
                  <a:pt x="58" y="390"/>
                </a:lnTo>
                <a:lnTo>
                  <a:pt x="51" y="401"/>
                </a:lnTo>
                <a:lnTo>
                  <a:pt x="49" y="415"/>
                </a:lnTo>
                <a:lnTo>
                  <a:pt x="46" y="432"/>
                </a:lnTo>
                <a:lnTo>
                  <a:pt x="41" y="432"/>
                </a:lnTo>
                <a:lnTo>
                  <a:pt x="0" y="344"/>
                </a:lnTo>
                <a:lnTo>
                  <a:pt x="7" y="318"/>
                </a:lnTo>
                <a:close/>
                <a:moveTo>
                  <a:pt x="414" y="232"/>
                </a:moveTo>
                <a:lnTo>
                  <a:pt x="426" y="248"/>
                </a:lnTo>
                <a:lnTo>
                  <a:pt x="419" y="248"/>
                </a:lnTo>
                <a:lnTo>
                  <a:pt x="409" y="232"/>
                </a:lnTo>
                <a:lnTo>
                  <a:pt x="414" y="232"/>
                </a:lnTo>
                <a:close/>
                <a:moveTo>
                  <a:pt x="303" y="255"/>
                </a:moveTo>
                <a:lnTo>
                  <a:pt x="308" y="255"/>
                </a:lnTo>
                <a:lnTo>
                  <a:pt x="303" y="297"/>
                </a:lnTo>
                <a:lnTo>
                  <a:pt x="291" y="297"/>
                </a:lnTo>
                <a:lnTo>
                  <a:pt x="291" y="272"/>
                </a:lnTo>
                <a:lnTo>
                  <a:pt x="303" y="255"/>
                </a:lnTo>
                <a:close/>
                <a:moveTo>
                  <a:pt x="340" y="264"/>
                </a:moveTo>
                <a:lnTo>
                  <a:pt x="355" y="264"/>
                </a:lnTo>
                <a:lnTo>
                  <a:pt x="365" y="266"/>
                </a:lnTo>
                <a:lnTo>
                  <a:pt x="372" y="271"/>
                </a:lnTo>
                <a:lnTo>
                  <a:pt x="379" y="277"/>
                </a:lnTo>
                <a:lnTo>
                  <a:pt x="384" y="286"/>
                </a:lnTo>
                <a:lnTo>
                  <a:pt x="392" y="297"/>
                </a:lnTo>
                <a:lnTo>
                  <a:pt x="399" y="311"/>
                </a:lnTo>
                <a:lnTo>
                  <a:pt x="404" y="326"/>
                </a:lnTo>
                <a:lnTo>
                  <a:pt x="409" y="344"/>
                </a:lnTo>
                <a:lnTo>
                  <a:pt x="387" y="384"/>
                </a:lnTo>
                <a:lnTo>
                  <a:pt x="399" y="400"/>
                </a:lnTo>
                <a:lnTo>
                  <a:pt x="377" y="432"/>
                </a:lnTo>
                <a:lnTo>
                  <a:pt x="362" y="432"/>
                </a:lnTo>
                <a:lnTo>
                  <a:pt x="357" y="432"/>
                </a:lnTo>
                <a:lnTo>
                  <a:pt x="355" y="429"/>
                </a:lnTo>
                <a:lnTo>
                  <a:pt x="352" y="424"/>
                </a:lnTo>
                <a:lnTo>
                  <a:pt x="350" y="418"/>
                </a:lnTo>
                <a:lnTo>
                  <a:pt x="348" y="410"/>
                </a:lnTo>
                <a:lnTo>
                  <a:pt x="345" y="401"/>
                </a:lnTo>
                <a:lnTo>
                  <a:pt x="343" y="389"/>
                </a:lnTo>
                <a:lnTo>
                  <a:pt x="340" y="375"/>
                </a:lnTo>
                <a:lnTo>
                  <a:pt x="323" y="392"/>
                </a:lnTo>
                <a:lnTo>
                  <a:pt x="313" y="392"/>
                </a:lnTo>
                <a:lnTo>
                  <a:pt x="308" y="390"/>
                </a:lnTo>
                <a:lnTo>
                  <a:pt x="306" y="386"/>
                </a:lnTo>
                <a:lnTo>
                  <a:pt x="303" y="381"/>
                </a:lnTo>
                <a:lnTo>
                  <a:pt x="301" y="373"/>
                </a:lnTo>
                <a:lnTo>
                  <a:pt x="299" y="364"/>
                </a:lnTo>
                <a:lnTo>
                  <a:pt x="299" y="355"/>
                </a:lnTo>
                <a:lnTo>
                  <a:pt x="296" y="341"/>
                </a:lnTo>
                <a:lnTo>
                  <a:pt x="296" y="327"/>
                </a:lnTo>
                <a:lnTo>
                  <a:pt x="296" y="312"/>
                </a:lnTo>
                <a:lnTo>
                  <a:pt x="303" y="312"/>
                </a:lnTo>
                <a:lnTo>
                  <a:pt x="308" y="320"/>
                </a:lnTo>
                <a:lnTo>
                  <a:pt x="308" y="330"/>
                </a:lnTo>
                <a:lnTo>
                  <a:pt x="311" y="338"/>
                </a:lnTo>
                <a:lnTo>
                  <a:pt x="313" y="343"/>
                </a:lnTo>
                <a:lnTo>
                  <a:pt x="318" y="344"/>
                </a:lnTo>
                <a:lnTo>
                  <a:pt x="350" y="344"/>
                </a:lnTo>
                <a:lnTo>
                  <a:pt x="350" y="320"/>
                </a:lnTo>
                <a:lnTo>
                  <a:pt x="335" y="320"/>
                </a:lnTo>
                <a:lnTo>
                  <a:pt x="330" y="327"/>
                </a:lnTo>
                <a:lnTo>
                  <a:pt x="330" y="320"/>
                </a:lnTo>
                <a:lnTo>
                  <a:pt x="323" y="312"/>
                </a:lnTo>
                <a:lnTo>
                  <a:pt x="323" y="289"/>
                </a:lnTo>
                <a:lnTo>
                  <a:pt x="340" y="264"/>
                </a:lnTo>
                <a:close/>
                <a:moveTo>
                  <a:pt x="490" y="280"/>
                </a:moveTo>
                <a:lnTo>
                  <a:pt x="507" y="280"/>
                </a:lnTo>
                <a:lnTo>
                  <a:pt x="522" y="304"/>
                </a:lnTo>
                <a:lnTo>
                  <a:pt x="512" y="327"/>
                </a:lnTo>
                <a:lnTo>
                  <a:pt x="512" y="337"/>
                </a:lnTo>
                <a:lnTo>
                  <a:pt x="517" y="344"/>
                </a:lnTo>
                <a:lnTo>
                  <a:pt x="531" y="337"/>
                </a:lnTo>
                <a:lnTo>
                  <a:pt x="548" y="344"/>
                </a:lnTo>
                <a:lnTo>
                  <a:pt x="526" y="392"/>
                </a:lnTo>
                <a:lnTo>
                  <a:pt x="495" y="392"/>
                </a:lnTo>
                <a:lnTo>
                  <a:pt x="468" y="344"/>
                </a:lnTo>
                <a:lnTo>
                  <a:pt x="468" y="327"/>
                </a:lnTo>
                <a:lnTo>
                  <a:pt x="473" y="327"/>
                </a:lnTo>
                <a:lnTo>
                  <a:pt x="499" y="337"/>
                </a:lnTo>
                <a:lnTo>
                  <a:pt x="507" y="327"/>
                </a:lnTo>
                <a:lnTo>
                  <a:pt x="504" y="321"/>
                </a:lnTo>
                <a:lnTo>
                  <a:pt x="497" y="317"/>
                </a:lnTo>
                <a:lnTo>
                  <a:pt x="487" y="314"/>
                </a:lnTo>
                <a:lnTo>
                  <a:pt x="473" y="312"/>
                </a:lnTo>
                <a:lnTo>
                  <a:pt x="473" y="304"/>
                </a:lnTo>
                <a:lnTo>
                  <a:pt x="490" y="280"/>
                </a:lnTo>
                <a:close/>
                <a:moveTo>
                  <a:pt x="164" y="304"/>
                </a:moveTo>
                <a:lnTo>
                  <a:pt x="154" y="352"/>
                </a:lnTo>
                <a:lnTo>
                  <a:pt x="132" y="344"/>
                </a:lnTo>
                <a:lnTo>
                  <a:pt x="132" y="337"/>
                </a:lnTo>
                <a:lnTo>
                  <a:pt x="142" y="297"/>
                </a:lnTo>
                <a:lnTo>
                  <a:pt x="164" y="304"/>
                </a:lnTo>
                <a:close/>
                <a:moveTo>
                  <a:pt x="36" y="312"/>
                </a:moveTo>
                <a:lnTo>
                  <a:pt x="36" y="327"/>
                </a:lnTo>
                <a:lnTo>
                  <a:pt x="51" y="327"/>
                </a:lnTo>
                <a:lnTo>
                  <a:pt x="63" y="312"/>
                </a:lnTo>
                <a:lnTo>
                  <a:pt x="51" y="297"/>
                </a:lnTo>
                <a:lnTo>
                  <a:pt x="46" y="297"/>
                </a:lnTo>
                <a:lnTo>
                  <a:pt x="36" y="312"/>
                </a:lnTo>
                <a:close/>
                <a:moveTo>
                  <a:pt x="208" y="427"/>
                </a:moveTo>
                <a:lnTo>
                  <a:pt x="215" y="419"/>
                </a:lnTo>
                <a:lnTo>
                  <a:pt x="225" y="415"/>
                </a:lnTo>
                <a:lnTo>
                  <a:pt x="232" y="413"/>
                </a:lnTo>
                <a:lnTo>
                  <a:pt x="259" y="429"/>
                </a:lnTo>
                <a:lnTo>
                  <a:pt x="259" y="444"/>
                </a:lnTo>
                <a:lnTo>
                  <a:pt x="245" y="469"/>
                </a:lnTo>
                <a:lnTo>
                  <a:pt x="225" y="467"/>
                </a:lnTo>
                <a:lnTo>
                  <a:pt x="213" y="461"/>
                </a:lnTo>
                <a:lnTo>
                  <a:pt x="205" y="452"/>
                </a:lnTo>
                <a:lnTo>
                  <a:pt x="201" y="436"/>
                </a:lnTo>
                <a:lnTo>
                  <a:pt x="208" y="427"/>
                </a:lnTo>
                <a:close/>
                <a:moveTo>
                  <a:pt x="110" y="461"/>
                </a:moveTo>
                <a:lnTo>
                  <a:pt x="137" y="469"/>
                </a:lnTo>
                <a:lnTo>
                  <a:pt x="137" y="476"/>
                </a:lnTo>
                <a:lnTo>
                  <a:pt x="132" y="485"/>
                </a:lnTo>
                <a:lnTo>
                  <a:pt x="132" y="501"/>
                </a:lnTo>
                <a:lnTo>
                  <a:pt x="156" y="535"/>
                </a:lnTo>
                <a:lnTo>
                  <a:pt x="176" y="571"/>
                </a:lnTo>
                <a:lnTo>
                  <a:pt x="186" y="611"/>
                </a:lnTo>
                <a:lnTo>
                  <a:pt x="191" y="651"/>
                </a:lnTo>
                <a:lnTo>
                  <a:pt x="183" y="653"/>
                </a:lnTo>
                <a:lnTo>
                  <a:pt x="178" y="656"/>
                </a:lnTo>
                <a:lnTo>
                  <a:pt x="174" y="662"/>
                </a:lnTo>
                <a:lnTo>
                  <a:pt x="169" y="670"/>
                </a:lnTo>
                <a:lnTo>
                  <a:pt x="164" y="680"/>
                </a:lnTo>
                <a:lnTo>
                  <a:pt x="159" y="693"/>
                </a:lnTo>
                <a:lnTo>
                  <a:pt x="156" y="706"/>
                </a:lnTo>
                <a:lnTo>
                  <a:pt x="154" y="723"/>
                </a:lnTo>
                <a:lnTo>
                  <a:pt x="115" y="716"/>
                </a:lnTo>
                <a:lnTo>
                  <a:pt x="88" y="716"/>
                </a:lnTo>
                <a:lnTo>
                  <a:pt x="88" y="740"/>
                </a:lnTo>
                <a:lnTo>
                  <a:pt x="122" y="763"/>
                </a:lnTo>
                <a:lnTo>
                  <a:pt x="127" y="763"/>
                </a:lnTo>
                <a:lnTo>
                  <a:pt x="132" y="760"/>
                </a:lnTo>
                <a:lnTo>
                  <a:pt x="137" y="754"/>
                </a:lnTo>
                <a:lnTo>
                  <a:pt x="137" y="748"/>
                </a:lnTo>
                <a:lnTo>
                  <a:pt x="142" y="748"/>
                </a:lnTo>
                <a:lnTo>
                  <a:pt x="149" y="756"/>
                </a:lnTo>
                <a:lnTo>
                  <a:pt x="147" y="763"/>
                </a:lnTo>
                <a:lnTo>
                  <a:pt x="139" y="769"/>
                </a:lnTo>
                <a:lnTo>
                  <a:pt x="129" y="776"/>
                </a:lnTo>
                <a:lnTo>
                  <a:pt x="115" y="780"/>
                </a:lnTo>
                <a:lnTo>
                  <a:pt x="83" y="763"/>
                </a:lnTo>
                <a:lnTo>
                  <a:pt x="88" y="819"/>
                </a:lnTo>
                <a:lnTo>
                  <a:pt x="98" y="822"/>
                </a:lnTo>
                <a:lnTo>
                  <a:pt x="105" y="828"/>
                </a:lnTo>
                <a:lnTo>
                  <a:pt x="110" y="834"/>
                </a:lnTo>
                <a:lnTo>
                  <a:pt x="110" y="843"/>
                </a:lnTo>
                <a:lnTo>
                  <a:pt x="115" y="852"/>
                </a:lnTo>
                <a:lnTo>
                  <a:pt x="115" y="860"/>
                </a:lnTo>
                <a:lnTo>
                  <a:pt x="110" y="868"/>
                </a:lnTo>
                <a:lnTo>
                  <a:pt x="122" y="883"/>
                </a:lnTo>
                <a:lnTo>
                  <a:pt x="164" y="835"/>
                </a:lnTo>
                <a:lnTo>
                  <a:pt x="164" y="828"/>
                </a:lnTo>
                <a:lnTo>
                  <a:pt x="159" y="819"/>
                </a:lnTo>
                <a:lnTo>
                  <a:pt x="174" y="796"/>
                </a:lnTo>
                <a:lnTo>
                  <a:pt x="169" y="852"/>
                </a:lnTo>
                <a:lnTo>
                  <a:pt x="169" y="875"/>
                </a:lnTo>
                <a:lnTo>
                  <a:pt x="132" y="908"/>
                </a:lnTo>
                <a:lnTo>
                  <a:pt x="100" y="891"/>
                </a:lnTo>
                <a:lnTo>
                  <a:pt x="93" y="866"/>
                </a:lnTo>
                <a:lnTo>
                  <a:pt x="88" y="840"/>
                </a:lnTo>
                <a:lnTo>
                  <a:pt x="80" y="811"/>
                </a:lnTo>
                <a:lnTo>
                  <a:pt x="76" y="780"/>
                </a:lnTo>
                <a:lnTo>
                  <a:pt x="68" y="746"/>
                </a:lnTo>
                <a:lnTo>
                  <a:pt x="63" y="713"/>
                </a:lnTo>
                <a:lnTo>
                  <a:pt x="58" y="674"/>
                </a:lnTo>
                <a:lnTo>
                  <a:pt x="51" y="636"/>
                </a:lnTo>
                <a:lnTo>
                  <a:pt x="63" y="571"/>
                </a:lnTo>
                <a:lnTo>
                  <a:pt x="56" y="524"/>
                </a:lnTo>
                <a:lnTo>
                  <a:pt x="56" y="509"/>
                </a:lnTo>
                <a:lnTo>
                  <a:pt x="110" y="469"/>
                </a:lnTo>
                <a:lnTo>
                  <a:pt x="110" y="461"/>
                </a:lnTo>
                <a:close/>
                <a:moveTo>
                  <a:pt x="529" y="528"/>
                </a:moveTo>
                <a:lnTo>
                  <a:pt x="534" y="507"/>
                </a:lnTo>
                <a:lnTo>
                  <a:pt x="544" y="489"/>
                </a:lnTo>
                <a:lnTo>
                  <a:pt x="558" y="476"/>
                </a:lnTo>
                <a:lnTo>
                  <a:pt x="580" y="476"/>
                </a:lnTo>
                <a:lnTo>
                  <a:pt x="580" y="485"/>
                </a:lnTo>
                <a:lnTo>
                  <a:pt x="595" y="504"/>
                </a:lnTo>
                <a:lnTo>
                  <a:pt x="607" y="528"/>
                </a:lnTo>
                <a:lnTo>
                  <a:pt x="615" y="559"/>
                </a:lnTo>
                <a:lnTo>
                  <a:pt x="617" y="596"/>
                </a:lnTo>
                <a:lnTo>
                  <a:pt x="612" y="651"/>
                </a:lnTo>
                <a:lnTo>
                  <a:pt x="607" y="651"/>
                </a:lnTo>
                <a:lnTo>
                  <a:pt x="585" y="588"/>
                </a:lnTo>
                <a:lnTo>
                  <a:pt x="602" y="588"/>
                </a:lnTo>
                <a:lnTo>
                  <a:pt x="602" y="571"/>
                </a:lnTo>
                <a:lnTo>
                  <a:pt x="595" y="564"/>
                </a:lnTo>
                <a:lnTo>
                  <a:pt x="568" y="571"/>
                </a:lnTo>
                <a:lnTo>
                  <a:pt x="526" y="556"/>
                </a:lnTo>
                <a:lnTo>
                  <a:pt x="529" y="528"/>
                </a:lnTo>
                <a:close/>
                <a:moveTo>
                  <a:pt x="63" y="596"/>
                </a:moveTo>
                <a:lnTo>
                  <a:pt x="66" y="607"/>
                </a:lnTo>
                <a:lnTo>
                  <a:pt x="73" y="614"/>
                </a:lnTo>
                <a:lnTo>
                  <a:pt x="83" y="619"/>
                </a:lnTo>
                <a:lnTo>
                  <a:pt x="95" y="621"/>
                </a:lnTo>
                <a:lnTo>
                  <a:pt x="105" y="604"/>
                </a:lnTo>
                <a:lnTo>
                  <a:pt x="95" y="581"/>
                </a:lnTo>
                <a:lnTo>
                  <a:pt x="63" y="596"/>
                </a:lnTo>
                <a:close/>
                <a:moveTo>
                  <a:pt x="122" y="613"/>
                </a:moveTo>
                <a:lnTo>
                  <a:pt x="122" y="621"/>
                </a:lnTo>
                <a:lnTo>
                  <a:pt x="127" y="628"/>
                </a:lnTo>
                <a:lnTo>
                  <a:pt x="142" y="621"/>
                </a:lnTo>
                <a:lnTo>
                  <a:pt x="164" y="628"/>
                </a:lnTo>
                <a:lnTo>
                  <a:pt x="169" y="628"/>
                </a:lnTo>
                <a:lnTo>
                  <a:pt x="174" y="621"/>
                </a:lnTo>
                <a:lnTo>
                  <a:pt x="171" y="610"/>
                </a:lnTo>
                <a:lnTo>
                  <a:pt x="164" y="602"/>
                </a:lnTo>
                <a:lnTo>
                  <a:pt x="154" y="594"/>
                </a:lnTo>
                <a:lnTo>
                  <a:pt x="137" y="588"/>
                </a:lnTo>
                <a:lnTo>
                  <a:pt x="122" y="613"/>
                </a:lnTo>
                <a:close/>
                <a:moveTo>
                  <a:pt x="700" y="644"/>
                </a:moveTo>
                <a:lnTo>
                  <a:pt x="698" y="648"/>
                </a:lnTo>
                <a:lnTo>
                  <a:pt x="698" y="653"/>
                </a:lnTo>
                <a:lnTo>
                  <a:pt x="700" y="657"/>
                </a:lnTo>
                <a:lnTo>
                  <a:pt x="705" y="657"/>
                </a:lnTo>
                <a:lnTo>
                  <a:pt x="708" y="653"/>
                </a:lnTo>
                <a:lnTo>
                  <a:pt x="708" y="648"/>
                </a:lnTo>
                <a:lnTo>
                  <a:pt x="705" y="644"/>
                </a:lnTo>
                <a:lnTo>
                  <a:pt x="700" y="644"/>
                </a:lnTo>
                <a:close/>
                <a:moveTo>
                  <a:pt x="612" y="653"/>
                </a:moveTo>
                <a:lnTo>
                  <a:pt x="627" y="660"/>
                </a:lnTo>
                <a:lnTo>
                  <a:pt x="632" y="668"/>
                </a:lnTo>
                <a:lnTo>
                  <a:pt x="632" y="677"/>
                </a:lnTo>
                <a:lnTo>
                  <a:pt x="612" y="677"/>
                </a:lnTo>
                <a:lnTo>
                  <a:pt x="612" y="673"/>
                </a:lnTo>
                <a:lnTo>
                  <a:pt x="617" y="668"/>
                </a:lnTo>
                <a:lnTo>
                  <a:pt x="617" y="657"/>
                </a:lnTo>
                <a:lnTo>
                  <a:pt x="610" y="657"/>
                </a:lnTo>
                <a:lnTo>
                  <a:pt x="610" y="653"/>
                </a:lnTo>
                <a:lnTo>
                  <a:pt x="612" y="653"/>
                </a:lnTo>
                <a:close/>
                <a:moveTo>
                  <a:pt x="105" y="668"/>
                </a:moveTo>
                <a:lnTo>
                  <a:pt x="100" y="676"/>
                </a:lnTo>
                <a:lnTo>
                  <a:pt x="110" y="691"/>
                </a:lnTo>
                <a:lnTo>
                  <a:pt x="122" y="691"/>
                </a:lnTo>
                <a:lnTo>
                  <a:pt x="127" y="683"/>
                </a:lnTo>
                <a:lnTo>
                  <a:pt x="115" y="668"/>
                </a:lnTo>
                <a:lnTo>
                  <a:pt x="105" y="668"/>
                </a:lnTo>
                <a:close/>
                <a:moveTo>
                  <a:pt x="605" y="673"/>
                </a:moveTo>
                <a:lnTo>
                  <a:pt x="605" y="682"/>
                </a:lnTo>
                <a:lnTo>
                  <a:pt x="597" y="685"/>
                </a:lnTo>
                <a:lnTo>
                  <a:pt x="595" y="691"/>
                </a:lnTo>
                <a:lnTo>
                  <a:pt x="600" y="700"/>
                </a:lnTo>
                <a:lnTo>
                  <a:pt x="605" y="706"/>
                </a:lnTo>
                <a:lnTo>
                  <a:pt x="610" y="710"/>
                </a:lnTo>
                <a:lnTo>
                  <a:pt x="617" y="710"/>
                </a:lnTo>
                <a:lnTo>
                  <a:pt x="617" y="714"/>
                </a:lnTo>
                <a:lnTo>
                  <a:pt x="605" y="719"/>
                </a:lnTo>
                <a:lnTo>
                  <a:pt x="593" y="706"/>
                </a:lnTo>
                <a:lnTo>
                  <a:pt x="593" y="691"/>
                </a:lnTo>
                <a:lnTo>
                  <a:pt x="597" y="673"/>
                </a:lnTo>
                <a:lnTo>
                  <a:pt x="605" y="673"/>
                </a:lnTo>
                <a:close/>
                <a:moveTo>
                  <a:pt x="610" y="780"/>
                </a:moveTo>
                <a:lnTo>
                  <a:pt x="615" y="766"/>
                </a:lnTo>
                <a:lnTo>
                  <a:pt x="624" y="757"/>
                </a:lnTo>
                <a:lnTo>
                  <a:pt x="637" y="753"/>
                </a:lnTo>
                <a:lnTo>
                  <a:pt x="649" y="753"/>
                </a:lnTo>
                <a:lnTo>
                  <a:pt x="656" y="762"/>
                </a:lnTo>
                <a:lnTo>
                  <a:pt x="664" y="772"/>
                </a:lnTo>
                <a:lnTo>
                  <a:pt x="669" y="783"/>
                </a:lnTo>
                <a:lnTo>
                  <a:pt x="671" y="796"/>
                </a:lnTo>
                <a:lnTo>
                  <a:pt x="671" y="800"/>
                </a:lnTo>
                <a:lnTo>
                  <a:pt x="651" y="796"/>
                </a:lnTo>
                <a:lnTo>
                  <a:pt x="644" y="796"/>
                </a:lnTo>
                <a:lnTo>
                  <a:pt x="642" y="800"/>
                </a:lnTo>
                <a:lnTo>
                  <a:pt x="644" y="805"/>
                </a:lnTo>
                <a:lnTo>
                  <a:pt x="649" y="809"/>
                </a:lnTo>
                <a:lnTo>
                  <a:pt x="661" y="814"/>
                </a:lnTo>
                <a:lnTo>
                  <a:pt x="676" y="819"/>
                </a:lnTo>
                <a:lnTo>
                  <a:pt x="676" y="823"/>
                </a:lnTo>
                <a:lnTo>
                  <a:pt x="676" y="842"/>
                </a:lnTo>
                <a:lnTo>
                  <a:pt x="673" y="857"/>
                </a:lnTo>
                <a:lnTo>
                  <a:pt x="671" y="871"/>
                </a:lnTo>
                <a:lnTo>
                  <a:pt x="666" y="881"/>
                </a:lnTo>
                <a:lnTo>
                  <a:pt x="659" y="889"/>
                </a:lnTo>
                <a:lnTo>
                  <a:pt x="651" y="895"/>
                </a:lnTo>
                <a:lnTo>
                  <a:pt x="644" y="900"/>
                </a:lnTo>
                <a:lnTo>
                  <a:pt x="634" y="900"/>
                </a:lnTo>
                <a:lnTo>
                  <a:pt x="629" y="900"/>
                </a:lnTo>
                <a:lnTo>
                  <a:pt x="622" y="895"/>
                </a:lnTo>
                <a:lnTo>
                  <a:pt x="617" y="891"/>
                </a:lnTo>
                <a:lnTo>
                  <a:pt x="615" y="883"/>
                </a:lnTo>
                <a:lnTo>
                  <a:pt x="610" y="872"/>
                </a:lnTo>
                <a:lnTo>
                  <a:pt x="605" y="860"/>
                </a:lnTo>
                <a:lnTo>
                  <a:pt x="602" y="846"/>
                </a:lnTo>
                <a:lnTo>
                  <a:pt x="597" y="829"/>
                </a:lnTo>
                <a:lnTo>
                  <a:pt x="602" y="829"/>
                </a:lnTo>
                <a:lnTo>
                  <a:pt x="602" y="819"/>
                </a:lnTo>
                <a:lnTo>
                  <a:pt x="605" y="811"/>
                </a:lnTo>
                <a:lnTo>
                  <a:pt x="607" y="806"/>
                </a:lnTo>
                <a:lnTo>
                  <a:pt x="612" y="805"/>
                </a:lnTo>
                <a:lnTo>
                  <a:pt x="617" y="805"/>
                </a:lnTo>
                <a:lnTo>
                  <a:pt x="620" y="809"/>
                </a:lnTo>
                <a:lnTo>
                  <a:pt x="627" y="800"/>
                </a:lnTo>
                <a:lnTo>
                  <a:pt x="627" y="796"/>
                </a:lnTo>
                <a:lnTo>
                  <a:pt x="624" y="791"/>
                </a:lnTo>
                <a:lnTo>
                  <a:pt x="605" y="800"/>
                </a:lnTo>
                <a:lnTo>
                  <a:pt x="610" y="780"/>
                </a:lnTo>
                <a:close/>
                <a:moveTo>
                  <a:pt x="634" y="838"/>
                </a:moveTo>
                <a:lnTo>
                  <a:pt x="632" y="843"/>
                </a:lnTo>
                <a:lnTo>
                  <a:pt x="637" y="852"/>
                </a:lnTo>
                <a:lnTo>
                  <a:pt x="642" y="852"/>
                </a:lnTo>
                <a:lnTo>
                  <a:pt x="649" y="843"/>
                </a:lnTo>
                <a:lnTo>
                  <a:pt x="649" y="838"/>
                </a:lnTo>
                <a:lnTo>
                  <a:pt x="634" y="838"/>
                </a:lnTo>
                <a:close/>
              </a:path>
            </a:pathLst>
          </a:custGeom>
          <a:gradFill rotWithShape="1">
            <a:gsLst>
              <a:gs pos="0">
                <a:srgbClr val="00FF00">
                  <a:gamma/>
                  <a:shade val="46275"/>
                  <a:invGamma/>
                </a:srgbClr>
              </a:gs>
              <a:gs pos="100000">
                <a:srgbClr val="00FF00"/>
              </a:gs>
            </a:gsLst>
            <a:lin ang="5400000" scaled="1"/>
          </a:gradFill>
          <a:ln>
            <a:noFill/>
          </a:ln>
          <a:effectLst>
            <a:outerShdw dist="35921" dir="2700000" algn="ctr" rotWithShape="0">
              <a:srgbClr val="808080">
                <a:alpha val="50000"/>
              </a:srgbClr>
            </a:outerShdw>
            <a:reflection blurRad="6350" stA="52000" endA="300" endPos="35000" dir="5400000" sy="-100000" algn="bl" rotWithShape="0"/>
          </a:effectLst>
          <a:extLst/>
        </p:spPr>
        <p:txBody>
          <a:bodyPr/>
          <a:lstStyle/>
          <a:p>
            <a:pPr eaLnBrk="1" hangingPunct="1">
              <a:defRPr/>
            </a:pPr>
            <a:endParaRPr lang="es-ES">
              <a:latin typeface="Arial" charset="0"/>
            </a:endParaRPr>
          </a:p>
        </p:txBody>
      </p:sp>
      <p:sp>
        <p:nvSpPr>
          <p:cNvPr id="2057" name="Freeform 9"/>
          <p:cNvSpPr>
            <a:spLocks noEditPoints="1"/>
          </p:cNvSpPr>
          <p:nvPr/>
        </p:nvSpPr>
        <p:spPr bwMode="auto">
          <a:xfrm>
            <a:off x="6315075" y="1284635"/>
            <a:ext cx="1492250" cy="4089400"/>
          </a:xfrm>
          <a:custGeom>
            <a:avLst/>
            <a:gdLst>
              <a:gd name="T0" fmla="*/ 730 w 801"/>
              <a:gd name="T1" fmla="*/ 34 h 2123"/>
              <a:gd name="T2" fmla="*/ 466 w 801"/>
              <a:gd name="T3" fmla="*/ 394 h 2123"/>
              <a:gd name="T4" fmla="*/ 571 w 801"/>
              <a:gd name="T5" fmla="*/ 479 h 2123"/>
              <a:gd name="T6" fmla="*/ 630 w 801"/>
              <a:gd name="T7" fmla="*/ 662 h 2123"/>
              <a:gd name="T8" fmla="*/ 627 w 801"/>
              <a:gd name="T9" fmla="*/ 858 h 2123"/>
              <a:gd name="T10" fmla="*/ 600 w 801"/>
              <a:gd name="T11" fmla="*/ 965 h 2123"/>
              <a:gd name="T12" fmla="*/ 564 w 801"/>
              <a:gd name="T13" fmla="*/ 1001 h 2123"/>
              <a:gd name="T14" fmla="*/ 645 w 801"/>
              <a:gd name="T15" fmla="*/ 1219 h 2123"/>
              <a:gd name="T16" fmla="*/ 637 w 801"/>
              <a:gd name="T17" fmla="*/ 1496 h 2123"/>
              <a:gd name="T18" fmla="*/ 583 w 801"/>
              <a:gd name="T19" fmla="*/ 1651 h 2123"/>
              <a:gd name="T20" fmla="*/ 502 w 801"/>
              <a:gd name="T21" fmla="*/ 1721 h 2123"/>
              <a:gd name="T22" fmla="*/ 353 w 801"/>
              <a:gd name="T23" fmla="*/ 617 h 2123"/>
              <a:gd name="T24" fmla="*/ 461 w 801"/>
              <a:gd name="T25" fmla="*/ 909 h 2123"/>
              <a:gd name="T26" fmla="*/ 502 w 801"/>
              <a:gd name="T27" fmla="*/ 729 h 2123"/>
              <a:gd name="T28" fmla="*/ 431 w 801"/>
              <a:gd name="T29" fmla="*/ 591 h 2123"/>
              <a:gd name="T30" fmla="*/ 373 w 801"/>
              <a:gd name="T31" fmla="*/ 1526 h 2123"/>
              <a:gd name="T32" fmla="*/ 466 w 801"/>
              <a:gd name="T33" fmla="*/ 1507 h 2123"/>
              <a:gd name="T34" fmla="*/ 505 w 801"/>
              <a:gd name="T35" fmla="*/ 1432 h 2123"/>
              <a:gd name="T36" fmla="*/ 515 w 801"/>
              <a:gd name="T37" fmla="*/ 1277 h 2123"/>
              <a:gd name="T38" fmla="*/ 488 w 801"/>
              <a:gd name="T39" fmla="*/ 1168 h 2123"/>
              <a:gd name="T40" fmla="*/ 429 w 801"/>
              <a:gd name="T41" fmla="*/ 1117 h 2123"/>
              <a:gd name="T42" fmla="*/ 10 w 801"/>
              <a:gd name="T43" fmla="*/ 596 h 2123"/>
              <a:gd name="T44" fmla="*/ 468 w 801"/>
              <a:gd name="T45" fmla="*/ 582 h 2123"/>
              <a:gd name="T46" fmla="*/ 561 w 801"/>
              <a:gd name="T47" fmla="*/ 666 h 2123"/>
              <a:gd name="T48" fmla="*/ 561 w 801"/>
              <a:gd name="T49" fmla="*/ 701 h 2123"/>
              <a:gd name="T50" fmla="*/ 603 w 801"/>
              <a:gd name="T51" fmla="*/ 658 h 2123"/>
              <a:gd name="T52" fmla="*/ 586 w 801"/>
              <a:gd name="T53" fmla="*/ 700 h 2123"/>
              <a:gd name="T54" fmla="*/ 547 w 801"/>
              <a:gd name="T55" fmla="*/ 700 h 2123"/>
              <a:gd name="T56" fmla="*/ 561 w 801"/>
              <a:gd name="T57" fmla="*/ 735 h 2123"/>
              <a:gd name="T58" fmla="*/ 613 w 801"/>
              <a:gd name="T59" fmla="*/ 735 h 2123"/>
              <a:gd name="T60" fmla="*/ 583 w 801"/>
              <a:gd name="T61" fmla="*/ 757 h 2123"/>
              <a:gd name="T62" fmla="*/ 113 w 801"/>
              <a:gd name="T63" fmla="*/ 763 h 2123"/>
              <a:gd name="T64" fmla="*/ 588 w 801"/>
              <a:gd name="T65" fmla="*/ 855 h 2123"/>
              <a:gd name="T66" fmla="*/ 47 w 801"/>
              <a:gd name="T67" fmla="*/ 972 h 2123"/>
              <a:gd name="T68" fmla="*/ 81 w 801"/>
              <a:gd name="T69" fmla="*/ 1111 h 2123"/>
              <a:gd name="T70" fmla="*/ 169 w 801"/>
              <a:gd name="T71" fmla="*/ 1139 h 2123"/>
              <a:gd name="T72" fmla="*/ 15 w 801"/>
              <a:gd name="T73" fmla="*/ 1180 h 2123"/>
              <a:gd name="T74" fmla="*/ 554 w 801"/>
              <a:gd name="T75" fmla="*/ 1363 h 2123"/>
              <a:gd name="T76" fmla="*/ 544 w 801"/>
              <a:gd name="T77" fmla="*/ 1404 h 2123"/>
              <a:gd name="T78" fmla="*/ 370 w 801"/>
              <a:gd name="T79" fmla="*/ 1622 h 2123"/>
              <a:gd name="T80" fmla="*/ 235 w 801"/>
              <a:gd name="T81" fmla="*/ 1622 h 2123"/>
              <a:gd name="T82" fmla="*/ 358 w 801"/>
              <a:gd name="T83" fmla="*/ 1708 h 2123"/>
              <a:gd name="T84" fmla="*/ 343 w 801"/>
              <a:gd name="T85" fmla="*/ 1716 h 2123"/>
              <a:gd name="T86" fmla="*/ 358 w 801"/>
              <a:gd name="T87" fmla="*/ 1678 h 2123"/>
              <a:gd name="T88" fmla="*/ 794 w 801"/>
              <a:gd name="T89" fmla="*/ 1705 h 2123"/>
              <a:gd name="T90" fmla="*/ 782 w 801"/>
              <a:gd name="T91" fmla="*/ 1685 h 2123"/>
              <a:gd name="T92" fmla="*/ 493 w 801"/>
              <a:gd name="T93" fmla="*/ 1678 h 2123"/>
              <a:gd name="T94" fmla="*/ 375 w 801"/>
              <a:gd name="T95" fmla="*/ 1748 h 2123"/>
              <a:gd name="T96" fmla="*/ 473 w 801"/>
              <a:gd name="T97" fmla="*/ 1797 h 2123"/>
              <a:gd name="T98" fmla="*/ 488 w 801"/>
              <a:gd name="T99" fmla="*/ 1790 h 2123"/>
              <a:gd name="T100" fmla="*/ 571 w 801"/>
              <a:gd name="T101" fmla="*/ 1859 h 2123"/>
              <a:gd name="T102" fmla="*/ 723 w 801"/>
              <a:gd name="T103" fmla="*/ 1800 h 2123"/>
              <a:gd name="T104" fmla="*/ 801 w 801"/>
              <a:gd name="T105" fmla="*/ 1782 h 2123"/>
              <a:gd name="T106" fmla="*/ 591 w 801"/>
              <a:gd name="T107" fmla="*/ 1777 h 2123"/>
              <a:gd name="T108" fmla="*/ 475 w 801"/>
              <a:gd name="T109" fmla="*/ 1762 h 2123"/>
              <a:gd name="T110" fmla="*/ 534 w 801"/>
              <a:gd name="T111" fmla="*/ 1790 h 2123"/>
              <a:gd name="T112" fmla="*/ 657 w 801"/>
              <a:gd name="T113" fmla="*/ 1831 h 2123"/>
              <a:gd name="T114" fmla="*/ 613 w 801"/>
              <a:gd name="T115" fmla="*/ 1902 h 2123"/>
              <a:gd name="T116" fmla="*/ 632 w 801"/>
              <a:gd name="T117" fmla="*/ 1908 h 2123"/>
              <a:gd name="T118" fmla="*/ 622 w 801"/>
              <a:gd name="T119" fmla="*/ 1908 h 2123"/>
              <a:gd name="T120" fmla="*/ 679 w 801"/>
              <a:gd name="T121" fmla="*/ 1957 h 2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801" h="2123">
                <a:moveTo>
                  <a:pt x="130" y="34"/>
                </a:moveTo>
                <a:lnTo>
                  <a:pt x="130" y="2087"/>
                </a:lnTo>
                <a:lnTo>
                  <a:pt x="150" y="2123"/>
                </a:lnTo>
                <a:lnTo>
                  <a:pt x="711" y="2123"/>
                </a:lnTo>
                <a:lnTo>
                  <a:pt x="730" y="2087"/>
                </a:lnTo>
                <a:lnTo>
                  <a:pt x="730" y="34"/>
                </a:lnTo>
                <a:lnTo>
                  <a:pt x="711" y="0"/>
                </a:lnTo>
                <a:lnTo>
                  <a:pt x="150" y="0"/>
                </a:lnTo>
                <a:lnTo>
                  <a:pt x="130" y="34"/>
                </a:lnTo>
                <a:close/>
                <a:moveTo>
                  <a:pt x="422" y="388"/>
                </a:moveTo>
                <a:lnTo>
                  <a:pt x="444" y="390"/>
                </a:lnTo>
                <a:lnTo>
                  <a:pt x="466" y="394"/>
                </a:lnTo>
                <a:lnTo>
                  <a:pt x="488" y="402"/>
                </a:lnTo>
                <a:lnTo>
                  <a:pt x="507" y="411"/>
                </a:lnTo>
                <a:lnTo>
                  <a:pt x="524" y="424"/>
                </a:lnTo>
                <a:lnTo>
                  <a:pt x="542" y="439"/>
                </a:lnTo>
                <a:lnTo>
                  <a:pt x="556" y="457"/>
                </a:lnTo>
                <a:lnTo>
                  <a:pt x="571" y="479"/>
                </a:lnTo>
                <a:lnTo>
                  <a:pt x="586" y="502"/>
                </a:lnTo>
                <a:lnTo>
                  <a:pt x="596" y="528"/>
                </a:lnTo>
                <a:lnTo>
                  <a:pt x="608" y="557"/>
                </a:lnTo>
                <a:lnTo>
                  <a:pt x="615" y="589"/>
                </a:lnTo>
                <a:lnTo>
                  <a:pt x="622" y="625"/>
                </a:lnTo>
                <a:lnTo>
                  <a:pt x="630" y="662"/>
                </a:lnTo>
                <a:lnTo>
                  <a:pt x="635" y="701"/>
                </a:lnTo>
                <a:lnTo>
                  <a:pt x="640" y="744"/>
                </a:lnTo>
                <a:lnTo>
                  <a:pt x="637" y="777"/>
                </a:lnTo>
                <a:lnTo>
                  <a:pt x="635" y="806"/>
                </a:lnTo>
                <a:lnTo>
                  <a:pt x="632" y="832"/>
                </a:lnTo>
                <a:lnTo>
                  <a:pt x="627" y="858"/>
                </a:lnTo>
                <a:lnTo>
                  <a:pt x="625" y="881"/>
                </a:lnTo>
                <a:lnTo>
                  <a:pt x="620" y="901"/>
                </a:lnTo>
                <a:lnTo>
                  <a:pt x="615" y="921"/>
                </a:lnTo>
                <a:lnTo>
                  <a:pt x="610" y="938"/>
                </a:lnTo>
                <a:lnTo>
                  <a:pt x="605" y="953"/>
                </a:lnTo>
                <a:lnTo>
                  <a:pt x="600" y="965"/>
                </a:lnTo>
                <a:lnTo>
                  <a:pt x="596" y="976"/>
                </a:lnTo>
                <a:lnTo>
                  <a:pt x="591" y="985"/>
                </a:lnTo>
                <a:lnTo>
                  <a:pt x="583" y="992"/>
                </a:lnTo>
                <a:lnTo>
                  <a:pt x="576" y="998"/>
                </a:lnTo>
                <a:lnTo>
                  <a:pt x="571" y="1001"/>
                </a:lnTo>
                <a:lnTo>
                  <a:pt x="564" y="1001"/>
                </a:lnTo>
                <a:lnTo>
                  <a:pt x="564" y="1030"/>
                </a:lnTo>
                <a:lnTo>
                  <a:pt x="586" y="1062"/>
                </a:lnTo>
                <a:lnTo>
                  <a:pt x="605" y="1099"/>
                </a:lnTo>
                <a:lnTo>
                  <a:pt x="620" y="1136"/>
                </a:lnTo>
                <a:lnTo>
                  <a:pt x="635" y="1176"/>
                </a:lnTo>
                <a:lnTo>
                  <a:pt x="645" y="1219"/>
                </a:lnTo>
                <a:lnTo>
                  <a:pt x="652" y="1262"/>
                </a:lnTo>
                <a:lnTo>
                  <a:pt x="657" y="1308"/>
                </a:lnTo>
                <a:lnTo>
                  <a:pt x="659" y="1355"/>
                </a:lnTo>
                <a:lnTo>
                  <a:pt x="649" y="1427"/>
                </a:lnTo>
                <a:lnTo>
                  <a:pt x="645" y="1463"/>
                </a:lnTo>
                <a:lnTo>
                  <a:pt x="637" y="1496"/>
                </a:lnTo>
                <a:lnTo>
                  <a:pt x="630" y="1529"/>
                </a:lnTo>
                <a:lnTo>
                  <a:pt x="622" y="1558"/>
                </a:lnTo>
                <a:lnTo>
                  <a:pt x="615" y="1585"/>
                </a:lnTo>
                <a:lnTo>
                  <a:pt x="605" y="1608"/>
                </a:lnTo>
                <a:lnTo>
                  <a:pt x="596" y="1632"/>
                </a:lnTo>
                <a:lnTo>
                  <a:pt x="583" y="1651"/>
                </a:lnTo>
                <a:lnTo>
                  <a:pt x="573" y="1668"/>
                </a:lnTo>
                <a:lnTo>
                  <a:pt x="561" y="1684"/>
                </a:lnTo>
                <a:lnTo>
                  <a:pt x="547" y="1696"/>
                </a:lnTo>
                <a:lnTo>
                  <a:pt x="532" y="1707"/>
                </a:lnTo>
                <a:lnTo>
                  <a:pt x="517" y="1714"/>
                </a:lnTo>
                <a:lnTo>
                  <a:pt x="502" y="1721"/>
                </a:lnTo>
                <a:lnTo>
                  <a:pt x="485" y="1724"/>
                </a:lnTo>
                <a:lnTo>
                  <a:pt x="468" y="1725"/>
                </a:lnTo>
                <a:lnTo>
                  <a:pt x="211" y="1725"/>
                </a:lnTo>
                <a:lnTo>
                  <a:pt x="211" y="388"/>
                </a:lnTo>
                <a:lnTo>
                  <a:pt x="422" y="388"/>
                </a:lnTo>
                <a:close/>
                <a:moveTo>
                  <a:pt x="353" y="617"/>
                </a:moveTo>
                <a:lnTo>
                  <a:pt x="353" y="901"/>
                </a:lnTo>
                <a:lnTo>
                  <a:pt x="373" y="930"/>
                </a:lnTo>
                <a:lnTo>
                  <a:pt x="412" y="930"/>
                </a:lnTo>
                <a:lnTo>
                  <a:pt x="429" y="927"/>
                </a:lnTo>
                <a:lnTo>
                  <a:pt x="446" y="921"/>
                </a:lnTo>
                <a:lnTo>
                  <a:pt x="461" y="909"/>
                </a:lnTo>
                <a:lnTo>
                  <a:pt x="473" y="892"/>
                </a:lnTo>
                <a:lnTo>
                  <a:pt x="483" y="869"/>
                </a:lnTo>
                <a:lnTo>
                  <a:pt x="493" y="843"/>
                </a:lnTo>
                <a:lnTo>
                  <a:pt x="500" y="810"/>
                </a:lnTo>
                <a:lnTo>
                  <a:pt x="505" y="774"/>
                </a:lnTo>
                <a:lnTo>
                  <a:pt x="502" y="729"/>
                </a:lnTo>
                <a:lnTo>
                  <a:pt x="498" y="692"/>
                </a:lnTo>
                <a:lnTo>
                  <a:pt x="490" y="660"/>
                </a:lnTo>
                <a:lnTo>
                  <a:pt x="478" y="635"/>
                </a:lnTo>
                <a:lnTo>
                  <a:pt x="466" y="614"/>
                </a:lnTo>
                <a:lnTo>
                  <a:pt x="451" y="600"/>
                </a:lnTo>
                <a:lnTo>
                  <a:pt x="431" y="591"/>
                </a:lnTo>
                <a:lnTo>
                  <a:pt x="412" y="588"/>
                </a:lnTo>
                <a:lnTo>
                  <a:pt x="373" y="588"/>
                </a:lnTo>
                <a:lnTo>
                  <a:pt x="353" y="617"/>
                </a:lnTo>
                <a:close/>
                <a:moveTo>
                  <a:pt x="353" y="1142"/>
                </a:moveTo>
                <a:lnTo>
                  <a:pt x="353" y="1498"/>
                </a:lnTo>
                <a:lnTo>
                  <a:pt x="373" y="1526"/>
                </a:lnTo>
                <a:lnTo>
                  <a:pt x="412" y="1526"/>
                </a:lnTo>
                <a:lnTo>
                  <a:pt x="424" y="1526"/>
                </a:lnTo>
                <a:lnTo>
                  <a:pt x="436" y="1523"/>
                </a:lnTo>
                <a:lnTo>
                  <a:pt x="446" y="1519"/>
                </a:lnTo>
                <a:lnTo>
                  <a:pt x="456" y="1513"/>
                </a:lnTo>
                <a:lnTo>
                  <a:pt x="466" y="1507"/>
                </a:lnTo>
                <a:lnTo>
                  <a:pt x="475" y="1498"/>
                </a:lnTo>
                <a:lnTo>
                  <a:pt x="483" y="1489"/>
                </a:lnTo>
                <a:lnTo>
                  <a:pt x="488" y="1477"/>
                </a:lnTo>
                <a:lnTo>
                  <a:pt x="495" y="1464"/>
                </a:lnTo>
                <a:lnTo>
                  <a:pt x="500" y="1449"/>
                </a:lnTo>
                <a:lnTo>
                  <a:pt x="505" y="1432"/>
                </a:lnTo>
                <a:lnTo>
                  <a:pt x="510" y="1415"/>
                </a:lnTo>
                <a:lnTo>
                  <a:pt x="515" y="1374"/>
                </a:lnTo>
                <a:lnTo>
                  <a:pt x="515" y="1352"/>
                </a:lnTo>
                <a:lnTo>
                  <a:pt x="515" y="1328"/>
                </a:lnTo>
                <a:lnTo>
                  <a:pt x="515" y="1302"/>
                </a:lnTo>
                <a:lnTo>
                  <a:pt x="515" y="1277"/>
                </a:lnTo>
                <a:lnTo>
                  <a:pt x="512" y="1255"/>
                </a:lnTo>
                <a:lnTo>
                  <a:pt x="507" y="1234"/>
                </a:lnTo>
                <a:lnTo>
                  <a:pt x="505" y="1216"/>
                </a:lnTo>
                <a:lnTo>
                  <a:pt x="500" y="1197"/>
                </a:lnTo>
                <a:lnTo>
                  <a:pt x="493" y="1182"/>
                </a:lnTo>
                <a:lnTo>
                  <a:pt x="488" y="1168"/>
                </a:lnTo>
                <a:lnTo>
                  <a:pt x="478" y="1156"/>
                </a:lnTo>
                <a:lnTo>
                  <a:pt x="471" y="1143"/>
                </a:lnTo>
                <a:lnTo>
                  <a:pt x="461" y="1134"/>
                </a:lnTo>
                <a:lnTo>
                  <a:pt x="451" y="1128"/>
                </a:lnTo>
                <a:lnTo>
                  <a:pt x="439" y="1122"/>
                </a:lnTo>
                <a:lnTo>
                  <a:pt x="429" y="1117"/>
                </a:lnTo>
                <a:lnTo>
                  <a:pt x="414" y="1114"/>
                </a:lnTo>
                <a:lnTo>
                  <a:pt x="402" y="1114"/>
                </a:lnTo>
                <a:lnTo>
                  <a:pt x="373" y="1114"/>
                </a:lnTo>
                <a:lnTo>
                  <a:pt x="353" y="1142"/>
                </a:lnTo>
                <a:close/>
                <a:moveTo>
                  <a:pt x="0" y="582"/>
                </a:moveTo>
                <a:lnTo>
                  <a:pt x="10" y="596"/>
                </a:lnTo>
                <a:lnTo>
                  <a:pt x="20" y="582"/>
                </a:lnTo>
                <a:lnTo>
                  <a:pt x="20" y="574"/>
                </a:lnTo>
                <a:lnTo>
                  <a:pt x="0" y="574"/>
                </a:lnTo>
                <a:lnTo>
                  <a:pt x="0" y="582"/>
                </a:lnTo>
                <a:close/>
                <a:moveTo>
                  <a:pt x="468" y="560"/>
                </a:moveTo>
                <a:lnTo>
                  <a:pt x="468" y="582"/>
                </a:lnTo>
                <a:lnTo>
                  <a:pt x="458" y="582"/>
                </a:lnTo>
                <a:lnTo>
                  <a:pt x="458" y="560"/>
                </a:lnTo>
                <a:lnTo>
                  <a:pt x="468" y="560"/>
                </a:lnTo>
                <a:close/>
                <a:moveTo>
                  <a:pt x="556" y="686"/>
                </a:moveTo>
                <a:lnTo>
                  <a:pt x="559" y="675"/>
                </a:lnTo>
                <a:lnTo>
                  <a:pt x="561" y="666"/>
                </a:lnTo>
                <a:lnTo>
                  <a:pt x="566" y="662"/>
                </a:lnTo>
                <a:lnTo>
                  <a:pt x="576" y="658"/>
                </a:lnTo>
                <a:lnTo>
                  <a:pt x="578" y="721"/>
                </a:lnTo>
                <a:lnTo>
                  <a:pt x="566" y="721"/>
                </a:lnTo>
                <a:lnTo>
                  <a:pt x="564" y="709"/>
                </a:lnTo>
                <a:lnTo>
                  <a:pt x="561" y="701"/>
                </a:lnTo>
                <a:lnTo>
                  <a:pt x="554" y="695"/>
                </a:lnTo>
                <a:lnTo>
                  <a:pt x="547" y="694"/>
                </a:lnTo>
                <a:lnTo>
                  <a:pt x="547" y="686"/>
                </a:lnTo>
                <a:lnTo>
                  <a:pt x="556" y="686"/>
                </a:lnTo>
                <a:close/>
                <a:moveTo>
                  <a:pt x="598" y="658"/>
                </a:moveTo>
                <a:lnTo>
                  <a:pt x="603" y="658"/>
                </a:lnTo>
                <a:lnTo>
                  <a:pt x="603" y="672"/>
                </a:lnTo>
                <a:lnTo>
                  <a:pt x="588" y="678"/>
                </a:lnTo>
                <a:lnTo>
                  <a:pt x="588" y="672"/>
                </a:lnTo>
                <a:lnTo>
                  <a:pt x="598" y="658"/>
                </a:lnTo>
                <a:close/>
                <a:moveTo>
                  <a:pt x="581" y="694"/>
                </a:moveTo>
                <a:lnTo>
                  <a:pt x="586" y="700"/>
                </a:lnTo>
                <a:lnTo>
                  <a:pt x="576" y="714"/>
                </a:lnTo>
                <a:lnTo>
                  <a:pt x="571" y="714"/>
                </a:lnTo>
                <a:lnTo>
                  <a:pt x="576" y="694"/>
                </a:lnTo>
                <a:lnTo>
                  <a:pt x="581" y="694"/>
                </a:lnTo>
                <a:close/>
                <a:moveTo>
                  <a:pt x="542" y="700"/>
                </a:moveTo>
                <a:lnTo>
                  <a:pt x="547" y="700"/>
                </a:lnTo>
                <a:lnTo>
                  <a:pt x="547" y="714"/>
                </a:lnTo>
                <a:lnTo>
                  <a:pt x="529" y="714"/>
                </a:lnTo>
                <a:lnTo>
                  <a:pt x="529" y="708"/>
                </a:lnTo>
                <a:lnTo>
                  <a:pt x="542" y="700"/>
                </a:lnTo>
                <a:close/>
                <a:moveTo>
                  <a:pt x="547" y="721"/>
                </a:moveTo>
                <a:lnTo>
                  <a:pt x="561" y="735"/>
                </a:lnTo>
                <a:lnTo>
                  <a:pt x="561" y="743"/>
                </a:lnTo>
                <a:lnTo>
                  <a:pt x="556" y="749"/>
                </a:lnTo>
                <a:lnTo>
                  <a:pt x="537" y="743"/>
                </a:lnTo>
                <a:lnTo>
                  <a:pt x="542" y="721"/>
                </a:lnTo>
                <a:lnTo>
                  <a:pt x="547" y="721"/>
                </a:lnTo>
                <a:close/>
                <a:moveTo>
                  <a:pt x="613" y="735"/>
                </a:moveTo>
                <a:lnTo>
                  <a:pt x="613" y="743"/>
                </a:lnTo>
                <a:lnTo>
                  <a:pt x="588" y="749"/>
                </a:lnTo>
                <a:lnTo>
                  <a:pt x="588" y="728"/>
                </a:lnTo>
                <a:lnTo>
                  <a:pt x="613" y="735"/>
                </a:lnTo>
                <a:close/>
                <a:moveTo>
                  <a:pt x="583" y="749"/>
                </a:moveTo>
                <a:lnTo>
                  <a:pt x="583" y="757"/>
                </a:lnTo>
                <a:lnTo>
                  <a:pt x="578" y="763"/>
                </a:lnTo>
                <a:lnTo>
                  <a:pt x="571" y="749"/>
                </a:lnTo>
                <a:lnTo>
                  <a:pt x="583" y="749"/>
                </a:lnTo>
                <a:close/>
                <a:moveTo>
                  <a:pt x="132" y="757"/>
                </a:moveTo>
                <a:lnTo>
                  <a:pt x="132" y="763"/>
                </a:lnTo>
                <a:lnTo>
                  <a:pt x="113" y="763"/>
                </a:lnTo>
                <a:lnTo>
                  <a:pt x="113" y="757"/>
                </a:lnTo>
                <a:lnTo>
                  <a:pt x="132" y="757"/>
                </a:lnTo>
                <a:close/>
                <a:moveTo>
                  <a:pt x="598" y="867"/>
                </a:moveTo>
                <a:lnTo>
                  <a:pt x="583" y="867"/>
                </a:lnTo>
                <a:lnTo>
                  <a:pt x="583" y="861"/>
                </a:lnTo>
                <a:lnTo>
                  <a:pt x="588" y="855"/>
                </a:lnTo>
                <a:lnTo>
                  <a:pt x="598" y="867"/>
                </a:lnTo>
                <a:close/>
                <a:moveTo>
                  <a:pt x="66" y="959"/>
                </a:moveTo>
                <a:lnTo>
                  <a:pt x="71" y="959"/>
                </a:lnTo>
                <a:lnTo>
                  <a:pt x="71" y="965"/>
                </a:lnTo>
                <a:lnTo>
                  <a:pt x="56" y="972"/>
                </a:lnTo>
                <a:lnTo>
                  <a:pt x="47" y="972"/>
                </a:lnTo>
                <a:lnTo>
                  <a:pt x="47" y="965"/>
                </a:lnTo>
                <a:lnTo>
                  <a:pt x="66" y="959"/>
                </a:lnTo>
                <a:close/>
                <a:moveTo>
                  <a:pt x="61" y="1076"/>
                </a:moveTo>
                <a:lnTo>
                  <a:pt x="61" y="1090"/>
                </a:lnTo>
                <a:lnTo>
                  <a:pt x="66" y="1100"/>
                </a:lnTo>
                <a:lnTo>
                  <a:pt x="81" y="1111"/>
                </a:lnTo>
                <a:lnTo>
                  <a:pt x="93" y="1090"/>
                </a:lnTo>
                <a:lnTo>
                  <a:pt x="93" y="1076"/>
                </a:lnTo>
                <a:lnTo>
                  <a:pt x="86" y="1062"/>
                </a:lnTo>
                <a:lnTo>
                  <a:pt x="71" y="1062"/>
                </a:lnTo>
                <a:lnTo>
                  <a:pt x="61" y="1076"/>
                </a:lnTo>
                <a:close/>
                <a:moveTo>
                  <a:pt x="169" y="1139"/>
                </a:moveTo>
                <a:lnTo>
                  <a:pt x="169" y="1160"/>
                </a:lnTo>
                <a:lnTo>
                  <a:pt x="159" y="1160"/>
                </a:lnTo>
                <a:lnTo>
                  <a:pt x="164" y="1139"/>
                </a:lnTo>
                <a:lnTo>
                  <a:pt x="169" y="1139"/>
                </a:lnTo>
                <a:close/>
                <a:moveTo>
                  <a:pt x="5" y="1166"/>
                </a:moveTo>
                <a:lnTo>
                  <a:pt x="15" y="1180"/>
                </a:lnTo>
                <a:lnTo>
                  <a:pt x="15" y="1166"/>
                </a:lnTo>
                <a:lnTo>
                  <a:pt x="5" y="1153"/>
                </a:lnTo>
                <a:lnTo>
                  <a:pt x="5" y="1166"/>
                </a:lnTo>
                <a:close/>
                <a:moveTo>
                  <a:pt x="542" y="1384"/>
                </a:moveTo>
                <a:lnTo>
                  <a:pt x="547" y="1372"/>
                </a:lnTo>
                <a:lnTo>
                  <a:pt x="554" y="1363"/>
                </a:lnTo>
                <a:lnTo>
                  <a:pt x="561" y="1355"/>
                </a:lnTo>
                <a:lnTo>
                  <a:pt x="559" y="1383"/>
                </a:lnTo>
                <a:lnTo>
                  <a:pt x="551" y="1384"/>
                </a:lnTo>
                <a:lnTo>
                  <a:pt x="547" y="1389"/>
                </a:lnTo>
                <a:lnTo>
                  <a:pt x="544" y="1395"/>
                </a:lnTo>
                <a:lnTo>
                  <a:pt x="544" y="1404"/>
                </a:lnTo>
                <a:lnTo>
                  <a:pt x="539" y="1404"/>
                </a:lnTo>
                <a:lnTo>
                  <a:pt x="539" y="1397"/>
                </a:lnTo>
                <a:lnTo>
                  <a:pt x="542" y="1384"/>
                </a:lnTo>
                <a:close/>
                <a:moveTo>
                  <a:pt x="380" y="1595"/>
                </a:moveTo>
                <a:lnTo>
                  <a:pt x="380" y="1622"/>
                </a:lnTo>
                <a:lnTo>
                  <a:pt x="370" y="1622"/>
                </a:lnTo>
                <a:lnTo>
                  <a:pt x="375" y="1595"/>
                </a:lnTo>
                <a:lnTo>
                  <a:pt x="380" y="1595"/>
                </a:lnTo>
                <a:close/>
                <a:moveTo>
                  <a:pt x="213" y="1595"/>
                </a:moveTo>
                <a:lnTo>
                  <a:pt x="208" y="1601"/>
                </a:lnTo>
                <a:lnTo>
                  <a:pt x="235" y="1630"/>
                </a:lnTo>
                <a:lnTo>
                  <a:pt x="235" y="1622"/>
                </a:lnTo>
                <a:lnTo>
                  <a:pt x="216" y="1595"/>
                </a:lnTo>
                <a:lnTo>
                  <a:pt x="213" y="1595"/>
                </a:lnTo>
                <a:close/>
                <a:moveTo>
                  <a:pt x="358" y="1665"/>
                </a:moveTo>
                <a:lnTo>
                  <a:pt x="365" y="1699"/>
                </a:lnTo>
                <a:lnTo>
                  <a:pt x="363" y="1702"/>
                </a:lnTo>
                <a:lnTo>
                  <a:pt x="358" y="1708"/>
                </a:lnTo>
                <a:lnTo>
                  <a:pt x="358" y="1719"/>
                </a:lnTo>
                <a:lnTo>
                  <a:pt x="358" y="1734"/>
                </a:lnTo>
                <a:lnTo>
                  <a:pt x="353" y="1734"/>
                </a:lnTo>
                <a:lnTo>
                  <a:pt x="350" y="1725"/>
                </a:lnTo>
                <a:lnTo>
                  <a:pt x="348" y="1719"/>
                </a:lnTo>
                <a:lnTo>
                  <a:pt x="343" y="1716"/>
                </a:lnTo>
                <a:lnTo>
                  <a:pt x="338" y="1713"/>
                </a:lnTo>
                <a:lnTo>
                  <a:pt x="343" y="1693"/>
                </a:lnTo>
                <a:lnTo>
                  <a:pt x="348" y="1691"/>
                </a:lnTo>
                <a:lnTo>
                  <a:pt x="353" y="1690"/>
                </a:lnTo>
                <a:lnTo>
                  <a:pt x="355" y="1685"/>
                </a:lnTo>
                <a:lnTo>
                  <a:pt x="358" y="1678"/>
                </a:lnTo>
                <a:lnTo>
                  <a:pt x="348" y="1678"/>
                </a:lnTo>
                <a:lnTo>
                  <a:pt x="358" y="1665"/>
                </a:lnTo>
                <a:close/>
                <a:moveTo>
                  <a:pt x="789" y="1685"/>
                </a:moveTo>
                <a:lnTo>
                  <a:pt x="792" y="1678"/>
                </a:lnTo>
                <a:lnTo>
                  <a:pt x="792" y="1694"/>
                </a:lnTo>
                <a:lnTo>
                  <a:pt x="794" y="1705"/>
                </a:lnTo>
                <a:lnTo>
                  <a:pt x="796" y="1711"/>
                </a:lnTo>
                <a:lnTo>
                  <a:pt x="801" y="1713"/>
                </a:lnTo>
                <a:lnTo>
                  <a:pt x="796" y="1748"/>
                </a:lnTo>
                <a:lnTo>
                  <a:pt x="779" y="1748"/>
                </a:lnTo>
                <a:lnTo>
                  <a:pt x="792" y="1727"/>
                </a:lnTo>
                <a:lnTo>
                  <a:pt x="782" y="1685"/>
                </a:lnTo>
                <a:lnTo>
                  <a:pt x="789" y="1685"/>
                </a:lnTo>
                <a:close/>
                <a:moveTo>
                  <a:pt x="493" y="1678"/>
                </a:moveTo>
                <a:lnTo>
                  <a:pt x="493" y="1699"/>
                </a:lnTo>
                <a:lnTo>
                  <a:pt x="483" y="1699"/>
                </a:lnTo>
                <a:lnTo>
                  <a:pt x="483" y="1678"/>
                </a:lnTo>
                <a:lnTo>
                  <a:pt x="493" y="1678"/>
                </a:lnTo>
                <a:close/>
                <a:moveTo>
                  <a:pt x="755" y="1748"/>
                </a:moveTo>
                <a:lnTo>
                  <a:pt x="760" y="1754"/>
                </a:lnTo>
                <a:lnTo>
                  <a:pt x="760" y="1762"/>
                </a:lnTo>
                <a:lnTo>
                  <a:pt x="755" y="1768"/>
                </a:lnTo>
                <a:lnTo>
                  <a:pt x="375" y="1762"/>
                </a:lnTo>
                <a:lnTo>
                  <a:pt x="375" y="1748"/>
                </a:lnTo>
                <a:lnTo>
                  <a:pt x="755" y="1748"/>
                </a:lnTo>
                <a:close/>
                <a:moveTo>
                  <a:pt x="461" y="1748"/>
                </a:moveTo>
                <a:lnTo>
                  <a:pt x="461" y="1782"/>
                </a:lnTo>
                <a:lnTo>
                  <a:pt x="466" y="1783"/>
                </a:lnTo>
                <a:lnTo>
                  <a:pt x="471" y="1788"/>
                </a:lnTo>
                <a:lnTo>
                  <a:pt x="473" y="1797"/>
                </a:lnTo>
                <a:lnTo>
                  <a:pt x="473" y="1810"/>
                </a:lnTo>
                <a:lnTo>
                  <a:pt x="478" y="1808"/>
                </a:lnTo>
                <a:lnTo>
                  <a:pt x="480" y="1805"/>
                </a:lnTo>
                <a:lnTo>
                  <a:pt x="483" y="1797"/>
                </a:lnTo>
                <a:lnTo>
                  <a:pt x="483" y="1790"/>
                </a:lnTo>
                <a:lnTo>
                  <a:pt x="488" y="1790"/>
                </a:lnTo>
                <a:lnTo>
                  <a:pt x="488" y="1817"/>
                </a:lnTo>
                <a:lnTo>
                  <a:pt x="502" y="1810"/>
                </a:lnTo>
                <a:lnTo>
                  <a:pt x="505" y="1820"/>
                </a:lnTo>
                <a:lnTo>
                  <a:pt x="520" y="1833"/>
                </a:lnTo>
                <a:lnTo>
                  <a:pt x="542" y="1845"/>
                </a:lnTo>
                <a:lnTo>
                  <a:pt x="571" y="1859"/>
                </a:lnTo>
                <a:lnTo>
                  <a:pt x="571" y="1880"/>
                </a:lnTo>
                <a:lnTo>
                  <a:pt x="566" y="1880"/>
                </a:lnTo>
                <a:lnTo>
                  <a:pt x="618" y="1856"/>
                </a:lnTo>
                <a:lnTo>
                  <a:pt x="659" y="1834"/>
                </a:lnTo>
                <a:lnTo>
                  <a:pt x="696" y="1816"/>
                </a:lnTo>
                <a:lnTo>
                  <a:pt x="723" y="1800"/>
                </a:lnTo>
                <a:lnTo>
                  <a:pt x="745" y="1790"/>
                </a:lnTo>
                <a:lnTo>
                  <a:pt x="760" y="1782"/>
                </a:lnTo>
                <a:lnTo>
                  <a:pt x="765" y="1777"/>
                </a:lnTo>
                <a:lnTo>
                  <a:pt x="765" y="1776"/>
                </a:lnTo>
                <a:lnTo>
                  <a:pt x="765" y="1762"/>
                </a:lnTo>
                <a:lnTo>
                  <a:pt x="801" y="1782"/>
                </a:lnTo>
                <a:lnTo>
                  <a:pt x="760" y="1782"/>
                </a:lnTo>
                <a:lnTo>
                  <a:pt x="720" y="1782"/>
                </a:lnTo>
                <a:lnTo>
                  <a:pt x="684" y="1780"/>
                </a:lnTo>
                <a:lnTo>
                  <a:pt x="649" y="1780"/>
                </a:lnTo>
                <a:lnTo>
                  <a:pt x="618" y="1779"/>
                </a:lnTo>
                <a:lnTo>
                  <a:pt x="591" y="1777"/>
                </a:lnTo>
                <a:lnTo>
                  <a:pt x="564" y="1776"/>
                </a:lnTo>
                <a:lnTo>
                  <a:pt x="542" y="1773"/>
                </a:lnTo>
                <a:lnTo>
                  <a:pt x="522" y="1771"/>
                </a:lnTo>
                <a:lnTo>
                  <a:pt x="502" y="1768"/>
                </a:lnTo>
                <a:lnTo>
                  <a:pt x="488" y="1765"/>
                </a:lnTo>
                <a:lnTo>
                  <a:pt x="475" y="1762"/>
                </a:lnTo>
                <a:lnTo>
                  <a:pt x="468" y="1759"/>
                </a:lnTo>
                <a:lnTo>
                  <a:pt x="461" y="1756"/>
                </a:lnTo>
                <a:lnTo>
                  <a:pt x="456" y="1751"/>
                </a:lnTo>
                <a:lnTo>
                  <a:pt x="456" y="1748"/>
                </a:lnTo>
                <a:lnTo>
                  <a:pt x="461" y="1748"/>
                </a:lnTo>
                <a:close/>
                <a:moveTo>
                  <a:pt x="534" y="1790"/>
                </a:moveTo>
                <a:lnTo>
                  <a:pt x="524" y="1803"/>
                </a:lnTo>
                <a:lnTo>
                  <a:pt x="507" y="1803"/>
                </a:lnTo>
                <a:lnTo>
                  <a:pt x="515" y="1776"/>
                </a:lnTo>
                <a:lnTo>
                  <a:pt x="534" y="1790"/>
                </a:lnTo>
                <a:close/>
                <a:moveTo>
                  <a:pt x="657" y="1825"/>
                </a:moveTo>
                <a:lnTo>
                  <a:pt x="657" y="1831"/>
                </a:lnTo>
                <a:lnTo>
                  <a:pt x="642" y="1831"/>
                </a:lnTo>
                <a:lnTo>
                  <a:pt x="642" y="1817"/>
                </a:lnTo>
                <a:lnTo>
                  <a:pt x="647" y="1810"/>
                </a:lnTo>
                <a:lnTo>
                  <a:pt x="657" y="1825"/>
                </a:lnTo>
                <a:close/>
                <a:moveTo>
                  <a:pt x="613" y="1886"/>
                </a:moveTo>
                <a:lnTo>
                  <a:pt x="613" y="1902"/>
                </a:lnTo>
                <a:lnTo>
                  <a:pt x="598" y="1894"/>
                </a:lnTo>
                <a:lnTo>
                  <a:pt x="586" y="1888"/>
                </a:lnTo>
                <a:lnTo>
                  <a:pt x="578" y="1880"/>
                </a:lnTo>
                <a:lnTo>
                  <a:pt x="576" y="1874"/>
                </a:lnTo>
                <a:lnTo>
                  <a:pt x="613" y="1886"/>
                </a:lnTo>
                <a:close/>
                <a:moveTo>
                  <a:pt x="632" y="1908"/>
                </a:moveTo>
                <a:lnTo>
                  <a:pt x="637" y="1908"/>
                </a:lnTo>
                <a:lnTo>
                  <a:pt x="642" y="1911"/>
                </a:lnTo>
                <a:lnTo>
                  <a:pt x="645" y="1915"/>
                </a:lnTo>
                <a:lnTo>
                  <a:pt x="647" y="1922"/>
                </a:lnTo>
                <a:lnTo>
                  <a:pt x="622" y="1914"/>
                </a:lnTo>
                <a:lnTo>
                  <a:pt x="622" y="1908"/>
                </a:lnTo>
                <a:lnTo>
                  <a:pt x="632" y="1908"/>
                </a:lnTo>
                <a:close/>
                <a:moveTo>
                  <a:pt x="659" y="1935"/>
                </a:moveTo>
                <a:lnTo>
                  <a:pt x="669" y="1938"/>
                </a:lnTo>
                <a:lnTo>
                  <a:pt x="674" y="1942"/>
                </a:lnTo>
                <a:lnTo>
                  <a:pt x="676" y="1949"/>
                </a:lnTo>
                <a:lnTo>
                  <a:pt x="679" y="1957"/>
                </a:lnTo>
                <a:lnTo>
                  <a:pt x="674" y="1957"/>
                </a:lnTo>
                <a:lnTo>
                  <a:pt x="657" y="1943"/>
                </a:lnTo>
                <a:lnTo>
                  <a:pt x="657" y="1935"/>
                </a:lnTo>
                <a:lnTo>
                  <a:pt x="659" y="1935"/>
                </a:lnTo>
                <a:close/>
              </a:path>
            </a:pathLst>
          </a:custGeom>
          <a:gradFill rotWithShape="1">
            <a:gsLst>
              <a:gs pos="0">
                <a:srgbClr val="006666"/>
              </a:gs>
              <a:gs pos="100000">
                <a:srgbClr val="00CCFF"/>
              </a:gs>
            </a:gsLst>
            <a:lin ang="5400000" scaled="1"/>
          </a:gradFill>
          <a:ln>
            <a:noFill/>
          </a:ln>
          <a:effectLst>
            <a:outerShdw dist="35921" dir="2700000" algn="ctr" rotWithShape="0">
              <a:srgbClr val="808080">
                <a:alpha val="50000"/>
              </a:srgbClr>
            </a:outerShdw>
            <a:reflection blurRad="6350" stA="52000" endA="300" endPos="35000" dir="5400000" sy="-100000" algn="bl" rotWithShape="0"/>
          </a:effectLst>
          <a:extLst/>
        </p:spPr>
        <p:txBody>
          <a:bodyPr/>
          <a:lstStyle/>
          <a:p>
            <a:pPr eaLnBrk="1" hangingPunct="1">
              <a:defRPr/>
            </a:pPr>
            <a:endParaRPr lang="es-ES">
              <a:latin typeface="Arial" charset="0"/>
            </a:endParaRPr>
          </a:p>
        </p:txBody>
      </p:sp>
      <p:sp>
        <p:nvSpPr>
          <p:cNvPr id="2058" name="Freeform 10"/>
          <p:cNvSpPr>
            <a:spLocks noEditPoints="1"/>
          </p:cNvSpPr>
          <p:nvPr/>
        </p:nvSpPr>
        <p:spPr bwMode="auto">
          <a:xfrm>
            <a:off x="8670926" y="1268761"/>
            <a:ext cx="1096963" cy="4105275"/>
          </a:xfrm>
          <a:custGeom>
            <a:avLst/>
            <a:gdLst>
              <a:gd name="T0" fmla="*/ 5 w 588"/>
              <a:gd name="T1" fmla="*/ 1415 h 2131"/>
              <a:gd name="T2" fmla="*/ 20 w 588"/>
              <a:gd name="T3" fmla="*/ 2131 h 2131"/>
              <a:gd name="T4" fmla="*/ 588 w 588"/>
              <a:gd name="T5" fmla="*/ 422 h 2131"/>
              <a:gd name="T6" fmla="*/ 498 w 588"/>
              <a:gd name="T7" fmla="*/ 217 h 2131"/>
              <a:gd name="T8" fmla="*/ 588 w 588"/>
              <a:gd name="T9" fmla="*/ 26 h 2131"/>
              <a:gd name="T10" fmla="*/ 3 w 588"/>
              <a:gd name="T11" fmla="*/ 26 h 2131"/>
              <a:gd name="T12" fmla="*/ 3 w 588"/>
              <a:gd name="T13" fmla="*/ 702 h 2131"/>
              <a:gd name="T14" fmla="*/ 3 w 588"/>
              <a:gd name="T15" fmla="*/ 565 h 2131"/>
              <a:gd name="T16" fmla="*/ 5 w 588"/>
              <a:gd name="T17" fmla="*/ 465 h 2131"/>
              <a:gd name="T18" fmla="*/ 10 w 588"/>
              <a:gd name="T19" fmla="*/ 402 h 2131"/>
              <a:gd name="T20" fmla="*/ 15 w 588"/>
              <a:gd name="T21" fmla="*/ 379 h 2131"/>
              <a:gd name="T22" fmla="*/ 184 w 588"/>
              <a:gd name="T23" fmla="*/ 344 h 2131"/>
              <a:gd name="T24" fmla="*/ 255 w 588"/>
              <a:gd name="T25" fmla="*/ 370 h 2131"/>
              <a:gd name="T26" fmla="*/ 309 w 588"/>
              <a:gd name="T27" fmla="*/ 413 h 2131"/>
              <a:gd name="T28" fmla="*/ 348 w 588"/>
              <a:gd name="T29" fmla="*/ 473 h 2131"/>
              <a:gd name="T30" fmla="*/ 373 w 588"/>
              <a:gd name="T31" fmla="*/ 548 h 2131"/>
              <a:gd name="T32" fmla="*/ 380 w 588"/>
              <a:gd name="T33" fmla="*/ 640 h 2131"/>
              <a:gd name="T34" fmla="*/ 226 w 588"/>
              <a:gd name="T35" fmla="*/ 608 h 2131"/>
              <a:gd name="T36" fmla="*/ 196 w 588"/>
              <a:gd name="T37" fmla="*/ 547 h 2131"/>
              <a:gd name="T38" fmla="*/ 147 w 588"/>
              <a:gd name="T39" fmla="*/ 527 h 2131"/>
              <a:gd name="T40" fmla="*/ 84 w 588"/>
              <a:gd name="T41" fmla="*/ 616 h 2131"/>
              <a:gd name="T42" fmla="*/ 94 w 588"/>
              <a:gd name="T43" fmla="*/ 746 h 2131"/>
              <a:gd name="T44" fmla="*/ 187 w 588"/>
              <a:gd name="T45" fmla="*/ 915 h 2131"/>
              <a:gd name="T46" fmla="*/ 316 w 588"/>
              <a:gd name="T47" fmla="*/ 1116 h 2131"/>
              <a:gd name="T48" fmla="*/ 375 w 588"/>
              <a:gd name="T49" fmla="*/ 1293 h 2131"/>
              <a:gd name="T50" fmla="*/ 375 w 588"/>
              <a:gd name="T51" fmla="*/ 1440 h 2131"/>
              <a:gd name="T52" fmla="*/ 353 w 588"/>
              <a:gd name="T53" fmla="*/ 1531 h 2131"/>
              <a:gd name="T54" fmla="*/ 324 w 588"/>
              <a:gd name="T55" fmla="*/ 1601 h 2131"/>
              <a:gd name="T56" fmla="*/ 282 w 588"/>
              <a:gd name="T57" fmla="*/ 1652 h 2131"/>
              <a:gd name="T58" fmla="*/ 231 w 588"/>
              <a:gd name="T59" fmla="*/ 1682 h 2131"/>
              <a:gd name="T60" fmla="*/ 167 w 588"/>
              <a:gd name="T61" fmla="*/ 1692 h 2131"/>
              <a:gd name="T62" fmla="*/ 54 w 588"/>
              <a:gd name="T63" fmla="*/ 1656 h 2131"/>
              <a:gd name="T64" fmla="*/ 8 w 588"/>
              <a:gd name="T65" fmla="*/ 1333 h 2131"/>
              <a:gd name="T66" fmla="*/ 67 w 588"/>
              <a:gd name="T67" fmla="*/ 1328 h 2131"/>
              <a:gd name="T68" fmla="*/ 79 w 588"/>
              <a:gd name="T69" fmla="*/ 1392 h 2131"/>
              <a:gd name="T70" fmla="*/ 94 w 588"/>
              <a:gd name="T71" fmla="*/ 1442 h 2131"/>
              <a:gd name="T72" fmla="*/ 111 w 588"/>
              <a:gd name="T73" fmla="*/ 1477 h 2131"/>
              <a:gd name="T74" fmla="*/ 128 w 588"/>
              <a:gd name="T75" fmla="*/ 1498 h 2131"/>
              <a:gd name="T76" fmla="*/ 147 w 588"/>
              <a:gd name="T77" fmla="*/ 1504 h 2131"/>
              <a:gd name="T78" fmla="*/ 184 w 588"/>
              <a:gd name="T79" fmla="*/ 1494 h 2131"/>
              <a:gd name="T80" fmla="*/ 216 w 588"/>
              <a:gd name="T81" fmla="*/ 1457 h 2131"/>
              <a:gd name="T82" fmla="*/ 236 w 588"/>
              <a:gd name="T83" fmla="*/ 1333 h 2131"/>
              <a:gd name="T84" fmla="*/ 167 w 588"/>
              <a:gd name="T85" fmla="*/ 1161 h 2131"/>
              <a:gd name="T86" fmla="*/ 108 w 588"/>
              <a:gd name="T87" fmla="*/ 1069 h 2131"/>
              <a:gd name="T88" fmla="*/ 59 w 588"/>
              <a:gd name="T89" fmla="*/ 995 h 2131"/>
              <a:gd name="T90" fmla="*/ 27 w 588"/>
              <a:gd name="T91" fmla="*/ 937 h 2131"/>
              <a:gd name="T92" fmla="*/ 8 w 588"/>
              <a:gd name="T93" fmla="*/ 895 h 2131"/>
              <a:gd name="T94" fmla="*/ 0 w 588"/>
              <a:gd name="T95" fmla="*/ 815 h 2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588" h="2131">
                <a:moveTo>
                  <a:pt x="3" y="26"/>
                </a:moveTo>
                <a:lnTo>
                  <a:pt x="3" y="1263"/>
                </a:lnTo>
                <a:lnTo>
                  <a:pt x="5" y="1415"/>
                </a:lnTo>
                <a:lnTo>
                  <a:pt x="3" y="1442"/>
                </a:lnTo>
                <a:lnTo>
                  <a:pt x="3" y="2105"/>
                </a:lnTo>
                <a:lnTo>
                  <a:pt x="20" y="2131"/>
                </a:lnTo>
                <a:lnTo>
                  <a:pt x="574" y="2131"/>
                </a:lnTo>
                <a:lnTo>
                  <a:pt x="588" y="2105"/>
                </a:lnTo>
                <a:lnTo>
                  <a:pt x="588" y="422"/>
                </a:lnTo>
                <a:lnTo>
                  <a:pt x="574" y="396"/>
                </a:lnTo>
                <a:lnTo>
                  <a:pt x="498" y="396"/>
                </a:lnTo>
                <a:lnTo>
                  <a:pt x="498" y="217"/>
                </a:lnTo>
                <a:lnTo>
                  <a:pt x="574" y="217"/>
                </a:lnTo>
                <a:lnTo>
                  <a:pt x="588" y="192"/>
                </a:lnTo>
                <a:lnTo>
                  <a:pt x="588" y="26"/>
                </a:lnTo>
                <a:lnTo>
                  <a:pt x="574" y="0"/>
                </a:lnTo>
                <a:lnTo>
                  <a:pt x="20" y="0"/>
                </a:lnTo>
                <a:lnTo>
                  <a:pt x="3" y="26"/>
                </a:lnTo>
                <a:close/>
                <a:moveTo>
                  <a:pt x="0" y="815"/>
                </a:moveTo>
                <a:lnTo>
                  <a:pt x="0" y="757"/>
                </a:lnTo>
                <a:lnTo>
                  <a:pt x="3" y="702"/>
                </a:lnTo>
                <a:lnTo>
                  <a:pt x="3" y="653"/>
                </a:lnTo>
                <a:lnTo>
                  <a:pt x="3" y="607"/>
                </a:lnTo>
                <a:lnTo>
                  <a:pt x="3" y="565"/>
                </a:lnTo>
                <a:lnTo>
                  <a:pt x="5" y="527"/>
                </a:lnTo>
                <a:lnTo>
                  <a:pt x="5" y="495"/>
                </a:lnTo>
                <a:lnTo>
                  <a:pt x="5" y="465"/>
                </a:lnTo>
                <a:lnTo>
                  <a:pt x="8" y="439"/>
                </a:lnTo>
                <a:lnTo>
                  <a:pt x="8" y="419"/>
                </a:lnTo>
                <a:lnTo>
                  <a:pt x="10" y="402"/>
                </a:lnTo>
                <a:lnTo>
                  <a:pt x="13" y="390"/>
                </a:lnTo>
                <a:lnTo>
                  <a:pt x="13" y="383"/>
                </a:lnTo>
                <a:lnTo>
                  <a:pt x="15" y="379"/>
                </a:lnTo>
                <a:lnTo>
                  <a:pt x="18" y="379"/>
                </a:lnTo>
                <a:lnTo>
                  <a:pt x="157" y="338"/>
                </a:lnTo>
                <a:lnTo>
                  <a:pt x="184" y="344"/>
                </a:lnTo>
                <a:lnTo>
                  <a:pt x="211" y="350"/>
                </a:lnTo>
                <a:lnTo>
                  <a:pt x="233" y="359"/>
                </a:lnTo>
                <a:lnTo>
                  <a:pt x="255" y="370"/>
                </a:lnTo>
                <a:lnTo>
                  <a:pt x="275" y="383"/>
                </a:lnTo>
                <a:lnTo>
                  <a:pt x="292" y="396"/>
                </a:lnTo>
                <a:lnTo>
                  <a:pt x="309" y="413"/>
                </a:lnTo>
                <a:lnTo>
                  <a:pt x="324" y="430"/>
                </a:lnTo>
                <a:lnTo>
                  <a:pt x="336" y="450"/>
                </a:lnTo>
                <a:lnTo>
                  <a:pt x="348" y="473"/>
                </a:lnTo>
                <a:lnTo>
                  <a:pt x="358" y="496"/>
                </a:lnTo>
                <a:lnTo>
                  <a:pt x="365" y="521"/>
                </a:lnTo>
                <a:lnTo>
                  <a:pt x="373" y="548"/>
                </a:lnTo>
                <a:lnTo>
                  <a:pt x="375" y="577"/>
                </a:lnTo>
                <a:lnTo>
                  <a:pt x="378" y="608"/>
                </a:lnTo>
                <a:lnTo>
                  <a:pt x="380" y="640"/>
                </a:lnTo>
                <a:lnTo>
                  <a:pt x="236" y="671"/>
                </a:lnTo>
                <a:lnTo>
                  <a:pt x="231" y="637"/>
                </a:lnTo>
                <a:lnTo>
                  <a:pt x="226" y="608"/>
                </a:lnTo>
                <a:lnTo>
                  <a:pt x="218" y="584"/>
                </a:lnTo>
                <a:lnTo>
                  <a:pt x="209" y="564"/>
                </a:lnTo>
                <a:lnTo>
                  <a:pt x="196" y="547"/>
                </a:lnTo>
                <a:lnTo>
                  <a:pt x="182" y="536"/>
                </a:lnTo>
                <a:lnTo>
                  <a:pt x="167" y="528"/>
                </a:lnTo>
                <a:lnTo>
                  <a:pt x="147" y="527"/>
                </a:lnTo>
                <a:lnTo>
                  <a:pt x="118" y="550"/>
                </a:lnTo>
                <a:lnTo>
                  <a:pt x="98" y="581"/>
                </a:lnTo>
                <a:lnTo>
                  <a:pt x="84" y="616"/>
                </a:lnTo>
                <a:lnTo>
                  <a:pt x="81" y="656"/>
                </a:lnTo>
                <a:lnTo>
                  <a:pt x="84" y="700"/>
                </a:lnTo>
                <a:lnTo>
                  <a:pt x="94" y="746"/>
                </a:lnTo>
                <a:lnTo>
                  <a:pt x="108" y="794"/>
                </a:lnTo>
                <a:lnTo>
                  <a:pt x="130" y="843"/>
                </a:lnTo>
                <a:lnTo>
                  <a:pt x="187" y="915"/>
                </a:lnTo>
                <a:lnTo>
                  <a:pt x="238" y="986"/>
                </a:lnTo>
                <a:lnTo>
                  <a:pt x="282" y="1052"/>
                </a:lnTo>
                <a:lnTo>
                  <a:pt x="316" y="1116"/>
                </a:lnTo>
                <a:lnTo>
                  <a:pt x="343" y="1178"/>
                </a:lnTo>
                <a:lnTo>
                  <a:pt x="363" y="1237"/>
                </a:lnTo>
                <a:lnTo>
                  <a:pt x="375" y="1293"/>
                </a:lnTo>
                <a:lnTo>
                  <a:pt x="380" y="1346"/>
                </a:lnTo>
                <a:lnTo>
                  <a:pt x="380" y="1405"/>
                </a:lnTo>
                <a:lnTo>
                  <a:pt x="375" y="1440"/>
                </a:lnTo>
                <a:lnTo>
                  <a:pt x="370" y="1472"/>
                </a:lnTo>
                <a:lnTo>
                  <a:pt x="363" y="1503"/>
                </a:lnTo>
                <a:lnTo>
                  <a:pt x="353" y="1531"/>
                </a:lnTo>
                <a:lnTo>
                  <a:pt x="346" y="1557"/>
                </a:lnTo>
                <a:lnTo>
                  <a:pt x="334" y="1580"/>
                </a:lnTo>
                <a:lnTo>
                  <a:pt x="324" y="1601"/>
                </a:lnTo>
                <a:lnTo>
                  <a:pt x="312" y="1621"/>
                </a:lnTo>
                <a:lnTo>
                  <a:pt x="297" y="1638"/>
                </a:lnTo>
                <a:lnTo>
                  <a:pt x="282" y="1652"/>
                </a:lnTo>
                <a:lnTo>
                  <a:pt x="265" y="1664"/>
                </a:lnTo>
                <a:lnTo>
                  <a:pt x="248" y="1675"/>
                </a:lnTo>
                <a:lnTo>
                  <a:pt x="231" y="1682"/>
                </a:lnTo>
                <a:lnTo>
                  <a:pt x="211" y="1687"/>
                </a:lnTo>
                <a:lnTo>
                  <a:pt x="189" y="1690"/>
                </a:lnTo>
                <a:lnTo>
                  <a:pt x="167" y="1692"/>
                </a:lnTo>
                <a:lnTo>
                  <a:pt x="138" y="1692"/>
                </a:lnTo>
                <a:lnTo>
                  <a:pt x="94" y="1676"/>
                </a:lnTo>
                <a:lnTo>
                  <a:pt x="54" y="1656"/>
                </a:lnTo>
                <a:lnTo>
                  <a:pt x="25" y="1632"/>
                </a:lnTo>
                <a:lnTo>
                  <a:pt x="3" y="1601"/>
                </a:lnTo>
                <a:lnTo>
                  <a:pt x="8" y="1333"/>
                </a:lnTo>
                <a:lnTo>
                  <a:pt x="5" y="1300"/>
                </a:lnTo>
                <a:lnTo>
                  <a:pt x="62" y="1303"/>
                </a:lnTo>
                <a:lnTo>
                  <a:pt x="67" y="1328"/>
                </a:lnTo>
                <a:lnTo>
                  <a:pt x="69" y="1351"/>
                </a:lnTo>
                <a:lnTo>
                  <a:pt x="74" y="1372"/>
                </a:lnTo>
                <a:lnTo>
                  <a:pt x="79" y="1392"/>
                </a:lnTo>
                <a:lnTo>
                  <a:pt x="84" y="1411"/>
                </a:lnTo>
                <a:lnTo>
                  <a:pt x="89" y="1428"/>
                </a:lnTo>
                <a:lnTo>
                  <a:pt x="94" y="1442"/>
                </a:lnTo>
                <a:lnTo>
                  <a:pt x="98" y="1455"/>
                </a:lnTo>
                <a:lnTo>
                  <a:pt x="106" y="1468"/>
                </a:lnTo>
                <a:lnTo>
                  <a:pt x="111" y="1477"/>
                </a:lnTo>
                <a:lnTo>
                  <a:pt x="116" y="1486"/>
                </a:lnTo>
                <a:lnTo>
                  <a:pt x="123" y="1494"/>
                </a:lnTo>
                <a:lnTo>
                  <a:pt x="128" y="1498"/>
                </a:lnTo>
                <a:lnTo>
                  <a:pt x="135" y="1503"/>
                </a:lnTo>
                <a:lnTo>
                  <a:pt x="143" y="1504"/>
                </a:lnTo>
                <a:lnTo>
                  <a:pt x="147" y="1504"/>
                </a:lnTo>
                <a:lnTo>
                  <a:pt x="160" y="1504"/>
                </a:lnTo>
                <a:lnTo>
                  <a:pt x="172" y="1500"/>
                </a:lnTo>
                <a:lnTo>
                  <a:pt x="184" y="1494"/>
                </a:lnTo>
                <a:lnTo>
                  <a:pt x="194" y="1485"/>
                </a:lnTo>
                <a:lnTo>
                  <a:pt x="206" y="1472"/>
                </a:lnTo>
                <a:lnTo>
                  <a:pt x="216" y="1457"/>
                </a:lnTo>
                <a:lnTo>
                  <a:pt x="226" y="1440"/>
                </a:lnTo>
                <a:lnTo>
                  <a:pt x="236" y="1419"/>
                </a:lnTo>
                <a:lnTo>
                  <a:pt x="236" y="1333"/>
                </a:lnTo>
                <a:lnTo>
                  <a:pt x="216" y="1231"/>
                </a:lnTo>
                <a:lnTo>
                  <a:pt x="192" y="1194"/>
                </a:lnTo>
                <a:lnTo>
                  <a:pt x="167" y="1161"/>
                </a:lnTo>
                <a:lnTo>
                  <a:pt x="145" y="1128"/>
                </a:lnTo>
                <a:lnTo>
                  <a:pt x="125" y="1098"/>
                </a:lnTo>
                <a:lnTo>
                  <a:pt x="108" y="1069"/>
                </a:lnTo>
                <a:lnTo>
                  <a:pt x="91" y="1042"/>
                </a:lnTo>
                <a:lnTo>
                  <a:pt x="74" y="1018"/>
                </a:lnTo>
                <a:lnTo>
                  <a:pt x="59" y="995"/>
                </a:lnTo>
                <a:lnTo>
                  <a:pt x="47" y="973"/>
                </a:lnTo>
                <a:lnTo>
                  <a:pt x="37" y="955"/>
                </a:lnTo>
                <a:lnTo>
                  <a:pt x="27" y="937"/>
                </a:lnTo>
                <a:lnTo>
                  <a:pt x="18" y="921"/>
                </a:lnTo>
                <a:lnTo>
                  <a:pt x="13" y="907"/>
                </a:lnTo>
                <a:lnTo>
                  <a:pt x="8" y="895"/>
                </a:lnTo>
                <a:lnTo>
                  <a:pt x="3" y="886"/>
                </a:lnTo>
                <a:lnTo>
                  <a:pt x="0" y="878"/>
                </a:lnTo>
                <a:lnTo>
                  <a:pt x="0" y="815"/>
                </a:lnTo>
                <a:close/>
              </a:path>
            </a:pathLst>
          </a:custGeom>
          <a:gradFill rotWithShape="1">
            <a:gsLst>
              <a:gs pos="0">
                <a:srgbClr val="FF33CC">
                  <a:gamma/>
                  <a:shade val="46275"/>
                  <a:invGamma/>
                </a:srgbClr>
              </a:gs>
              <a:gs pos="100000">
                <a:srgbClr val="FF33CC"/>
              </a:gs>
            </a:gsLst>
            <a:lin ang="5400000" scaled="1"/>
          </a:gradFill>
          <a:ln>
            <a:noFill/>
          </a:ln>
          <a:effectLst>
            <a:outerShdw dist="35921" dir="2700000" algn="ctr" rotWithShape="0">
              <a:srgbClr val="808080">
                <a:alpha val="50000"/>
              </a:srgbClr>
            </a:outerShdw>
            <a:reflection blurRad="6350" stA="52000" endA="300" endPos="35000" dir="5400000" sy="-100000" algn="bl" rotWithShape="0"/>
          </a:effectLst>
          <a:extLst/>
        </p:spPr>
        <p:txBody>
          <a:bodyPr/>
          <a:lstStyle/>
          <a:p>
            <a:pPr eaLnBrk="1" hangingPunct="1">
              <a:defRPr/>
            </a:pPr>
            <a:endParaRPr lang="es-ES">
              <a:latin typeface="Arial" charset="0"/>
            </a:endParaRPr>
          </a:p>
        </p:txBody>
      </p:sp>
      <p:pic>
        <p:nvPicPr>
          <p:cNvPr id="2062" name="Picture 14" descr="Policía"/>
          <p:cNvPicPr>
            <a:picLocks noChangeAspect="1" noChangeArrowheads="1"/>
          </p:cNvPicPr>
          <p:nvPr/>
        </p:nvPicPr>
        <p:blipFill rotWithShape="1">
          <a:blip r:embed="rId3" cstate="print">
            <a:extLst/>
          </a:blip>
          <a:srcRect b="2067"/>
          <a:stretch/>
        </p:blipFill>
        <p:spPr bwMode="auto">
          <a:xfrm>
            <a:off x="5519738" y="2421285"/>
            <a:ext cx="1314450" cy="3384550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  <a:extLst/>
        </p:spPr>
      </p:pic>
      <p:pic>
        <p:nvPicPr>
          <p:cNvPr id="2063" name="Picture 15" descr="Pescador"/>
          <p:cNvPicPr>
            <a:picLocks noChangeAspect="1" noChangeArrowheads="1"/>
          </p:cNvPicPr>
          <p:nvPr/>
        </p:nvPicPr>
        <p:blipFill rotWithShape="1">
          <a:blip r:embed="rId4" cstate="print">
            <a:extLst/>
          </a:blip>
          <a:srcRect b="3613"/>
          <a:stretch/>
        </p:blipFill>
        <p:spPr bwMode="auto">
          <a:xfrm>
            <a:off x="7535863" y="2562573"/>
            <a:ext cx="1249362" cy="3126076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  <a:extLst/>
        </p:spPr>
      </p:pic>
      <p:pic>
        <p:nvPicPr>
          <p:cNvPr id="2064" name="Picture 16" descr="Camarera"/>
          <p:cNvPicPr>
            <a:picLocks noChangeAspect="1" noChangeArrowheads="1"/>
          </p:cNvPicPr>
          <p:nvPr/>
        </p:nvPicPr>
        <p:blipFill rotWithShape="1">
          <a:blip r:embed="rId5" cstate="print">
            <a:extLst/>
          </a:blip>
          <a:srcRect b="3554"/>
          <a:stretch/>
        </p:blipFill>
        <p:spPr bwMode="auto">
          <a:xfrm>
            <a:off x="3216275" y="2508599"/>
            <a:ext cx="2000250" cy="3180051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  <a:extLst/>
        </p:spPr>
      </p:pic>
      <p:sp>
        <p:nvSpPr>
          <p:cNvPr id="3083" name="Text Box 18"/>
          <p:cNvSpPr txBox="1">
            <a:spLocks noChangeArrowheads="1"/>
          </p:cNvSpPr>
          <p:nvPr/>
        </p:nvSpPr>
        <p:spPr bwMode="auto">
          <a:xfrm>
            <a:off x="7319963" y="6200478"/>
            <a:ext cx="2520950" cy="3968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es-ES" sz="2000" b="1" dirty="0">
                <a:solidFill>
                  <a:schemeClr val="bg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BY HERBER</a:t>
            </a:r>
          </a:p>
        </p:txBody>
      </p:sp>
      <p:pic>
        <p:nvPicPr>
          <p:cNvPr id="12" name="11 Imagen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03388" y="190501"/>
            <a:ext cx="1066800" cy="107791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1 CuadroTexto"/>
          <p:cNvSpPr txBox="1"/>
          <p:nvPr/>
        </p:nvSpPr>
        <p:spPr>
          <a:xfrm>
            <a:off x="2423592" y="6127750"/>
            <a:ext cx="3528392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s-ES_tradnl" sz="2800" b="1" dirty="0">
                <a:effectLst>
                  <a:reflection blurRad="6350" stA="55000" endA="300" endPos="45500" dir="5400000" sy="-100000" algn="bl" rotWithShape="0"/>
                </a:effectLst>
                <a:latin typeface="Arial" charset="0"/>
              </a:rPr>
              <a:t>PICTIONARY</a:t>
            </a:r>
            <a:endParaRPr lang="es-ES" sz="2800" b="1" dirty="0">
              <a:effectLst>
                <a:reflection blurRad="6350" stA="55000" endA="300" endPos="45500" dir="5400000" sy="-100000" algn="bl" rotWithShape="0"/>
              </a:effectLst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9570999"/>
      </p:ext>
    </p:extLst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10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Job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8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" dur="10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3" dur="1000"/>
                                        <p:tgtEl>
                                          <p:spTgt spid="2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10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redondeado 2"/>
          <p:cNvSpPr/>
          <p:nvPr/>
        </p:nvSpPr>
        <p:spPr>
          <a:xfrm>
            <a:off x="2034064" y="271904"/>
            <a:ext cx="7301132" cy="645707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57150"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7170" name="Picture 2" descr="Adelante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5014" y="3716338"/>
            <a:ext cx="788987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 descr="Atrás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5013" y="4724401"/>
            <a:ext cx="792162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8688388" y="112714"/>
            <a:ext cx="18732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es-ES" altLang="es-ES">
                <a:solidFill>
                  <a:srgbClr val="DDDDDD"/>
                </a:solidFill>
                <a:latin typeface="Comic Sans MS" panose="030F0702030302020204" pitchFamily="66" charset="0"/>
              </a:rPr>
              <a:t>17 / 50</a:t>
            </a:r>
          </a:p>
        </p:txBody>
      </p:sp>
      <p:sp>
        <p:nvSpPr>
          <p:cNvPr id="16408" name="AutoShape 24"/>
          <p:cNvSpPr>
            <a:spLocks noChangeArrowheads="1"/>
          </p:cNvSpPr>
          <p:nvPr/>
        </p:nvSpPr>
        <p:spPr bwMode="auto">
          <a:xfrm>
            <a:off x="4222751" y="5659439"/>
            <a:ext cx="2881313" cy="865187"/>
          </a:xfrm>
          <a:prstGeom prst="foldedCorner">
            <a:avLst>
              <a:gd name="adj" fmla="val 12500"/>
            </a:avLst>
          </a:prstGeom>
          <a:solidFill>
            <a:srgbClr val="FFFF00"/>
          </a:solidFill>
          <a:ln w="28575">
            <a:noFill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s-ES" sz="5400" b="1">
                <a:latin typeface="Comic Sans MS" pitchFamily="66" charset="0"/>
              </a:rPr>
              <a:t>doctor</a:t>
            </a:r>
          </a:p>
        </p:txBody>
      </p:sp>
      <p:grpSp>
        <p:nvGrpSpPr>
          <p:cNvPr id="2" name="Group 25"/>
          <p:cNvGrpSpPr>
            <a:grpSpLocks/>
          </p:cNvGrpSpPr>
          <p:nvPr/>
        </p:nvGrpSpPr>
        <p:grpSpPr bwMode="auto">
          <a:xfrm>
            <a:off x="9551988" y="1773238"/>
            <a:ext cx="792162" cy="819150"/>
            <a:chOff x="748" y="3158"/>
            <a:chExt cx="499" cy="516"/>
          </a:xfrm>
        </p:grpSpPr>
        <p:sp>
          <p:nvSpPr>
            <p:cNvPr id="7179" name="Oval 26"/>
            <p:cNvSpPr>
              <a:spLocks noChangeArrowheads="1"/>
            </p:cNvSpPr>
            <p:nvPr/>
          </p:nvSpPr>
          <p:spPr bwMode="auto">
            <a:xfrm>
              <a:off x="807" y="3187"/>
              <a:ext cx="440" cy="446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C0C0C0"/>
                </a:gs>
              </a:gsLst>
              <a:lin ang="5400000" scaled="1"/>
            </a:gradFill>
            <a:ln w="76200">
              <a:solidFill>
                <a:schemeClr val="bg2"/>
              </a:solidFill>
              <a:round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ES" altLang="es-ES" sz="1800"/>
            </a:p>
          </p:txBody>
        </p:sp>
        <p:grpSp>
          <p:nvGrpSpPr>
            <p:cNvPr id="7180" name="Group 27"/>
            <p:cNvGrpSpPr>
              <a:grpSpLocks/>
            </p:cNvGrpSpPr>
            <p:nvPr/>
          </p:nvGrpSpPr>
          <p:grpSpPr bwMode="auto">
            <a:xfrm>
              <a:off x="748" y="3158"/>
              <a:ext cx="499" cy="516"/>
              <a:chOff x="2655" y="1738"/>
              <a:chExt cx="866" cy="834"/>
            </a:xfrm>
          </p:grpSpPr>
          <p:sp>
            <p:nvSpPr>
              <p:cNvPr id="7181" name="Freeform 28"/>
              <p:cNvSpPr>
                <a:spLocks/>
              </p:cNvSpPr>
              <p:nvPr/>
            </p:nvSpPr>
            <p:spPr bwMode="auto">
              <a:xfrm>
                <a:off x="2655" y="1738"/>
                <a:ext cx="866" cy="834"/>
              </a:xfrm>
              <a:custGeom>
                <a:avLst/>
                <a:gdLst>
                  <a:gd name="T0" fmla="*/ 789 w 866"/>
                  <a:gd name="T1" fmla="*/ 45 h 834"/>
                  <a:gd name="T2" fmla="*/ 728 w 866"/>
                  <a:gd name="T3" fmla="*/ 91 h 834"/>
                  <a:gd name="T4" fmla="*/ 576 w 866"/>
                  <a:gd name="T5" fmla="*/ 190 h 834"/>
                  <a:gd name="T6" fmla="*/ 516 w 866"/>
                  <a:gd name="T7" fmla="*/ 233 h 834"/>
                  <a:gd name="T8" fmla="*/ 456 w 866"/>
                  <a:gd name="T9" fmla="*/ 284 h 834"/>
                  <a:gd name="T10" fmla="*/ 398 w 866"/>
                  <a:gd name="T11" fmla="*/ 346 h 834"/>
                  <a:gd name="T12" fmla="*/ 356 w 866"/>
                  <a:gd name="T13" fmla="*/ 402 h 834"/>
                  <a:gd name="T14" fmla="*/ 282 w 866"/>
                  <a:gd name="T15" fmla="*/ 593 h 834"/>
                  <a:gd name="T16" fmla="*/ 245 w 866"/>
                  <a:gd name="T17" fmla="*/ 597 h 834"/>
                  <a:gd name="T18" fmla="*/ 221 w 866"/>
                  <a:gd name="T19" fmla="*/ 614 h 834"/>
                  <a:gd name="T20" fmla="*/ 202 w 866"/>
                  <a:gd name="T21" fmla="*/ 639 h 834"/>
                  <a:gd name="T22" fmla="*/ 174 w 866"/>
                  <a:gd name="T23" fmla="*/ 687 h 834"/>
                  <a:gd name="T24" fmla="*/ 145 w 866"/>
                  <a:gd name="T25" fmla="*/ 720 h 834"/>
                  <a:gd name="T26" fmla="*/ 115 w 866"/>
                  <a:gd name="T27" fmla="*/ 742 h 834"/>
                  <a:gd name="T28" fmla="*/ 89 w 866"/>
                  <a:gd name="T29" fmla="*/ 756 h 834"/>
                  <a:gd name="T30" fmla="*/ 58 w 866"/>
                  <a:gd name="T31" fmla="*/ 768 h 834"/>
                  <a:gd name="T32" fmla="*/ 21 w 866"/>
                  <a:gd name="T33" fmla="*/ 777 h 834"/>
                  <a:gd name="T34" fmla="*/ 25 w 866"/>
                  <a:gd name="T35" fmla="*/ 793 h 834"/>
                  <a:gd name="T36" fmla="*/ 79 w 866"/>
                  <a:gd name="T37" fmla="*/ 809 h 834"/>
                  <a:gd name="T38" fmla="*/ 135 w 866"/>
                  <a:gd name="T39" fmla="*/ 815 h 834"/>
                  <a:gd name="T40" fmla="*/ 190 w 866"/>
                  <a:gd name="T41" fmla="*/ 809 h 834"/>
                  <a:gd name="T42" fmla="*/ 227 w 866"/>
                  <a:gd name="T43" fmla="*/ 809 h 834"/>
                  <a:gd name="T44" fmla="*/ 249 w 866"/>
                  <a:gd name="T45" fmla="*/ 822 h 834"/>
                  <a:gd name="T46" fmla="*/ 284 w 866"/>
                  <a:gd name="T47" fmla="*/ 832 h 834"/>
                  <a:gd name="T48" fmla="*/ 313 w 866"/>
                  <a:gd name="T49" fmla="*/ 834 h 834"/>
                  <a:gd name="T50" fmla="*/ 308 w 866"/>
                  <a:gd name="T51" fmla="*/ 806 h 834"/>
                  <a:gd name="T52" fmla="*/ 307 w 866"/>
                  <a:gd name="T53" fmla="*/ 783 h 834"/>
                  <a:gd name="T54" fmla="*/ 313 w 866"/>
                  <a:gd name="T55" fmla="*/ 761 h 834"/>
                  <a:gd name="T56" fmla="*/ 329 w 866"/>
                  <a:gd name="T57" fmla="*/ 737 h 834"/>
                  <a:gd name="T58" fmla="*/ 350 w 866"/>
                  <a:gd name="T59" fmla="*/ 714 h 834"/>
                  <a:gd name="T60" fmla="*/ 360 w 866"/>
                  <a:gd name="T61" fmla="*/ 692 h 834"/>
                  <a:gd name="T62" fmla="*/ 361 w 866"/>
                  <a:gd name="T63" fmla="*/ 668 h 834"/>
                  <a:gd name="T64" fmla="*/ 357 w 866"/>
                  <a:gd name="T65" fmla="*/ 640 h 834"/>
                  <a:gd name="T66" fmla="*/ 376 w 866"/>
                  <a:gd name="T67" fmla="*/ 607 h 834"/>
                  <a:gd name="T68" fmla="*/ 408 w 866"/>
                  <a:gd name="T69" fmla="*/ 576 h 834"/>
                  <a:gd name="T70" fmla="*/ 500 w 866"/>
                  <a:gd name="T71" fmla="*/ 482 h 834"/>
                  <a:gd name="T72" fmla="*/ 569 w 866"/>
                  <a:gd name="T73" fmla="*/ 394 h 834"/>
                  <a:gd name="T74" fmla="*/ 670 w 866"/>
                  <a:gd name="T75" fmla="*/ 284 h 834"/>
                  <a:gd name="T76" fmla="*/ 770 w 866"/>
                  <a:gd name="T77" fmla="*/ 172 h 834"/>
                  <a:gd name="T78" fmla="*/ 815 w 866"/>
                  <a:gd name="T79" fmla="*/ 114 h 834"/>
                  <a:gd name="T80" fmla="*/ 853 w 866"/>
                  <a:gd name="T81" fmla="*/ 50 h 834"/>
                  <a:gd name="T82" fmla="*/ 862 w 866"/>
                  <a:gd name="T83" fmla="*/ 32 h 834"/>
                  <a:gd name="T84" fmla="*/ 866 w 866"/>
                  <a:gd name="T85" fmla="*/ 18 h 834"/>
                  <a:gd name="T86" fmla="*/ 860 w 866"/>
                  <a:gd name="T87" fmla="*/ 2 h 834"/>
                  <a:gd name="T88" fmla="*/ 844 w 866"/>
                  <a:gd name="T89" fmla="*/ 2 h 834"/>
                  <a:gd name="T90" fmla="*/ 818 w 866"/>
                  <a:gd name="T91" fmla="*/ 19 h 834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w 866"/>
                  <a:gd name="T139" fmla="*/ 0 h 834"/>
                  <a:gd name="T140" fmla="*/ 866 w 866"/>
                  <a:gd name="T141" fmla="*/ 834 h 834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T138" t="T139" r="T140" b="T141"/>
                <a:pathLst>
                  <a:path w="866" h="834">
                    <a:moveTo>
                      <a:pt x="818" y="19"/>
                    </a:moveTo>
                    <a:lnTo>
                      <a:pt x="789" y="45"/>
                    </a:lnTo>
                    <a:lnTo>
                      <a:pt x="758" y="69"/>
                    </a:lnTo>
                    <a:lnTo>
                      <a:pt x="728" y="91"/>
                    </a:lnTo>
                    <a:lnTo>
                      <a:pt x="698" y="111"/>
                    </a:lnTo>
                    <a:lnTo>
                      <a:pt x="576" y="190"/>
                    </a:lnTo>
                    <a:lnTo>
                      <a:pt x="545" y="211"/>
                    </a:lnTo>
                    <a:lnTo>
                      <a:pt x="516" y="233"/>
                    </a:lnTo>
                    <a:lnTo>
                      <a:pt x="486" y="257"/>
                    </a:lnTo>
                    <a:lnTo>
                      <a:pt x="456" y="284"/>
                    </a:lnTo>
                    <a:lnTo>
                      <a:pt x="427" y="313"/>
                    </a:lnTo>
                    <a:lnTo>
                      <a:pt x="398" y="346"/>
                    </a:lnTo>
                    <a:lnTo>
                      <a:pt x="370" y="383"/>
                    </a:lnTo>
                    <a:lnTo>
                      <a:pt x="356" y="402"/>
                    </a:lnTo>
                    <a:lnTo>
                      <a:pt x="342" y="423"/>
                    </a:lnTo>
                    <a:lnTo>
                      <a:pt x="282" y="593"/>
                    </a:lnTo>
                    <a:lnTo>
                      <a:pt x="261" y="593"/>
                    </a:lnTo>
                    <a:lnTo>
                      <a:pt x="245" y="597"/>
                    </a:lnTo>
                    <a:lnTo>
                      <a:pt x="231" y="604"/>
                    </a:lnTo>
                    <a:lnTo>
                      <a:pt x="221" y="614"/>
                    </a:lnTo>
                    <a:lnTo>
                      <a:pt x="211" y="626"/>
                    </a:lnTo>
                    <a:lnTo>
                      <a:pt x="202" y="639"/>
                    </a:lnTo>
                    <a:lnTo>
                      <a:pt x="183" y="671"/>
                    </a:lnTo>
                    <a:lnTo>
                      <a:pt x="174" y="687"/>
                    </a:lnTo>
                    <a:lnTo>
                      <a:pt x="160" y="703"/>
                    </a:lnTo>
                    <a:lnTo>
                      <a:pt x="145" y="720"/>
                    </a:lnTo>
                    <a:lnTo>
                      <a:pt x="126" y="735"/>
                    </a:lnTo>
                    <a:lnTo>
                      <a:pt x="115" y="742"/>
                    </a:lnTo>
                    <a:lnTo>
                      <a:pt x="102" y="749"/>
                    </a:lnTo>
                    <a:lnTo>
                      <a:pt x="89" y="756"/>
                    </a:lnTo>
                    <a:lnTo>
                      <a:pt x="75" y="762"/>
                    </a:lnTo>
                    <a:lnTo>
                      <a:pt x="58" y="768"/>
                    </a:lnTo>
                    <a:lnTo>
                      <a:pt x="41" y="773"/>
                    </a:lnTo>
                    <a:lnTo>
                      <a:pt x="21" y="777"/>
                    </a:lnTo>
                    <a:lnTo>
                      <a:pt x="0" y="781"/>
                    </a:lnTo>
                    <a:lnTo>
                      <a:pt x="25" y="793"/>
                    </a:lnTo>
                    <a:lnTo>
                      <a:pt x="52" y="801"/>
                    </a:lnTo>
                    <a:lnTo>
                      <a:pt x="79" y="809"/>
                    </a:lnTo>
                    <a:lnTo>
                      <a:pt x="107" y="813"/>
                    </a:lnTo>
                    <a:lnTo>
                      <a:pt x="135" y="815"/>
                    </a:lnTo>
                    <a:lnTo>
                      <a:pt x="163" y="814"/>
                    </a:lnTo>
                    <a:lnTo>
                      <a:pt x="190" y="809"/>
                    </a:lnTo>
                    <a:lnTo>
                      <a:pt x="216" y="799"/>
                    </a:lnTo>
                    <a:lnTo>
                      <a:pt x="227" y="809"/>
                    </a:lnTo>
                    <a:lnTo>
                      <a:pt x="238" y="817"/>
                    </a:lnTo>
                    <a:lnTo>
                      <a:pt x="249" y="822"/>
                    </a:lnTo>
                    <a:lnTo>
                      <a:pt x="260" y="826"/>
                    </a:lnTo>
                    <a:lnTo>
                      <a:pt x="284" y="832"/>
                    </a:lnTo>
                    <a:lnTo>
                      <a:pt x="297" y="833"/>
                    </a:lnTo>
                    <a:lnTo>
                      <a:pt x="313" y="834"/>
                    </a:lnTo>
                    <a:lnTo>
                      <a:pt x="311" y="819"/>
                    </a:lnTo>
                    <a:lnTo>
                      <a:pt x="308" y="806"/>
                    </a:lnTo>
                    <a:lnTo>
                      <a:pt x="307" y="794"/>
                    </a:lnTo>
                    <a:lnTo>
                      <a:pt x="307" y="783"/>
                    </a:lnTo>
                    <a:lnTo>
                      <a:pt x="308" y="772"/>
                    </a:lnTo>
                    <a:lnTo>
                      <a:pt x="313" y="761"/>
                    </a:lnTo>
                    <a:lnTo>
                      <a:pt x="319" y="750"/>
                    </a:lnTo>
                    <a:lnTo>
                      <a:pt x="329" y="737"/>
                    </a:lnTo>
                    <a:lnTo>
                      <a:pt x="341" y="725"/>
                    </a:lnTo>
                    <a:lnTo>
                      <a:pt x="350" y="714"/>
                    </a:lnTo>
                    <a:lnTo>
                      <a:pt x="356" y="703"/>
                    </a:lnTo>
                    <a:lnTo>
                      <a:pt x="360" y="692"/>
                    </a:lnTo>
                    <a:lnTo>
                      <a:pt x="361" y="680"/>
                    </a:lnTo>
                    <a:lnTo>
                      <a:pt x="361" y="668"/>
                    </a:lnTo>
                    <a:lnTo>
                      <a:pt x="360" y="655"/>
                    </a:lnTo>
                    <a:lnTo>
                      <a:pt x="357" y="640"/>
                    </a:lnTo>
                    <a:lnTo>
                      <a:pt x="365" y="624"/>
                    </a:lnTo>
                    <a:lnTo>
                      <a:pt x="376" y="607"/>
                    </a:lnTo>
                    <a:lnTo>
                      <a:pt x="392" y="591"/>
                    </a:lnTo>
                    <a:lnTo>
                      <a:pt x="408" y="576"/>
                    </a:lnTo>
                    <a:lnTo>
                      <a:pt x="479" y="514"/>
                    </a:lnTo>
                    <a:lnTo>
                      <a:pt x="500" y="482"/>
                    </a:lnTo>
                    <a:lnTo>
                      <a:pt x="521" y="451"/>
                    </a:lnTo>
                    <a:lnTo>
                      <a:pt x="569" y="394"/>
                    </a:lnTo>
                    <a:lnTo>
                      <a:pt x="619" y="338"/>
                    </a:lnTo>
                    <a:lnTo>
                      <a:pt x="670" y="284"/>
                    </a:lnTo>
                    <a:lnTo>
                      <a:pt x="722" y="228"/>
                    </a:lnTo>
                    <a:lnTo>
                      <a:pt x="770" y="172"/>
                    </a:lnTo>
                    <a:lnTo>
                      <a:pt x="793" y="143"/>
                    </a:lnTo>
                    <a:lnTo>
                      <a:pt x="815" y="114"/>
                    </a:lnTo>
                    <a:lnTo>
                      <a:pt x="835" y="82"/>
                    </a:lnTo>
                    <a:lnTo>
                      <a:pt x="853" y="50"/>
                    </a:lnTo>
                    <a:lnTo>
                      <a:pt x="858" y="41"/>
                    </a:lnTo>
                    <a:lnTo>
                      <a:pt x="862" y="32"/>
                    </a:lnTo>
                    <a:lnTo>
                      <a:pt x="864" y="24"/>
                    </a:lnTo>
                    <a:lnTo>
                      <a:pt x="866" y="18"/>
                    </a:lnTo>
                    <a:lnTo>
                      <a:pt x="864" y="8"/>
                    </a:lnTo>
                    <a:lnTo>
                      <a:pt x="860" y="2"/>
                    </a:lnTo>
                    <a:lnTo>
                      <a:pt x="853" y="0"/>
                    </a:lnTo>
                    <a:lnTo>
                      <a:pt x="844" y="2"/>
                    </a:lnTo>
                    <a:lnTo>
                      <a:pt x="832" y="9"/>
                    </a:lnTo>
                    <a:lnTo>
                      <a:pt x="818" y="19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7182" name="Freeform 29"/>
              <p:cNvSpPr>
                <a:spLocks/>
              </p:cNvSpPr>
              <p:nvPr/>
            </p:nvSpPr>
            <p:spPr bwMode="auto">
              <a:xfrm>
                <a:off x="3035" y="1765"/>
                <a:ext cx="463" cy="452"/>
              </a:xfrm>
              <a:custGeom>
                <a:avLst/>
                <a:gdLst>
                  <a:gd name="T0" fmla="*/ 426 w 463"/>
                  <a:gd name="T1" fmla="*/ 19 h 452"/>
                  <a:gd name="T2" fmla="*/ 398 w 463"/>
                  <a:gd name="T3" fmla="*/ 45 h 452"/>
                  <a:gd name="T4" fmla="*/ 368 w 463"/>
                  <a:gd name="T5" fmla="*/ 69 h 452"/>
                  <a:gd name="T6" fmla="*/ 339 w 463"/>
                  <a:gd name="T7" fmla="*/ 92 h 452"/>
                  <a:gd name="T8" fmla="*/ 309 w 463"/>
                  <a:gd name="T9" fmla="*/ 114 h 452"/>
                  <a:gd name="T10" fmla="*/ 249 w 463"/>
                  <a:gd name="T11" fmla="*/ 155 h 452"/>
                  <a:gd name="T12" fmla="*/ 189 w 463"/>
                  <a:gd name="T13" fmla="*/ 196 h 452"/>
                  <a:gd name="T14" fmla="*/ 133 w 463"/>
                  <a:gd name="T15" fmla="*/ 238 h 452"/>
                  <a:gd name="T16" fmla="*/ 107 w 463"/>
                  <a:gd name="T17" fmla="*/ 261 h 452"/>
                  <a:gd name="T18" fmla="*/ 82 w 463"/>
                  <a:gd name="T19" fmla="*/ 285 h 452"/>
                  <a:gd name="T20" fmla="*/ 58 w 463"/>
                  <a:gd name="T21" fmla="*/ 311 h 452"/>
                  <a:gd name="T22" fmla="*/ 37 w 463"/>
                  <a:gd name="T23" fmla="*/ 339 h 452"/>
                  <a:gd name="T24" fmla="*/ 17 w 463"/>
                  <a:gd name="T25" fmla="*/ 370 h 452"/>
                  <a:gd name="T26" fmla="*/ 0 w 463"/>
                  <a:gd name="T27" fmla="*/ 404 h 452"/>
                  <a:gd name="T28" fmla="*/ 82 w 463"/>
                  <a:gd name="T29" fmla="*/ 452 h 452"/>
                  <a:gd name="T30" fmla="*/ 102 w 463"/>
                  <a:gd name="T31" fmla="*/ 422 h 452"/>
                  <a:gd name="T32" fmla="*/ 123 w 463"/>
                  <a:gd name="T33" fmla="*/ 394 h 452"/>
                  <a:gd name="T34" fmla="*/ 144 w 463"/>
                  <a:gd name="T35" fmla="*/ 367 h 452"/>
                  <a:gd name="T36" fmla="*/ 167 w 463"/>
                  <a:gd name="T37" fmla="*/ 342 h 452"/>
                  <a:gd name="T38" fmla="*/ 216 w 463"/>
                  <a:gd name="T39" fmla="*/ 293 h 452"/>
                  <a:gd name="T40" fmla="*/ 265 w 463"/>
                  <a:gd name="T41" fmla="*/ 246 h 452"/>
                  <a:gd name="T42" fmla="*/ 316 w 463"/>
                  <a:gd name="T43" fmla="*/ 199 h 452"/>
                  <a:gd name="T44" fmla="*/ 365 w 463"/>
                  <a:gd name="T45" fmla="*/ 149 h 452"/>
                  <a:gd name="T46" fmla="*/ 388 w 463"/>
                  <a:gd name="T47" fmla="*/ 121 h 452"/>
                  <a:gd name="T48" fmla="*/ 411 w 463"/>
                  <a:gd name="T49" fmla="*/ 93 h 452"/>
                  <a:gd name="T50" fmla="*/ 433 w 463"/>
                  <a:gd name="T51" fmla="*/ 63 h 452"/>
                  <a:gd name="T52" fmla="*/ 454 w 463"/>
                  <a:gd name="T53" fmla="*/ 31 h 452"/>
                  <a:gd name="T54" fmla="*/ 459 w 463"/>
                  <a:gd name="T55" fmla="*/ 19 h 452"/>
                  <a:gd name="T56" fmla="*/ 463 w 463"/>
                  <a:gd name="T57" fmla="*/ 10 h 452"/>
                  <a:gd name="T58" fmla="*/ 463 w 463"/>
                  <a:gd name="T59" fmla="*/ 5 h 452"/>
                  <a:gd name="T60" fmla="*/ 459 w 463"/>
                  <a:gd name="T61" fmla="*/ 2 h 452"/>
                  <a:gd name="T62" fmla="*/ 455 w 463"/>
                  <a:gd name="T63" fmla="*/ 0 h 452"/>
                  <a:gd name="T64" fmla="*/ 447 w 463"/>
                  <a:gd name="T65" fmla="*/ 4 h 452"/>
                  <a:gd name="T66" fmla="*/ 437 w 463"/>
                  <a:gd name="T67" fmla="*/ 10 h 452"/>
                  <a:gd name="T68" fmla="*/ 426 w 463"/>
                  <a:gd name="T69" fmla="*/ 19 h 452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463"/>
                  <a:gd name="T106" fmla="*/ 0 h 452"/>
                  <a:gd name="T107" fmla="*/ 463 w 463"/>
                  <a:gd name="T108" fmla="*/ 452 h 452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463" h="452">
                    <a:moveTo>
                      <a:pt x="426" y="19"/>
                    </a:moveTo>
                    <a:lnTo>
                      <a:pt x="398" y="45"/>
                    </a:lnTo>
                    <a:lnTo>
                      <a:pt x="368" y="69"/>
                    </a:lnTo>
                    <a:lnTo>
                      <a:pt x="339" y="92"/>
                    </a:lnTo>
                    <a:lnTo>
                      <a:pt x="309" y="114"/>
                    </a:lnTo>
                    <a:lnTo>
                      <a:pt x="249" y="155"/>
                    </a:lnTo>
                    <a:lnTo>
                      <a:pt x="189" y="196"/>
                    </a:lnTo>
                    <a:lnTo>
                      <a:pt x="133" y="238"/>
                    </a:lnTo>
                    <a:lnTo>
                      <a:pt x="107" y="261"/>
                    </a:lnTo>
                    <a:lnTo>
                      <a:pt x="82" y="285"/>
                    </a:lnTo>
                    <a:lnTo>
                      <a:pt x="58" y="311"/>
                    </a:lnTo>
                    <a:lnTo>
                      <a:pt x="37" y="339"/>
                    </a:lnTo>
                    <a:lnTo>
                      <a:pt x="17" y="370"/>
                    </a:lnTo>
                    <a:lnTo>
                      <a:pt x="0" y="404"/>
                    </a:lnTo>
                    <a:lnTo>
                      <a:pt x="82" y="452"/>
                    </a:lnTo>
                    <a:lnTo>
                      <a:pt x="102" y="422"/>
                    </a:lnTo>
                    <a:lnTo>
                      <a:pt x="123" y="394"/>
                    </a:lnTo>
                    <a:lnTo>
                      <a:pt x="144" y="367"/>
                    </a:lnTo>
                    <a:lnTo>
                      <a:pt x="167" y="342"/>
                    </a:lnTo>
                    <a:lnTo>
                      <a:pt x="216" y="293"/>
                    </a:lnTo>
                    <a:lnTo>
                      <a:pt x="265" y="246"/>
                    </a:lnTo>
                    <a:lnTo>
                      <a:pt x="316" y="199"/>
                    </a:lnTo>
                    <a:lnTo>
                      <a:pt x="365" y="149"/>
                    </a:lnTo>
                    <a:lnTo>
                      <a:pt x="388" y="121"/>
                    </a:lnTo>
                    <a:lnTo>
                      <a:pt x="411" y="93"/>
                    </a:lnTo>
                    <a:lnTo>
                      <a:pt x="433" y="63"/>
                    </a:lnTo>
                    <a:lnTo>
                      <a:pt x="454" y="31"/>
                    </a:lnTo>
                    <a:lnTo>
                      <a:pt x="459" y="19"/>
                    </a:lnTo>
                    <a:lnTo>
                      <a:pt x="463" y="10"/>
                    </a:lnTo>
                    <a:lnTo>
                      <a:pt x="463" y="5"/>
                    </a:lnTo>
                    <a:lnTo>
                      <a:pt x="459" y="2"/>
                    </a:lnTo>
                    <a:lnTo>
                      <a:pt x="455" y="0"/>
                    </a:lnTo>
                    <a:lnTo>
                      <a:pt x="447" y="4"/>
                    </a:lnTo>
                    <a:lnTo>
                      <a:pt x="437" y="10"/>
                    </a:lnTo>
                    <a:lnTo>
                      <a:pt x="426" y="19"/>
                    </a:lnTo>
                    <a:close/>
                  </a:path>
                </a:pathLst>
              </a:custGeom>
              <a:solidFill>
                <a:srgbClr val="B8696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7183" name="Freeform 30"/>
              <p:cNvSpPr>
                <a:spLocks/>
              </p:cNvSpPr>
              <p:nvPr/>
            </p:nvSpPr>
            <p:spPr bwMode="auto">
              <a:xfrm>
                <a:off x="2952" y="2179"/>
                <a:ext cx="162" cy="173"/>
              </a:xfrm>
              <a:custGeom>
                <a:avLst/>
                <a:gdLst>
                  <a:gd name="T0" fmla="*/ 62 w 162"/>
                  <a:gd name="T1" fmla="*/ 0 h 173"/>
                  <a:gd name="T2" fmla="*/ 162 w 162"/>
                  <a:gd name="T3" fmla="*/ 61 h 173"/>
                  <a:gd name="T4" fmla="*/ 130 w 162"/>
                  <a:gd name="T5" fmla="*/ 86 h 173"/>
                  <a:gd name="T6" fmla="*/ 99 w 162"/>
                  <a:gd name="T7" fmla="*/ 113 h 173"/>
                  <a:gd name="T8" fmla="*/ 71 w 162"/>
                  <a:gd name="T9" fmla="*/ 141 h 173"/>
                  <a:gd name="T10" fmla="*/ 44 w 162"/>
                  <a:gd name="T11" fmla="*/ 173 h 173"/>
                  <a:gd name="T12" fmla="*/ 0 w 162"/>
                  <a:gd name="T13" fmla="*/ 152 h 173"/>
                  <a:gd name="T14" fmla="*/ 20 w 162"/>
                  <a:gd name="T15" fmla="*/ 114 h 173"/>
                  <a:gd name="T16" fmla="*/ 38 w 162"/>
                  <a:gd name="T17" fmla="*/ 76 h 173"/>
                  <a:gd name="T18" fmla="*/ 51 w 162"/>
                  <a:gd name="T19" fmla="*/ 38 h 173"/>
                  <a:gd name="T20" fmla="*/ 62 w 162"/>
                  <a:gd name="T21" fmla="*/ 0 h 173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62"/>
                  <a:gd name="T34" fmla="*/ 0 h 173"/>
                  <a:gd name="T35" fmla="*/ 162 w 162"/>
                  <a:gd name="T36" fmla="*/ 173 h 173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62" h="173">
                    <a:moveTo>
                      <a:pt x="62" y="0"/>
                    </a:moveTo>
                    <a:lnTo>
                      <a:pt x="162" y="61"/>
                    </a:lnTo>
                    <a:lnTo>
                      <a:pt x="130" y="86"/>
                    </a:lnTo>
                    <a:lnTo>
                      <a:pt x="99" y="113"/>
                    </a:lnTo>
                    <a:lnTo>
                      <a:pt x="71" y="141"/>
                    </a:lnTo>
                    <a:lnTo>
                      <a:pt x="44" y="173"/>
                    </a:lnTo>
                    <a:lnTo>
                      <a:pt x="0" y="152"/>
                    </a:lnTo>
                    <a:lnTo>
                      <a:pt x="20" y="114"/>
                    </a:lnTo>
                    <a:lnTo>
                      <a:pt x="38" y="76"/>
                    </a:lnTo>
                    <a:lnTo>
                      <a:pt x="51" y="38"/>
                    </a:lnTo>
                    <a:lnTo>
                      <a:pt x="62" y="0"/>
                    </a:lnTo>
                    <a:close/>
                  </a:path>
                </a:pathLst>
              </a:custGeom>
              <a:solidFill>
                <a:srgbClr val="9E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7184" name="Freeform 31"/>
              <p:cNvSpPr>
                <a:spLocks/>
              </p:cNvSpPr>
              <p:nvPr/>
            </p:nvSpPr>
            <p:spPr bwMode="auto">
              <a:xfrm>
                <a:off x="2691" y="2354"/>
                <a:ext cx="295" cy="201"/>
              </a:xfrm>
              <a:custGeom>
                <a:avLst/>
                <a:gdLst>
                  <a:gd name="T0" fmla="*/ 287 w 295"/>
                  <a:gd name="T1" fmla="*/ 21 h 201"/>
                  <a:gd name="T2" fmla="*/ 292 w 295"/>
                  <a:gd name="T3" fmla="*/ 35 h 201"/>
                  <a:gd name="T4" fmla="*/ 295 w 295"/>
                  <a:gd name="T5" fmla="*/ 50 h 201"/>
                  <a:gd name="T6" fmla="*/ 295 w 295"/>
                  <a:gd name="T7" fmla="*/ 65 h 201"/>
                  <a:gd name="T8" fmla="*/ 293 w 295"/>
                  <a:gd name="T9" fmla="*/ 80 h 201"/>
                  <a:gd name="T10" fmla="*/ 290 w 295"/>
                  <a:gd name="T11" fmla="*/ 87 h 201"/>
                  <a:gd name="T12" fmla="*/ 286 w 295"/>
                  <a:gd name="T13" fmla="*/ 94 h 201"/>
                  <a:gd name="T14" fmla="*/ 275 w 295"/>
                  <a:gd name="T15" fmla="*/ 106 h 201"/>
                  <a:gd name="T16" fmla="*/ 263 w 295"/>
                  <a:gd name="T17" fmla="*/ 117 h 201"/>
                  <a:gd name="T18" fmla="*/ 253 w 295"/>
                  <a:gd name="T19" fmla="*/ 129 h 201"/>
                  <a:gd name="T20" fmla="*/ 246 w 295"/>
                  <a:gd name="T21" fmla="*/ 141 h 201"/>
                  <a:gd name="T22" fmla="*/ 242 w 295"/>
                  <a:gd name="T23" fmla="*/ 150 h 201"/>
                  <a:gd name="T24" fmla="*/ 239 w 295"/>
                  <a:gd name="T25" fmla="*/ 157 h 201"/>
                  <a:gd name="T26" fmla="*/ 239 w 295"/>
                  <a:gd name="T27" fmla="*/ 164 h 201"/>
                  <a:gd name="T28" fmla="*/ 241 w 295"/>
                  <a:gd name="T29" fmla="*/ 170 h 201"/>
                  <a:gd name="T30" fmla="*/ 243 w 295"/>
                  <a:gd name="T31" fmla="*/ 178 h 201"/>
                  <a:gd name="T32" fmla="*/ 246 w 295"/>
                  <a:gd name="T33" fmla="*/ 187 h 201"/>
                  <a:gd name="T34" fmla="*/ 249 w 295"/>
                  <a:gd name="T35" fmla="*/ 201 h 201"/>
                  <a:gd name="T36" fmla="*/ 239 w 295"/>
                  <a:gd name="T37" fmla="*/ 197 h 201"/>
                  <a:gd name="T38" fmla="*/ 232 w 295"/>
                  <a:gd name="T39" fmla="*/ 194 h 201"/>
                  <a:gd name="T40" fmla="*/ 220 w 295"/>
                  <a:gd name="T41" fmla="*/ 191 h 201"/>
                  <a:gd name="T42" fmla="*/ 211 w 295"/>
                  <a:gd name="T43" fmla="*/ 187 h 201"/>
                  <a:gd name="T44" fmla="*/ 205 w 295"/>
                  <a:gd name="T45" fmla="*/ 184 h 201"/>
                  <a:gd name="T46" fmla="*/ 202 w 295"/>
                  <a:gd name="T47" fmla="*/ 180 h 201"/>
                  <a:gd name="T48" fmla="*/ 199 w 295"/>
                  <a:gd name="T49" fmla="*/ 173 h 201"/>
                  <a:gd name="T50" fmla="*/ 197 w 295"/>
                  <a:gd name="T51" fmla="*/ 165 h 201"/>
                  <a:gd name="T52" fmla="*/ 192 w 295"/>
                  <a:gd name="T53" fmla="*/ 152 h 201"/>
                  <a:gd name="T54" fmla="*/ 180 w 295"/>
                  <a:gd name="T55" fmla="*/ 158 h 201"/>
                  <a:gd name="T56" fmla="*/ 168 w 295"/>
                  <a:gd name="T57" fmla="*/ 165 h 201"/>
                  <a:gd name="T58" fmla="*/ 144 w 295"/>
                  <a:gd name="T59" fmla="*/ 172 h 201"/>
                  <a:gd name="T60" fmla="*/ 121 w 295"/>
                  <a:gd name="T61" fmla="*/ 177 h 201"/>
                  <a:gd name="T62" fmla="*/ 98 w 295"/>
                  <a:gd name="T63" fmla="*/ 178 h 201"/>
                  <a:gd name="T64" fmla="*/ 75 w 295"/>
                  <a:gd name="T65" fmla="*/ 177 h 201"/>
                  <a:gd name="T66" fmla="*/ 52 w 295"/>
                  <a:gd name="T67" fmla="*/ 174 h 201"/>
                  <a:gd name="T68" fmla="*/ 27 w 295"/>
                  <a:gd name="T69" fmla="*/ 170 h 201"/>
                  <a:gd name="T70" fmla="*/ 0 w 295"/>
                  <a:gd name="T71" fmla="*/ 167 h 201"/>
                  <a:gd name="T72" fmla="*/ 48 w 295"/>
                  <a:gd name="T73" fmla="*/ 157 h 201"/>
                  <a:gd name="T74" fmla="*/ 72 w 295"/>
                  <a:gd name="T75" fmla="*/ 153 h 201"/>
                  <a:gd name="T76" fmla="*/ 95 w 295"/>
                  <a:gd name="T77" fmla="*/ 144 h 201"/>
                  <a:gd name="T78" fmla="*/ 104 w 295"/>
                  <a:gd name="T79" fmla="*/ 140 h 201"/>
                  <a:gd name="T80" fmla="*/ 111 w 295"/>
                  <a:gd name="T81" fmla="*/ 135 h 201"/>
                  <a:gd name="T82" fmla="*/ 124 w 295"/>
                  <a:gd name="T83" fmla="*/ 125 h 201"/>
                  <a:gd name="T84" fmla="*/ 133 w 295"/>
                  <a:gd name="T85" fmla="*/ 114 h 201"/>
                  <a:gd name="T86" fmla="*/ 141 w 295"/>
                  <a:gd name="T87" fmla="*/ 102 h 201"/>
                  <a:gd name="T88" fmla="*/ 154 w 295"/>
                  <a:gd name="T89" fmla="*/ 77 h 201"/>
                  <a:gd name="T90" fmla="*/ 162 w 295"/>
                  <a:gd name="T91" fmla="*/ 64 h 201"/>
                  <a:gd name="T92" fmla="*/ 170 w 295"/>
                  <a:gd name="T93" fmla="*/ 50 h 201"/>
                  <a:gd name="T94" fmla="*/ 187 w 295"/>
                  <a:gd name="T95" fmla="*/ 31 h 201"/>
                  <a:gd name="T96" fmla="*/ 196 w 295"/>
                  <a:gd name="T97" fmla="*/ 22 h 201"/>
                  <a:gd name="T98" fmla="*/ 205 w 295"/>
                  <a:gd name="T99" fmla="*/ 14 h 201"/>
                  <a:gd name="T100" fmla="*/ 218 w 295"/>
                  <a:gd name="T101" fmla="*/ 8 h 201"/>
                  <a:gd name="T102" fmla="*/ 229 w 295"/>
                  <a:gd name="T103" fmla="*/ 3 h 201"/>
                  <a:gd name="T104" fmla="*/ 242 w 295"/>
                  <a:gd name="T105" fmla="*/ 1 h 201"/>
                  <a:gd name="T106" fmla="*/ 255 w 295"/>
                  <a:gd name="T107" fmla="*/ 0 h 201"/>
                  <a:gd name="T108" fmla="*/ 265 w 295"/>
                  <a:gd name="T109" fmla="*/ 2 h 201"/>
                  <a:gd name="T110" fmla="*/ 273 w 295"/>
                  <a:gd name="T111" fmla="*/ 7 h 201"/>
                  <a:gd name="T112" fmla="*/ 281 w 295"/>
                  <a:gd name="T113" fmla="*/ 13 h 201"/>
                  <a:gd name="T114" fmla="*/ 287 w 295"/>
                  <a:gd name="T115" fmla="*/ 21 h 201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w 295"/>
                  <a:gd name="T175" fmla="*/ 0 h 201"/>
                  <a:gd name="T176" fmla="*/ 295 w 295"/>
                  <a:gd name="T177" fmla="*/ 201 h 201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T174" t="T175" r="T176" b="T177"/>
                <a:pathLst>
                  <a:path w="295" h="201">
                    <a:moveTo>
                      <a:pt x="287" y="21"/>
                    </a:moveTo>
                    <a:lnTo>
                      <a:pt x="292" y="35"/>
                    </a:lnTo>
                    <a:lnTo>
                      <a:pt x="295" y="50"/>
                    </a:lnTo>
                    <a:lnTo>
                      <a:pt x="295" y="65"/>
                    </a:lnTo>
                    <a:lnTo>
                      <a:pt x="293" y="80"/>
                    </a:lnTo>
                    <a:lnTo>
                      <a:pt x="290" y="87"/>
                    </a:lnTo>
                    <a:lnTo>
                      <a:pt x="286" y="94"/>
                    </a:lnTo>
                    <a:lnTo>
                      <a:pt x="275" y="106"/>
                    </a:lnTo>
                    <a:lnTo>
                      <a:pt x="263" y="117"/>
                    </a:lnTo>
                    <a:lnTo>
                      <a:pt x="253" y="129"/>
                    </a:lnTo>
                    <a:lnTo>
                      <a:pt x="246" y="141"/>
                    </a:lnTo>
                    <a:lnTo>
                      <a:pt x="242" y="150"/>
                    </a:lnTo>
                    <a:lnTo>
                      <a:pt x="239" y="157"/>
                    </a:lnTo>
                    <a:lnTo>
                      <a:pt x="239" y="164"/>
                    </a:lnTo>
                    <a:lnTo>
                      <a:pt x="241" y="170"/>
                    </a:lnTo>
                    <a:lnTo>
                      <a:pt x="243" y="178"/>
                    </a:lnTo>
                    <a:lnTo>
                      <a:pt x="246" y="187"/>
                    </a:lnTo>
                    <a:lnTo>
                      <a:pt x="249" y="201"/>
                    </a:lnTo>
                    <a:lnTo>
                      <a:pt x="239" y="197"/>
                    </a:lnTo>
                    <a:lnTo>
                      <a:pt x="232" y="194"/>
                    </a:lnTo>
                    <a:lnTo>
                      <a:pt x="220" y="191"/>
                    </a:lnTo>
                    <a:lnTo>
                      <a:pt x="211" y="187"/>
                    </a:lnTo>
                    <a:lnTo>
                      <a:pt x="205" y="184"/>
                    </a:lnTo>
                    <a:lnTo>
                      <a:pt x="202" y="180"/>
                    </a:lnTo>
                    <a:lnTo>
                      <a:pt x="199" y="173"/>
                    </a:lnTo>
                    <a:lnTo>
                      <a:pt x="197" y="165"/>
                    </a:lnTo>
                    <a:lnTo>
                      <a:pt x="192" y="152"/>
                    </a:lnTo>
                    <a:lnTo>
                      <a:pt x="180" y="158"/>
                    </a:lnTo>
                    <a:lnTo>
                      <a:pt x="168" y="165"/>
                    </a:lnTo>
                    <a:lnTo>
                      <a:pt x="144" y="172"/>
                    </a:lnTo>
                    <a:lnTo>
                      <a:pt x="121" y="177"/>
                    </a:lnTo>
                    <a:lnTo>
                      <a:pt x="98" y="178"/>
                    </a:lnTo>
                    <a:lnTo>
                      <a:pt x="75" y="177"/>
                    </a:lnTo>
                    <a:lnTo>
                      <a:pt x="52" y="174"/>
                    </a:lnTo>
                    <a:lnTo>
                      <a:pt x="27" y="170"/>
                    </a:lnTo>
                    <a:lnTo>
                      <a:pt x="0" y="167"/>
                    </a:lnTo>
                    <a:lnTo>
                      <a:pt x="48" y="157"/>
                    </a:lnTo>
                    <a:lnTo>
                      <a:pt x="72" y="153"/>
                    </a:lnTo>
                    <a:lnTo>
                      <a:pt x="95" y="144"/>
                    </a:lnTo>
                    <a:lnTo>
                      <a:pt x="104" y="140"/>
                    </a:lnTo>
                    <a:lnTo>
                      <a:pt x="111" y="135"/>
                    </a:lnTo>
                    <a:lnTo>
                      <a:pt x="124" y="125"/>
                    </a:lnTo>
                    <a:lnTo>
                      <a:pt x="133" y="114"/>
                    </a:lnTo>
                    <a:lnTo>
                      <a:pt x="141" y="102"/>
                    </a:lnTo>
                    <a:lnTo>
                      <a:pt x="154" y="77"/>
                    </a:lnTo>
                    <a:lnTo>
                      <a:pt x="162" y="64"/>
                    </a:lnTo>
                    <a:lnTo>
                      <a:pt x="170" y="50"/>
                    </a:lnTo>
                    <a:lnTo>
                      <a:pt x="187" y="31"/>
                    </a:lnTo>
                    <a:lnTo>
                      <a:pt x="196" y="22"/>
                    </a:lnTo>
                    <a:lnTo>
                      <a:pt x="205" y="14"/>
                    </a:lnTo>
                    <a:lnTo>
                      <a:pt x="218" y="8"/>
                    </a:lnTo>
                    <a:lnTo>
                      <a:pt x="229" y="3"/>
                    </a:lnTo>
                    <a:lnTo>
                      <a:pt x="242" y="1"/>
                    </a:lnTo>
                    <a:lnTo>
                      <a:pt x="255" y="0"/>
                    </a:lnTo>
                    <a:lnTo>
                      <a:pt x="265" y="2"/>
                    </a:lnTo>
                    <a:lnTo>
                      <a:pt x="273" y="7"/>
                    </a:lnTo>
                    <a:lnTo>
                      <a:pt x="281" y="13"/>
                    </a:lnTo>
                    <a:lnTo>
                      <a:pt x="287" y="21"/>
                    </a:lnTo>
                    <a:close/>
                  </a:path>
                </a:pathLst>
              </a:custGeom>
              <a:solidFill>
                <a:srgbClr val="8761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7185" name="Freeform 32"/>
              <p:cNvSpPr>
                <a:spLocks/>
              </p:cNvSpPr>
              <p:nvPr/>
            </p:nvSpPr>
            <p:spPr bwMode="auto">
              <a:xfrm>
                <a:off x="3051" y="1810"/>
                <a:ext cx="399" cy="367"/>
              </a:xfrm>
              <a:custGeom>
                <a:avLst/>
                <a:gdLst>
                  <a:gd name="T0" fmla="*/ 0 w 399"/>
                  <a:gd name="T1" fmla="*/ 353 h 367"/>
                  <a:gd name="T2" fmla="*/ 17 w 399"/>
                  <a:gd name="T3" fmla="*/ 324 h 367"/>
                  <a:gd name="T4" fmla="*/ 34 w 399"/>
                  <a:gd name="T5" fmla="*/ 294 h 367"/>
                  <a:gd name="T6" fmla="*/ 54 w 399"/>
                  <a:gd name="T7" fmla="*/ 268 h 367"/>
                  <a:gd name="T8" fmla="*/ 76 w 399"/>
                  <a:gd name="T9" fmla="*/ 244 h 367"/>
                  <a:gd name="T10" fmla="*/ 99 w 399"/>
                  <a:gd name="T11" fmla="*/ 220 h 367"/>
                  <a:gd name="T12" fmla="*/ 123 w 399"/>
                  <a:gd name="T13" fmla="*/ 198 h 367"/>
                  <a:gd name="T14" fmla="*/ 176 w 399"/>
                  <a:gd name="T15" fmla="*/ 158 h 367"/>
                  <a:gd name="T16" fmla="*/ 230 w 399"/>
                  <a:gd name="T17" fmla="*/ 120 h 367"/>
                  <a:gd name="T18" fmla="*/ 286 w 399"/>
                  <a:gd name="T19" fmla="*/ 82 h 367"/>
                  <a:gd name="T20" fmla="*/ 343 w 399"/>
                  <a:gd name="T21" fmla="*/ 43 h 367"/>
                  <a:gd name="T22" fmla="*/ 399 w 399"/>
                  <a:gd name="T23" fmla="*/ 0 h 367"/>
                  <a:gd name="T24" fmla="*/ 376 w 399"/>
                  <a:gd name="T25" fmla="*/ 25 h 367"/>
                  <a:gd name="T26" fmla="*/ 352 w 399"/>
                  <a:gd name="T27" fmla="*/ 49 h 367"/>
                  <a:gd name="T28" fmla="*/ 303 w 399"/>
                  <a:gd name="T29" fmla="*/ 94 h 367"/>
                  <a:gd name="T30" fmla="*/ 202 w 399"/>
                  <a:gd name="T31" fmla="*/ 176 h 367"/>
                  <a:gd name="T32" fmla="*/ 151 w 399"/>
                  <a:gd name="T33" fmla="*/ 217 h 367"/>
                  <a:gd name="T34" fmla="*/ 102 w 399"/>
                  <a:gd name="T35" fmla="*/ 261 h 367"/>
                  <a:gd name="T36" fmla="*/ 79 w 399"/>
                  <a:gd name="T37" fmla="*/ 285 h 367"/>
                  <a:gd name="T38" fmla="*/ 56 w 399"/>
                  <a:gd name="T39" fmla="*/ 311 h 367"/>
                  <a:gd name="T40" fmla="*/ 34 w 399"/>
                  <a:gd name="T41" fmla="*/ 338 h 367"/>
                  <a:gd name="T42" fmla="*/ 13 w 399"/>
                  <a:gd name="T43" fmla="*/ 367 h 367"/>
                  <a:gd name="T44" fmla="*/ 0 w 399"/>
                  <a:gd name="T45" fmla="*/ 353 h 367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399"/>
                  <a:gd name="T70" fmla="*/ 0 h 367"/>
                  <a:gd name="T71" fmla="*/ 399 w 399"/>
                  <a:gd name="T72" fmla="*/ 367 h 367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399" h="367">
                    <a:moveTo>
                      <a:pt x="0" y="353"/>
                    </a:moveTo>
                    <a:lnTo>
                      <a:pt x="17" y="324"/>
                    </a:lnTo>
                    <a:lnTo>
                      <a:pt x="34" y="294"/>
                    </a:lnTo>
                    <a:lnTo>
                      <a:pt x="54" y="268"/>
                    </a:lnTo>
                    <a:lnTo>
                      <a:pt x="76" y="244"/>
                    </a:lnTo>
                    <a:lnTo>
                      <a:pt x="99" y="220"/>
                    </a:lnTo>
                    <a:lnTo>
                      <a:pt x="123" y="198"/>
                    </a:lnTo>
                    <a:lnTo>
                      <a:pt x="176" y="158"/>
                    </a:lnTo>
                    <a:lnTo>
                      <a:pt x="230" y="120"/>
                    </a:lnTo>
                    <a:lnTo>
                      <a:pt x="286" y="82"/>
                    </a:lnTo>
                    <a:lnTo>
                      <a:pt x="343" y="43"/>
                    </a:lnTo>
                    <a:lnTo>
                      <a:pt x="399" y="0"/>
                    </a:lnTo>
                    <a:lnTo>
                      <a:pt x="376" y="25"/>
                    </a:lnTo>
                    <a:lnTo>
                      <a:pt x="352" y="49"/>
                    </a:lnTo>
                    <a:lnTo>
                      <a:pt x="303" y="94"/>
                    </a:lnTo>
                    <a:lnTo>
                      <a:pt x="202" y="176"/>
                    </a:lnTo>
                    <a:lnTo>
                      <a:pt x="151" y="217"/>
                    </a:lnTo>
                    <a:lnTo>
                      <a:pt x="102" y="261"/>
                    </a:lnTo>
                    <a:lnTo>
                      <a:pt x="79" y="285"/>
                    </a:lnTo>
                    <a:lnTo>
                      <a:pt x="56" y="311"/>
                    </a:lnTo>
                    <a:lnTo>
                      <a:pt x="34" y="338"/>
                    </a:lnTo>
                    <a:lnTo>
                      <a:pt x="13" y="367"/>
                    </a:lnTo>
                    <a:lnTo>
                      <a:pt x="0" y="353"/>
                    </a:lnTo>
                    <a:close/>
                  </a:path>
                </a:pathLst>
              </a:custGeom>
              <a:solidFill>
                <a:srgbClr val="9433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7186" name="Freeform 33"/>
              <p:cNvSpPr>
                <a:spLocks/>
              </p:cNvSpPr>
              <p:nvPr/>
            </p:nvSpPr>
            <p:spPr bwMode="auto">
              <a:xfrm>
                <a:off x="3110" y="1906"/>
                <a:ext cx="277" cy="288"/>
              </a:xfrm>
              <a:custGeom>
                <a:avLst/>
                <a:gdLst>
                  <a:gd name="T0" fmla="*/ 0 w 277"/>
                  <a:gd name="T1" fmla="*/ 279 h 288"/>
                  <a:gd name="T2" fmla="*/ 15 w 277"/>
                  <a:gd name="T3" fmla="*/ 256 h 288"/>
                  <a:gd name="T4" fmla="*/ 30 w 277"/>
                  <a:gd name="T5" fmla="*/ 237 h 288"/>
                  <a:gd name="T6" fmla="*/ 62 w 277"/>
                  <a:gd name="T7" fmla="*/ 197 h 288"/>
                  <a:gd name="T8" fmla="*/ 96 w 277"/>
                  <a:gd name="T9" fmla="*/ 164 h 288"/>
                  <a:gd name="T10" fmla="*/ 131 w 277"/>
                  <a:gd name="T11" fmla="*/ 131 h 288"/>
                  <a:gd name="T12" fmla="*/ 204 w 277"/>
                  <a:gd name="T13" fmla="*/ 68 h 288"/>
                  <a:gd name="T14" fmla="*/ 241 w 277"/>
                  <a:gd name="T15" fmla="*/ 35 h 288"/>
                  <a:gd name="T16" fmla="*/ 277 w 277"/>
                  <a:gd name="T17" fmla="*/ 0 h 288"/>
                  <a:gd name="T18" fmla="*/ 243 w 277"/>
                  <a:gd name="T19" fmla="*/ 36 h 288"/>
                  <a:gd name="T20" fmla="*/ 207 w 277"/>
                  <a:gd name="T21" fmla="*/ 71 h 288"/>
                  <a:gd name="T22" fmla="*/ 135 w 277"/>
                  <a:gd name="T23" fmla="*/ 138 h 288"/>
                  <a:gd name="T24" fmla="*/ 100 w 277"/>
                  <a:gd name="T25" fmla="*/ 172 h 288"/>
                  <a:gd name="T26" fmla="*/ 67 w 277"/>
                  <a:gd name="T27" fmla="*/ 208 h 288"/>
                  <a:gd name="T28" fmla="*/ 37 w 277"/>
                  <a:gd name="T29" fmla="*/ 246 h 288"/>
                  <a:gd name="T30" fmla="*/ 8 w 277"/>
                  <a:gd name="T31" fmla="*/ 288 h 288"/>
                  <a:gd name="T32" fmla="*/ 0 w 277"/>
                  <a:gd name="T33" fmla="*/ 279 h 288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277"/>
                  <a:gd name="T52" fmla="*/ 0 h 288"/>
                  <a:gd name="T53" fmla="*/ 277 w 277"/>
                  <a:gd name="T54" fmla="*/ 288 h 288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277" h="288">
                    <a:moveTo>
                      <a:pt x="0" y="279"/>
                    </a:moveTo>
                    <a:lnTo>
                      <a:pt x="15" y="256"/>
                    </a:lnTo>
                    <a:lnTo>
                      <a:pt x="30" y="237"/>
                    </a:lnTo>
                    <a:lnTo>
                      <a:pt x="62" y="197"/>
                    </a:lnTo>
                    <a:lnTo>
                      <a:pt x="96" y="164"/>
                    </a:lnTo>
                    <a:lnTo>
                      <a:pt x="131" y="131"/>
                    </a:lnTo>
                    <a:lnTo>
                      <a:pt x="204" y="68"/>
                    </a:lnTo>
                    <a:lnTo>
                      <a:pt x="241" y="35"/>
                    </a:lnTo>
                    <a:lnTo>
                      <a:pt x="277" y="0"/>
                    </a:lnTo>
                    <a:lnTo>
                      <a:pt x="243" y="36"/>
                    </a:lnTo>
                    <a:lnTo>
                      <a:pt x="207" y="71"/>
                    </a:lnTo>
                    <a:lnTo>
                      <a:pt x="135" y="138"/>
                    </a:lnTo>
                    <a:lnTo>
                      <a:pt x="100" y="172"/>
                    </a:lnTo>
                    <a:lnTo>
                      <a:pt x="67" y="208"/>
                    </a:lnTo>
                    <a:lnTo>
                      <a:pt x="37" y="246"/>
                    </a:lnTo>
                    <a:lnTo>
                      <a:pt x="8" y="288"/>
                    </a:lnTo>
                    <a:lnTo>
                      <a:pt x="0" y="279"/>
                    </a:lnTo>
                    <a:close/>
                  </a:path>
                </a:pathLst>
              </a:custGeom>
              <a:solidFill>
                <a:srgbClr val="B8696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7187" name="Freeform 34"/>
              <p:cNvSpPr>
                <a:spLocks/>
              </p:cNvSpPr>
              <p:nvPr/>
            </p:nvSpPr>
            <p:spPr bwMode="auto">
              <a:xfrm>
                <a:off x="2966" y="2200"/>
                <a:ext cx="93" cy="134"/>
              </a:xfrm>
              <a:custGeom>
                <a:avLst/>
                <a:gdLst>
                  <a:gd name="T0" fmla="*/ 52 w 93"/>
                  <a:gd name="T1" fmla="*/ 0 h 134"/>
                  <a:gd name="T2" fmla="*/ 41 w 93"/>
                  <a:gd name="T3" fmla="*/ 34 h 134"/>
                  <a:gd name="T4" fmla="*/ 29 w 93"/>
                  <a:gd name="T5" fmla="*/ 66 h 134"/>
                  <a:gd name="T6" fmla="*/ 15 w 93"/>
                  <a:gd name="T7" fmla="*/ 97 h 134"/>
                  <a:gd name="T8" fmla="*/ 0 w 93"/>
                  <a:gd name="T9" fmla="*/ 130 h 134"/>
                  <a:gd name="T10" fmla="*/ 12 w 93"/>
                  <a:gd name="T11" fmla="*/ 134 h 134"/>
                  <a:gd name="T12" fmla="*/ 18 w 93"/>
                  <a:gd name="T13" fmla="*/ 119 h 134"/>
                  <a:gd name="T14" fmla="*/ 26 w 93"/>
                  <a:gd name="T15" fmla="*/ 102 h 134"/>
                  <a:gd name="T16" fmla="*/ 42 w 93"/>
                  <a:gd name="T17" fmla="*/ 67 h 134"/>
                  <a:gd name="T18" fmla="*/ 52 w 93"/>
                  <a:gd name="T19" fmla="*/ 52 h 134"/>
                  <a:gd name="T20" fmla="*/ 64 w 93"/>
                  <a:gd name="T21" fmla="*/ 37 h 134"/>
                  <a:gd name="T22" fmla="*/ 77 w 93"/>
                  <a:gd name="T23" fmla="*/ 28 h 134"/>
                  <a:gd name="T24" fmla="*/ 85 w 93"/>
                  <a:gd name="T25" fmla="*/ 23 h 134"/>
                  <a:gd name="T26" fmla="*/ 93 w 93"/>
                  <a:gd name="T27" fmla="*/ 21 h 134"/>
                  <a:gd name="T28" fmla="*/ 91 w 93"/>
                  <a:gd name="T29" fmla="*/ 20 h 134"/>
                  <a:gd name="T30" fmla="*/ 86 w 93"/>
                  <a:gd name="T31" fmla="*/ 18 h 134"/>
                  <a:gd name="T32" fmla="*/ 72 w 93"/>
                  <a:gd name="T33" fmla="*/ 11 h 134"/>
                  <a:gd name="T34" fmla="*/ 58 w 93"/>
                  <a:gd name="T35" fmla="*/ 4 h 134"/>
                  <a:gd name="T36" fmla="*/ 53 w 93"/>
                  <a:gd name="T37" fmla="*/ 1 h 134"/>
                  <a:gd name="T38" fmla="*/ 52 w 93"/>
                  <a:gd name="T39" fmla="*/ 0 h 134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93"/>
                  <a:gd name="T61" fmla="*/ 0 h 134"/>
                  <a:gd name="T62" fmla="*/ 93 w 93"/>
                  <a:gd name="T63" fmla="*/ 134 h 134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93" h="134">
                    <a:moveTo>
                      <a:pt x="52" y="0"/>
                    </a:moveTo>
                    <a:lnTo>
                      <a:pt x="41" y="34"/>
                    </a:lnTo>
                    <a:lnTo>
                      <a:pt x="29" y="66"/>
                    </a:lnTo>
                    <a:lnTo>
                      <a:pt x="15" y="97"/>
                    </a:lnTo>
                    <a:lnTo>
                      <a:pt x="0" y="130"/>
                    </a:lnTo>
                    <a:lnTo>
                      <a:pt x="12" y="134"/>
                    </a:lnTo>
                    <a:lnTo>
                      <a:pt x="18" y="119"/>
                    </a:lnTo>
                    <a:lnTo>
                      <a:pt x="26" y="102"/>
                    </a:lnTo>
                    <a:lnTo>
                      <a:pt x="42" y="67"/>
                    </a:lnTo>
                    <a:lnTo>
                      <a:pt x="52" y="52"/>
                    </a:lnTo>
                    <a:lnTo>
                      <a:pt x="64" y="37"/>
                    </a:lnTo>
                    <a:lnTo>
                      <a:pt x="77" y="28"/>
                    </a:lnTo>
                    <a:lnTo>
                      <a:pt x="85" y="23"/>
                    </a:lnTo>
                    <a:lnTo>
                      <a:pt x="93" y="21"/>
                    </a:lnTo>
                    <a:lnTo>
                      <a:pt x="91" y="20"/>
                    </a:lnTo>
                    <a:lnTo>
                      <a:pt x="86" y="18"/>
                    </a:lnTo>
                    <a:lnTo>
                      <a:pt x="72" y="11"/>
                    </a:lnTo>
                    <a:lnTo>
                      <a:pt x="58" y="4"/>
                    </a:lnTo>
                    <a:lnTo>
                      <a:pt x="53" y="1"/>
                    </a:lnTo>
                    <a:lnTo>
                      <a:pt x="52" y="0"/>
                    </a:lnTo>
                    <a:close/>
                  </a:path>
                </a:pathLst>
              </a:custGeom>
              <a:solidFill>
                <a:srgbClr val="0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7188" name="Freeform 35"/>
              <p:cNvSpPr>
                <a:spLocks/>
              </p:cNvSpPr>
              <p:nvPr/>
            </p:nvSpPr>
            <p:spPr bwMode="auto">
              <a:xfrm>
                <a:off x="2993" y="2238"/>
                <a:ext cx="81" cy="97"/>
              </a:xfrm>
              <a:custGeom>
                <a:avLst/>
                <a:gdLst>
                  <a:gd name="T0" fmla="*/ 81 w 81"/>
                  <a:gd name="T1" fmla="*/ 0 h 97"/>
                  <a:gd name="T2" fmla="*/ 43 w 81"/>
                  <a:gd name="T3" fmla="*/ 27 h 97"/>
                  <a:gd name="T4" fmla="*/ 19 w 81"/>
                  <a:gd name="T5" fmla="*/ 56 h 97"/>
                  <a:gd name="T6" fmla="*/ 0 w 81"/>
                  <a:gd name="T7" fmla="*/ 97 h 97"/>
                  <a:gd name="T8" fmla="*/ 38 w 81"/>
                  <a:gd name="T9" fmla="*/ 50 h 97"/>
                  <a:gd name="T10" fmla="*/ 66 w 81"/>
                  <a:gd name="T11" fmla="*/ 27 h 97"/>
                  <a:gd name="T12" fmla="*/ 81 w 81"/>
                  <a:gd name="T13" fmla="*/ 0 h 9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81"/>
                  <a:gd name="T22" fmla="*/ 0 h 97"/>
                  <a:gd name="T23" fmla="*/ 81 w 81"/>
                  <a:gd name="T24" fmla="*/ 97 h 9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81" h="97">
                    <a:moveTo>
                      <a:pt x="81" y="0"/>
                    </a:moveTo>
                    <a:lnTo>
                      <a:pt x="43" y="27"/>
                    </a:lnTo>
                    <a:lnTo>
                      <a:pt x="19" y="56"/>
                    </a:lnTo>
                    <a:lnTo>
                      <a:pt x="0" y="97"/>
                    </a:lnTo>
                    <a:lnTo>
                      <a:pt x="38" y="50"/>
                    </a:lnTo>
                    <a:lnTo>
                      <a:pt x="66" y="27"/>
                    </a:lnTo>
                    <a:lnTo>
                      <a:pt x="81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7189" name="Freeform 36"/>
              <p:cNvSpPr>
                <a:spLocks/>
              </p:cNvSpPr>
              <p:nvPr/>
            </p:nvSpPr>
            <p:spPr bwMode="auto">
              <a:xfrm>
                <a:off x="2716" y="2416"/>
                <a:ext cx="242" cy="137"/>
              </a:xfrm>
              <a:custGeom>
                <a:avLst/>
                <a:gdLst>
                  <a:gd name="T0" fmla="*/ 0 w 242"/>
                  <a:gd name="T1" fmla="*/ 106 h 137"/>
                  <a:gd name="T2" fmla="*/ 25 w 242"/>
                  <a:gd name="T3" fmla="*/ 99 h 137"/>
                  <a:gd name="T4" fmla="*/ 48 w 242"/>
                  <a:gd name="T5" fmla="*/ 92 h 137"/>
                  <a:gd name="T6" fmla="*/ 70 w 242"/>
                  <a:gd name="T7" fmla="*/ 83 h 137"/>
                  <a:gd name="T8" fmla="*/ 88 w 242"/>
                  <a:gd name="T9" fmla="*/ 72 h 137"/>
                  <a:gd name="T10" fmla="*/ 106 w 242"/>
                  <a:gd name="T11" fmla="*/ 60 h 137"/>
                  <a:gd name="T12" fmla="*/ 121 w 242"/>
                  <a:gd name="T13" fmla="*/ 45 h 137"/>
                  <a:gd name="T14" fmla="*/ 136 w 242"/>
                  <a:gd name="T15" fmla="*/ 26 h 137"/>
                  <a:gd name="T16" fmla="*/ 147 w 242"/>
                  <a:gd name="T17" fmla="*/ 6 h 137"/>
                  <a:gd name="T18" fmla="*/ 144 w 242"/>
                  <a:gd name="T19" fmla="*/ 25 h 137"/>
                  <a:gd name="T20" fmla="*/ 142 w 242"/>
                  <a:gd name="T21" fmla="*/ 35 h 137"/>
                  <a:gd name="T22" fmla="*/ 138 w 242"/>
                  <a:gd name="T23" fmla="*/ 46 h 137"/>
                  <a:gd name="T24" fmla="*/ 132 w 242"/>
                  <a:gd name="T25" fmla="*/ 57 h 137"/>
                  <a:gd name="T26" fmla="*/ 125 w 242"/>
                  <a:gd name="T27" fmla="*/ 67 h 137"/>
                  <a:gd name="T28" fmla="*/ 115 w 242"/>
                  <a:gd name="T29" fmla="*/ 76 h 137"/>
                  <a:gd name="T30" fmla="*/ 102 w 242"/>
                  <a:gd name="T31" fmla="*/ 86 h 137"/>
                  <a:gd name="T32" fmla="*/ 122 w 242"/>
                  <a:gd name="T33" fmla="*/ 81 h 137"/>
                  <a:gd name="T34" fmla="*/ 139 w 242"/>
                  <a:gd name="T35" fmla="*/ 72 h 137"/>
                  <a:gd name="T36" fmla="*/ 152 w 242"/>
                  <a:gd name="T37" fmla="*/ 61 h 137"/>
                  <a:gd name="T38" fmla="*/ 163 w 242"/>
                  <a:gd name="T39" fmla="*/ 48 h 137"/>
                  <a:gd name="T40" fmla="*/ 183 w 242"/>
                  <a:gd name="T41" fmla="*/ 22 h 137"/>
                  <a:gd name="T42" fmla="*/ 191 w 242"/>
                  <a:gd name="T43" fmla="*/ 10 h 137"/>
                  <a:gd name="T44" fmla="*/ 199 w 242"/>
                  <a:gd name="T45" fmla="*/ 0 h 137"/>
                  <a:gd name="T46" fmla="*/ 196 w 242"/>
                  <a:gd name="T47" fmla="*/ 9 h 137"/>
                  <a:gd name="T48" fmla="*/ 194 w 242"/>
                  <a:gd name="T49" fmla="*/ 20 h 137"/>
                  <a:gd name="T50" fmla="*/ 190 w 242"/>
                  <a:gd name="T51" fmla="*/ 43 h 137"/>
                  <a:gd name="T52" fmla="*/ 190 w 242"/>
                  <a:gd name="T53" fmla="*/ 64 h 137"/>
                  <a:gd name="T54" fmla="*/ 191 w 242"/>
                  <a:gd name="T55" fmla="*/ 75 h 137"/>
                  <a:gd name="T56" fmla="*/ 194 w 242"/>
                  <a:gd name="T57" fmla="*/ 84 h 137"/>
                  <a:gd name="T58" fmla="*/ 216 w 242"/>
                  <a:gd name="T59" fmla="*/ 55 h 137"/>
                  <a:gd name="T60" fmla="*/ 229 w 242"/>
                  <a:gd name="T61" fmla="*/ 40 h 137"/>
                  <a:gd name="T62" fmla="*/ 242 w 242"/>
                  <a:gd name="T63" fmla="*/ 27 h 137"/>
                  <a:gd name="T64" fmla="*/ 231 w 242"/>
                  <a:gd name="T65" fmla="*/ 45 h 137"/>
                  <a:gd name="T66" fmla="*/ 223 w 242"/>
                  <a:gd name="T67" fmla="*/ 61 h 137"/>
                  <a:gd name="T68" fmla="*/ 218 w 242"/>
                  <a:gd name="T69" fmla="*/ 74 h 137"/>
                  <a:gd name="T70" fmla="*/ 216 w 242"/>
                  <a:gd name="T71" fmla="*/ 86 h 137"/>
                  <a:gd name="T72" fmla="*/ 214 w 242"/>
                  <a:gd name="T73" fmla="*/ 97 h 137"/>
                  <a:gd name="T74" fmla="*/ 216 w 242"/>
                  <a:gd name="T75" fmla="*/ 109 h 137"/>
                  <a:gd name="T76" fmla="*/ 219 w 242"/>
                  <a:gd name="T77" fmla="*/ 122 h 137"/>
                  <a:gd name="T78" fmla="*/ 223 w 242"/>
                  <a:gd name="T79" fmla="*/ 137 h 137"/>
                  <a:gd name="T80" fmla="*/ 212 w 242"/>
                  <a:gd name="T81" fmla="*/ 135 h 137"/>
                  <a:gd name="T82" fmla="*/ 204 w 242"/>
                  <a:gd name="T83" fmla="*/ 132 h 137"/>
                  <a:gd name="T84" fmla="*/ 196 w 242"/>
                  <a:gd name="T85" fmla="*/ 129 h 137"/>
                  <a:gd name="T86" fmla="*/ 190 w 242"/>
                  <a:gd name="T87" fmla="*/ 125 h 137"/>
                  <a:gd name="T88" fmla="*/ 184 w 242"/>
                  <a:gd name="T89" fmla="*/ 120 h 137"/>
                  <a:gd name="T90" fmla="*/ 180 w 242"/>
                  <a:gd name="T91" fmla="*/ 115 h 137"/>
                  <a:gd name="T92" fmla="*/ 178 w 242"/>
                  <a:gd name="T93" fmla="*/ 100 h 137"/>
                  <a:gd name="T94" fmla="*/ 176 w 242"/>
                  <a:gd name="T95" fmla="*/ 92 h 137"/>
                  <a:gd name="T96" fmla="*/ 171 w 242"/>
                  <a:gd name="T97" fmla="*/ 82 h 137"/>
                  <a:gd name="T98" fmla="*/ 154 w 242"/>
                  <a:gd name="T99" fmla="*/ 94 h 137"/>
                  <a:gd name="T100" fmla="*/ 134 w 242"/>
                  <a:gd name="T101" fmla="*/ 103 h 137"/>
                  <a:gd name="T102" fmla="*/ 113 w 242"/>
                  <a:gd name="T103" fmla="*/ 109 h 137"/>
                  <a:gd name="T104" fmla="*/ 89 w 242"/>
                  <a:gd name="T105" fmla="*/ 114 h 137"/>
                  <a:gd name="T106" fmla="*/ 65 w 242"/>
                  <a:gd name="T107" fmla="*/ 115 h 137"/>
                  <a:gd name="T108" fmla="*/ 41 w 242"/>
                  <a:gd name="T109" fmla="*/ 114 h 137"/>
                  <a:gd name="T110" fmla="*/ 19 w 242"/>
                  <a:gd name="T111" fmla="*/ 111 h 137"/>
                  <a:gd name="T112" fmla="*/ 0 w 242"/>
                  <a:gd name="T113" fmla="*/ 106 h 137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242"/>
                  <a:gd name="T172" fmla="*/ 0 h 137"/>
                  <a:gd name="T173" fmla="*/ 242 w 242"/>
                  <a:gd name="T174" fmla="*/ 137 h 137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242" h="137">
                    <a:moveTo>
                      <a:pt x="0" y="106"/>
                    </a:moveTo>
                    <a:lnTo>
                      <a:pt x="25" y="99"/>
                    </a:lnTo>
                    <a:lnTo>
                      <a:pt x="48" y="92"/>
                    </a:lnTo>
                    <a:lnTo>
                      <a:pt x="70" y="83"/>
                    </a:lnTo>
                    <a:lnTo>
                      <a:pt x="88" y="72"/>
                    </a:lnTo>
                    <a:lnTo>
                      <a:pt x="106" y="60"/>
                    </a:lnTo>
                    <a:lnTo>
                      <a:pt x="121" y="45"/>
                    </a:lnTo>
                    <a:lnTo>
                      <a:pt x="136" y="26"/>
                    </a:lnTo>
                    <a:lnTo>
                      <a:pt x="147" y="6"/>
                    </a:lnTo>
                    <a:lnTo>
                      <a:pt x="144" y="25"/>
                    </a:lnTo>
                    <a:lnTo>
                      <a:pt x="142" y="35"/>
                    </a:lnTo>
                    <a:lnTo>
                      <a:pt x="138" y="46"/>
                    </a:lnTo>
                    <a:lnTo>
                      <a:pt x="132" y="57"/>
                    </a:lnTo>
                    <a:lnTo>
                      <a:pt x="125" y="67"/>
                    </a:lnTo>
                    <a:lnTo>
                      <a:pt x="115" y="76"/>
                    </a:lnTo>
                    <a:lnTo>
                      <a:pt x="102" y="86"/>
                    </a:lnTo>
                    <a:lnTo>
                      <a:pt x="122" y="81"/>
                    </a:lnTo>
                    <a:lnTo>
                      <a:pt x="139" y="72"/>
                    </a:lnTo>
                    <a:lnTo>
                      <a:pt x="152" y="61"/>
                    </a:lnTo>
                    <a:lnTo>
                      <a:pt x="163" y="48"/>
                    </a:lnTo>
                    <a:lnTo>
                      <a:pt x="183" y="22"/>
                    </a:lnTo>
                    <a:lnTo>
                      <a:pt x="191" y="10"/>
                    </a:lnTo>
                    <a:lnTo>
                      <a:pt x="199" y="0"/>
                    </a:lnTo>
                    <a:lnTo>
                      <a:pt x="196" y="9"/>
                    </a:lnTo>
                    <a:lnTo>
                      <a:pt x="194" y="20"/>
                    </a:lnTo>
                    <a:lnTo>
                      <a:pt x="190" y="43"/>
                    </a:lnTo>
                    <a:lnTo>
                      <a:pt x="190" y="64"/>
                    </a:lnTo>
                    <a:lnTo>
                      <a:pt x="191" y="75"/>
                    </a:lnTo>
                    <a:lnTo>
                      <a:pt x="194" y="84"/>
                    </a:lnTo>
                    <a:lnTo>
                      <a:pt x="216" y="55"/>
                    </a:lnTo>
                    <a:lnTo>
                      <a:pt x="229" y="40"/>
                    </a:lnTo>
                    <a:lnTo>
                      <a:pt x="242" y="27"/>
                    </a:lnTo>
                    <a:lnTo>
                      <a:pt x="231" y="45"/>
                    </a:lnTo>
                    <a:lnTo>
                      <a:pt x="223" y="61"/>
                    </a:lnTo>
                    <a:lnTo>
                      <a:pt x="218" y="74"/>
                    </a:lnTo>
                    <a:lnTo>
                      <a:pt x="216" y="86"/>
                    </a:lnTo>
                    <a:lnTo>
                      <a:pt x="214" y="97"/>
                    </a:lnTo>
                    <a:lnTo>
                      <a:pt x="216" y="109"/>
                    </a:lnTo>
                    <a:lnTo>
                      <a:pt x="219" y="122"/>
                    </a:lnTo>
                    <a:lnTo>
                      <a:pt x="223" y="137"/>
                    </a:lnTo>
                    <a:lnTo>
                      <a:pt x="212" y="135"/>
                    </a:lnTo>
                    <a:lnTo>
                      <a:pt x="204" y="132"/>
                    </a:lnTo>
                    <a:lnTo>
                      <a:pt x="196" y="129"/>
                    </a:lnTo>
                    <a:lnTo>
                      <a:pt x="190" y="125"/>
                    </a:lnTo>
                    <a:lnTo>
                      <a:pt x="184" y="120"/>
                    </a:lnTo>
                    <a:lnTo>
                      <a:pt x="180" y="115"/>
                    </a:lnTo>
                    <a:lnTo>
                      <a:pt x="178" y="100"/>
                    </a:lnTo>
                    <a:lnTo>
                      <a:pt x="176" y="92"/>
                    </a:lnTo>
                    <a:lnTo>
                      <a:pt x="171" y="82"/>
                    </a:lnTo>
                    <a:lnTo>
                      <a:pt x="154" y="94"/>
                    </a:lnTo>
                    <a:lnTo>
                      <a:pt x="134" y="103"/>
                    </a:lnTo>
                    <a:lnTo>
                      <a:pt x="113" y="109"/>
                    </a:lnTo>
                    <a:lnTo>
                      <a:pt x="89" y="114"/>
                    </a:lnTo>
                    <a:lnTo>
                      <a:pt x="65" y="115"/>
                    </a:lnTo>
                    <a:lnTo>
                      <a:pt x="41" y="114"/>
                    </a:lnTo>
                    <a:lnTo>
                      <a:pt x="19" y="111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FF33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7190" name="Freeform 37"/>
              <p:cNvSpPr>
                <a:spLocks/>
              </p:cNvSpPr>
              <p:nvPr/>
            </p:nvSpPr>
            <p:spPr bwMode="auto">
              <a:xfrm>
                <a:off x="2867" y="2364"/>
                <a:ext cx="76" cy="96"/>
              </a:xfrm>
              <a:custGeom>
                <a:avLst/>
                <a:gdLst>
                  <a:gd name="T0" fmla="*/ 76 w 76"/>
                  <a:gd name="T1" fmla="*/ 1 h 96"/>
                  <a:gd name="T2" fmla="*/ 66 w 76"/>
                  <a:gd name="T3" fmla="*/ 0 h 96"/>
                  <a:gd name="T4" fmla="*/ 56 w 76"/>
                  <a:gd name="T5" fmla="*/ 0 h 96"/>
                  <a:gd name="T6" fmla="*/ 39 w 76"/>
                  <a:gd name="T7" fmla="*/ 3 h 96"/>
                  <a:gd name="T8" fmla="*/ 25 w 76"/>
                  <a:gd name="T9" fmla="*/ 11 h 96"/>
                  <a:gd name="T10" fmla="*/ 14 w 76"/>
                  <a:gd name="T11" fmla="*/ 22 h 96"/>
                  <a:gd name="T12" fmla="*/ 6 w 76"/>
                  <a:gd name="T13" fmla="*/ 37 h 96"/>
                  <a:gd name="T14" fmla="*/ 2 w 76"/>
                  <a:gd name="T15" fmla="*/ 54 h 96"/>
                  <a:gd name="T16" fmla="*/ 0 w 76"/>
                  <a:gd name="T17" fmla="*/ 74 h 96"/>
                  <a:gd name="T18" fmla="*/ 1 w 76"/>
                  <a:gd name="T19" fmla="*/ 96 h 96"/>
                  <a:gd name="T20" fmla="*/ 9 w 76"/>
                  <a:gd name="T21" fmla="*/ 80 h 96"/>
                  <a:gd name="T22" fmla="*/ 15 w 76"/>
                  <a:gd name="T23" fmla="*/ 65 h 96"/>
                  <a:gd name="T24" fmla="*/ 24 w 76"/>
                  <a:gd name="T25" fmla="*/ 52 h 96"/>
                  <a:gd name="T26" fmla="*/ 33 w 76"/>
                  <a:gd name="T27" fmla="*/ 40 h 96"/>
                  <a:gd name="T28" fmla="*/ 53 w 76"/>
                  <a:gd name="T29" fmla="*/ 18 h 96"/>
                  <a:gd name="T30" fmla="*/ 76 w 76"/>
                  <a:gd name="T31" fmla="*/ 1 h 9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76"/>
                  <a:gd name="T49" fmla="*/ 0 h 96"/>
                  <a:gd name="T50" fmla="*/ 76 w 76"/>
                  <a:gd name="T51" fmla="*/ 96 h 9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76" h="96">
                    <a:moveTo>
                      <a:pt x="76" y="1"/>
                    </a:moveTo>
                    <a:lnTo>
                      <a:pt x="66" y="0"/>
                    </a:lnTo>
                    <a:lnTo>
                      <a:pt x="56" y="0"/>
                    </a:lnTo>
                    <a:lnTo>
                      <a:pt x="39" y="3"/>
                    </a:lnTo>
                    <a:lnTo>
                      <a:pt x="25" y="11"/>
                    </a:lnTo>
                    <a:lnTo>
                      <a:pt x="14" y="22"/>
                    </a:lnTo>
                    <a:lnTo>
                      <a:pt x="6" y="37"/>
                    </a:lnTo>
                    <a:lnTo>
                      <a:pt x="2" y="54"/>
                    </a:lnTo>
                    <a:lnTo>
                      <a:pt x="0" y="74"/>
                    </a:lnTo>
                    <a:lnTo>
                      <a:pt x="1" y="96"/>
                    </a:lnTo>
                    <a:lnTo>
                      <a:pt x="9" y="80"/>
                    </a:lnTo>
                    <a:lnTo>
                      <a:pt x="15" y="65"/>
                    </a:lnTo>
                    <a:lnTo>
                      <a:pt x="24" y="52"/>
                    </a:lnTo>
                    <a:lnTo>
                      <a:pt x="33" y="40"/>
                    </a:lnTo>
                    <a:lnTo>
                      <a:pt x="53" y="18"/>
                    </a:lnTo>
                    <a:lnTo>
                      <a:pt x="76" y="1"/>
                    </a:lnTo>
                    <a:close/>
                  </a:path>
                </a:pathLst>
              </a:custGeom>
              <a:solidFill>
                <a:srgbClr val="404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7191" name="Freeform 38"/>
              <p:cNvSpPr>
                <a:spLocks/>
              </p:cNvSpPr>
              <p:nvPr/>
            </p:nvSpPr>
            <p:spPr bwMode="auto">
              <a:xfrm>
                <a:off x="2923" y="2376"/>
                <a:ext cx="47" cy="86"/>
              </a:xfrm>
              <a:custGeom>
                <a:avLst/>
                <a:gdLst>
                  <a:gd name="T0" fmla="*/ 45 w 47"/>
                  <a:gd name="T1" fmla="*/ 0 h 86"/>
                  <a:gd name="T2" fmla="*/ 36 w 47"/>
                  <a:gd name="T3" fmla="*/ 24 h 86"/>
                  <a:gd name="T4" fmla="*/ 25 w 47"/>
                  <a:gd name="T5" fmla="*/ 45 h 86"/>
                  <a:gd name="T6" fmla="*/ 12 w 47"/>
                  <a:gd name="T7" fmla="*/ 64 h 86"/>
                  <a:gd name="T8" fmla="*/ 0 w 47"/>
                  <a:gd name="T9" fmla="*/ 86 h 86"/>
                  <a:gd name="T10" fmla="*/ 13 w 47"/>
                  <a:gd name="T11" fmla="*/ 74 h 86"/>
                  <a:gd name="T12" fmla="*/ 24 w 47"/>
                  <a:gd name="T13" fmla="*/ 65 h 86"/>
                  <a:gd name="T14" fmla="*/ 33 w 47"/>
                  <a:gd name="T15" fmla="*/ 56 h 86"/>
                  <a:gd name="T16" fmla="*/ 39 w 47"/>
                  <a:gd name="T17" fmla="*/ 49 h 86"/>
                  <a:gd name="T18" fmla="*/ 44 w 47"/>
                  <a:gd name="T19" fmla="*/ 41 h 86"/>
                  <a:gd name="T20" fmla="*/ 46 w 47"/>
                  <a:gd name="T21" fmla="*/ 30 h 86"/>
                  <a:gd name="T22" fmla="*/ 47 w 47"/>
                  <a:gd name="T23" fmla="*/ 17 h 86"/>
                  <a:gd name="T24" fmla="*/ 46 w 47"/>
                  <a:gd name="T25" fmla="*/ 10 h 86"/>
                  <a:gd name="T26" fmla="*/ 45 w 47"/>
                  <a:gd name="T27" fmla="*/ 0 h 8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47"/>
                  <a:gd name="T43" fmla="*/ 0 h 86"/>
                  <a:gd name="T44" fmla="*/ 47 w 47"/>
                  <a:gd name="T45" fmla="*/ 86 h 8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47" h="86">
                    <a:moveTo>
                      <a:pt x="45" y="0"/>
                    </a:moveTo>
                    <a:lnTo>
                      <a:pt x="36" y="24"/>
                    </a:lnTo>
                    <a:lnTo>
                      <a:pt x="25" y="45"/>
                    </a:lnTo>
                    <a:lnTo>
                      <a:pt x="12" y="64"/>
                    </a:lnTo>
                    <a:lnTo>
                      <a:pt x="0" y="86"/>
                    </a:lnTo>
                    <a:lnTo>
                      <a:pt x="13" y="74"/>
                    </a:lnTo>
                    <a:lnTo>
                      <a:pt x="24" y="65"/>
                    </a:lnTo>
                    <a:lnTo>
                      <a:pt x="33" y="56"/>
                    </a:lnTo>
                    <a:lnTo>
                      <a:pt x="39" y="49"/>
                    </a:lnTo>
                    <a:lnTo>
                      <a:pt x="44" y="41"/>
                    </a:lnTo>
                    <a:lnTo>
                      <a:pt x="46" y="30"/>
                    </a:lnTo>
                    <a:lnTo>
                      <a:pt x="47" y="17"/>
                    </a:lnTo>
                    <a:lnTo>
                      <a:pt x="46" y="10"/>
                    </a:lnTo>
                    <a:lnTo>
                      <a:pt x="45" y="0"/>
                    </a:lnTo>
                    <a:close/>
                  </a:path>
                </a:pathLst>
              </a:custGeom>
              <a:solidFill>
                <a:srgbClr val="FFFF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O"/>
              </a:p>
            </p:txBody>
          </p:sp>
        </p:grpSp>
      </p:grpSp>
      <p:grpSp>
        <p:nvGrpSpPr>
          <p:cNvPr id="4" name="Group 39"/>
          <p:cNvGrpSpPr>
            <a:grpSpLocks/>
          </p:cNvGrpSpPr>
          <p:nvPr/>
        </p:nvGrpSpPr>
        <p:grpSpPr bwMode="auto">
          <a:xfrm>
            <a:off x="9645650" y="2792414"/>
            <a:ext cx="698500" cy="708025"/>
            <a:chOff x="4649" y="2750"/>
            <a:chExt cx="440" cy="446"/>
          </a:xfrm>
        </p:grpSpPr>
        <p:sp>
          <p:nvSpPr>
            <p:cNvPr id="7177" name="Oval 40"/>
            <p:cNvSpPr>
              <a:spLocks noChangeArrowheads="1"/>
            </p:cNvSpPr>
            <p:nvPr/>
          </p:nvSpPr>
          <p:spPr bwMode="auto">
            <a:xfrm>
              <a:off x="4649" y="2750"/>
              <a:ext cx="440" cy="446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C0C0C0"/>
                </a:gs>
              </a:gsLst>
              <a:lin ang="5400000" scaled="1"/>
            </a:gradFill>
            <a:ln w="76200">
              <a:solidFill>
                <a:schemeClr val="bg2"/>
              </a:solidFill>
              <a:round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ES" altLang="es-ES" sz="1800"/>
            </a:p>
          </p:txBody>
        </p:sp>
        <p:sp>
          <p:nvSpPr>
            <p:cNvPr id="7178" name="Sound"/>
            <p:cNvSpPr>
              <a:spLocks noEditPoints="1" noChangeArrowheads="1"/>
            </p:cNvSpPr>
            <p:nvPr/>
          </p:nvSpPr>
          <p:spPr bwMode="auto">
            <a:xfrm>
              <a:off x="4694" y="2840"/>
              <a:ext cx="318" cy="273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747 w 21600"/>
                <a:gd name="T13" fmla="*/ 22470 h 21600"/>
                <a:gd name="T14" fmla="*/ 21057 w 21600"/>
                <a:gd name="T15" fmla="*/ 28246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7273"/>
                  </a:moveTo>
                  <a:lnTo>
                    <a:pt x="5824" y="7273"/>
                  </a:lnTo>
                  <a:lnTo>
                    <a:pt x="11164" y="0"/>
                  </a:lnTo>
                  <a:lnTo>
                    <a:pt x="11164" y="21159"/>
                  </a:lnTo>
                  <a:lnTo>
                    <a:pt x="5824" y="13885"/>
                  </a:lnTo>
                  <a:lnTo>
                    <a:pt x="0" y="13885"/>
                  </a:lnTo>
                  <a:lnTo>
                    <a:pt x="0" y="7273"/>
                  </a:lnTo>
                  <a:close/>
                </a:path>
                <a:path w="21600" h="21600">
                  <a:moveTo>
                    <a:pt x="13024" y="7273"/>
                  </a:moveTo>
                  <a:lnTo>
                    <a:pt x="13591" y="6722"/>
                  </a:lnTo>
                  <a:lnTo>
                    <a:pt x="13833" y="7548"/>
                  </a:lnTo>
                  <a:lnTo>
                    <a:pt x="14076" y="8485"/>
                  </a:lnTo>
                  <a:lnTo>
                    <a:pt x="14157" y="9367"/>
                  </a:lnTo>
                  <a:lnTo>
                    <a:pt x="14197" y="10524"/>
                  </a:lnTo>
                  <a:lnTo>
                    <a:pt x="14197" y="11406"/>
                  </a:lnTo>
                  <a:lnTo>
                    <a:pt x="14116" y="12012"/>
                  </a:lnTo>
                  <a:lnTo>
                    <a:pt x="13995" y="12728"/>
                  </a:lnTo>
                  <a:lnTo>
                    <a:pt x="13833" y="13444"/>
                  </a:lnTo>
                  <a:lnTo>
                    <a:pt x="13712" y="14106"/>
                  </a:lnTo>
                  <a:lnTo>
                    <a:pt x="13591" y="14546"/>
                  </a:lnTo>
                  <a:lnTo>
                    <a:pt x="13065" y="13885"/>
                  </a:lnTo>
                  <a:lnTo>
                    <a:pt x="13307" y="12893"/>
                  </a:lnTo>
                  <a:lnTo>
                    <a:pt x="13469" y="11791"/>
                  </a:lnTo>
                  <a:lnTo>
                    <a:pt x="13550" y="10910"/>
                  </a:lnTo>
                  <a:lnTo>
                    <a:pt x="13591" y="10138"/>
                  </a:lnTo>
                  <a:lnTo>
                    <a:pt x="13469" y="9367"/>
                  </a:lnTo>
                  <a:lnTo>
                    <a:pt x="13388" y="8595"/>
                  </a:lnTo>
                  <a:lnTo>
                    <a:pt x="13267" y="7934"/>
                  </a:lnTo>
                  <a:lnTo>
                    <a:pt x="13024" y="7273"/>
                  </a:lnTo>
                  <a:close/>
                </a:path>
                <a:path w="21600" h="21600">
                  <a:moveTo>
                    <a:pt x="16382" y="3967"/>
                  </a:moveTo>
                  <a:lnTo>
                    <a:pt x="16786" y="5179"/>
                  </a:lnTo>
                  <a:lnTo>
                    <a:pt x="17150" y="6612"/>
                  </a:lnTo>
                  <a:lnTo>
                    <a:pt x="17474" y="8651"/>
                  </a:lnTo>
                  <a:lnTo>
                    <a:pt x="17595" y="9753"/>
                  </a:lnTo>
                  <a:lnTo>
                    <a:pt x="17635" y="12012"/>
                  </a:lnTo>
                  <a:lnTo>
                    <a:pt x="17393" y="13665"/>
                  </a:lnTo>
                  <a:lnTo>
                    <a:pt x="17150" y="15208"/>
                  </a:lnTo>
                  <a:lnTo>
                    <a:pt x="16786" y="16310"/>
                  </a:lnTo>
                  <a:lnTo>
                    <a:pt x="16341" y="17687"/>
                  </a:lnTo>
                  <a:lnTo>
                    <a:pt x="15815" y="17081"/>
                  </a:lnTo>
                  <a:lnTo>
                    <a:pt x="16503" y="14602"/>
                  </a:lnTo>
                  <a:lnTo>
                    <a:pt x="16786" y="13169"/>
                  </a:lnTo>
                  <a:lnTo>
                    <a:pt x="16867" y="12012"/>
                  </a:lnTo>
                  <a:lnTo>
                    <a:pt x="16867" y="9642"/>
                  </a:lnTo>
                  <a:lnTo>
                    <a:pt x="16705" y="7989"/>
                  </a:lnTo>
                  <a:lnTo>
                    <a:pt x="16422" y="6612"/>
                  </a:lnTo>
                  <a:lnTo>
                    <a:pt x="16220" y="5675"/>
                  </a:lnTo>
                  <a:lnTo>
                    <a:pt x="15856" y="4518"/>
                  </a:lnTo>
                  <a:lnTo>
                    <a:pt x="16382" y="3967"/>
                  </a:lnTo>
                  <a:close/>
                </a:path>
                <a:path w="21600" h="21600">
                  <a:moveTo>
                    <a:pt x="18889" y="1377"/>
                  </a:moveTo>
                  <a:lnTo>
                    <a:pt x="19415" y="826"/>
                  </a:lnTo>
                  <a:lnTo>
                    <a:pt x="20194" y="2576"/>
                  </a:lnTo>
                  <a:lnTo>
                    <a:pt x="20831" y="4683"/>
                  </a:lnTo>
                  <a:lnTo>
                    <a:pt x="21357" y="7204"/>
                  </a:lnTo>
                  <a:lnTo>
                    <a:pt x="21650" y="9450"/>
                  </a:lnTo>
                  <a:lnTo>
                    <a:pt x="21600" y="12301"/>
                  </a:lnTo>
                  <a:lnTo>
                    <a:pt x="21215" y="15938"/>
                  </a:lnTo>
                  <a:lnTo>
                    <a:pt x="20629" y="18348"/>
                  </a:lnTo>
                  <a:lnTo>
                    <a:pt x="19415" y="21655"/>
                  </a:lnTo>
                  <a:lnTo>
                    <a:pt x="18889" y="21159"/>
                  </a:lnTo>
                  <a:lnTo>
                    <a:pt x="19901" y="18404"/>
                  </a:lnTo>
                  <a:lnTo>
                    <a:pt x="20467" y="15593"/>
                  </a:lnTo>
                  <a:lnTo>
                    <a:pt x="20791" y="12342"/>
                  </a:lnTo>
                  <a:lnTo>
                    <a:pt x="20871" y="9532"/>
                  </a:lnTo>
                  <a:lnTo>
                    <a:pt x="20629" y="7411"/>
                  </a:lnTo>
                  <a:lnTo>
                    <a:pt x="20062" y="4628"/>
                  </a:lnTo>
                  <a:lnTo>
                    <a:pt x="19415" y="2810"/>
                  </a:lnTo>
                  <a:lnTo>
                    <a:pt x="18889" y="1377"/>
                  </a:lnTo>
                  <a:close/>
                </a:path>
              </a:pathLst>
            </a:custGeom>
            <a:solidFill>
              <a:srgbClr val="FFB46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/>
            <a:lstStyle/>
            <a:p>
              <a:endParaRPr lang="es-CO"/>
            </a:p>
          </p:txBody>
        </p:sp>
      </p:grpSp>
      <p:pic>
        <p:nvPicPr>
          <p:cNvPr id="19483" name="Picture 27"/>
          <p:cNvPicPr>
            <a:picLocks noChangeAspect="1" noChangeArrowheads="1"/>
          </p:cNvPicPr>
          <p:nvPr/>
        </p:nvPicPr>
        <p:blipFill>
          <a:blip r:embed="rId6"/>
          <a:stretch>
            <a:fillRect/>
          </a:stretch>
        </p:blipFill>
        <p:spPr bwMode="auto">
          <a:xfrm>
            <a:off x="3503614" y="1236664"/>
            <a:ext cx="4198937" cy="4338637"/>
          </a:xfrm>
          <a:prstGeom prst="rect">
            <a:avLst/>
          </a:prstGeom>
          <a:noFill/>
          <a:effectLst>
            <a:outerShdw blurRad="76200" dist="228600" dir="18900000" sy="23000" kx="-1200000" algn="bl" rotWithShape="0">
              <a:prstClr val="black">
                <a:alpha val="20000"/>
              </a:prst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41860922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 nodeType="clickPar">
                      <p:stCondLst>
                        <p:cond delay="0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40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Do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 nodeType="clickPar">
                      <p:stCondLst>
                        <p:cond delay="0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750"/>
                                        <p:tgtEl>
                                          <p:spTgt spid="1948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  <p:bldLst>
      <p:bldP spid="1640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ángulo redondeado 23"/>
          <p:cNvSpPr/>
          <p:nvPr/>
        </p:nvSpPr>
        <p:spPr>
          <a:xfrm>
            <a:off x="2123707" y="271904"/>
            <a:ext cx="7301132" cy="645707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57150"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9218" name="Picture 2" descr="Adelante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5014" y="3716338"/>
            <a:ext cx="788987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 descr="Atrás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5013" y="4724401"/>
            <a:ext cx="792162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8688388" y="112714"/>
            <a:ext cx="18732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es-ES" altLang="es-ES">
                <a:solidFill>
                  <a:srgbClr val="DDDDDD"/>
                </a:solidFill>
                <a:latin typeface="Comic Sans MS" panose="030F0702030302020204" pitchFamily="66" charset="0"/>
              </a:rPr>
              <a:t>21 / 50</a:t>
            </a:r>
          </a:p>
        </p:txBody>
      </p:sp>
      <p:sp>
        <p:nvSpPr>
          <p:cNvPr id="20504" name="AutoShape 24"/>
          <p:cNvSpPr>
            <a:spLocks noChangeArrowheads="1"/>
          </p:cNvSpPr>
          <p:nvPr/>
        </p:nvSpPr>
        <p:spPr bwMode="auto">
          <a:xfrm>
            <a:off x="3575051" y="5661025"/>
            <a:ext cx="4176713" cy="863600"/>
          </a:xfrm>
          <a:prstGeom prst="foldedCorner">
            <a:avLst>
              <a:gd name="adj" fmla="val 12500"/>
            </a:avLst>
          </a:prstGeom>
          <a:solidFill>
            <a:srgbClr val="FFFF00"/>
          </a:solidFill>
          <a:ln w="28575">
            <a:noFill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s-ES" sz="5400" b="1" dirty="0" err="1">
                <a:latin typeface="Comic Sans MS" pitchFamily="66" charset="0"/>
              </a:rPr>
              <a:t>firefighter</a:t>
            </a:r>
            <a:endParaRPr lang="es-ES" sz="5400" b="1" dirty="0">
              <a:latin typeface="Comic Sans MS" pitchFamily="66" charset="0"/>
            </a:endParaRPr>
          </a:p>
        </p:txBody>
      </p:sp>
      <p:pic>
        <p:nvPicPr>
          <p:cNvPr id="20505" name="Picture 25" descr="Bombero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168776" y="880518"/>
            <a:ext cx="4519612" cy="4670425"/>
          </a:xfrm>
          <a:prstGeom prst="rect">
            <a:avLst/>
          </a:prstGeom>
          <a:noFill/>
          <a:effectLst>
            <a:outerShdw blurRad="76200" dist="228600" dir="16500000" sy="23000" kx="-1200000" algn="bl" rotWithShape="0">
              <a:prstClr val="black">
                <a:alpha val="20000"/>
              </a:prstClr>
            </a:outerShdw>
          </a:effectLst>
          <a:extLst/>
        </p:spPr>
      </p:pic>
      <p:grpSp>
        <p:nvGrpSpPr>
          <p:cNvPr id="2" name="Group 26"/>
          <p:cNvGrpSpPr>
            <a:grpSpLocks/>
          </p:cNvGrpSpPr>
          <p:nvPr/>
        </p:nvGrpSpPr>
        <p:grpSpPr bwMode="auto">
          <a:xfrm>
            <a:off x="9551988" y="1773238"/>
            <a:ext cx="792162" cy="819150"/>
            <a:chOff x="748" y="3158"/>
            <a:chExt cx="499" cy="516"/>
          </a:xfrm>
        </p:grpSpPr>
        <p:sp>
          <p:nvSpPr>
            <p:cNvPr id="9227" name="Oval 27"/>
            <p:cNvSpPr>
              <a:spLocks noChangeArrowheads="1"/>
            </p:cNvSpPr>
            <p:nvPr/>
          </p:nvSpPr>
          <p:spPr bwMode="auto">
            <a:xfrm>
              <a:off x="807" y="3187"/>
              <a:ext cx="440" cy="446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C0C0C0"/>
                </a:gs>
              </a:gsLst>
              <a:lin ang="5400000" scaled="1"/>
            </a:gradFill>
            <a:ln w="76200">
              <a:solidFill>
                <a:schemeClr val="bg2"/>
              </a:solidFill>
              <a:round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ES" altLang="es-ES" sz="1800"/>
            </a:p>
          </p:txBody>
        </p:sp>
        <p:grpSp>
          <p:nvGrpSpPr>
            <p:cNvPr id="9228" name="Group 28"/>
            <p:cNvGrpSpPr>
              <a:grpSpLocks/>
            </p:cNvGrpSpPr>
            <p:nvPr/>
          </p:nvGrpSpPr>
          <p:grpSpPr bwMode="auto">
            <a:xfrm>
              <a:off x="748" y="3158"/>
              <a:ext cx="499" cy="516"/>
              <a:chOff x="2655" y="1738"/>
              <a:chExt cx="866" cy="834"/>
            </a:xfrm>
          </p:grpSpPr>
          <p:sp>
            <p:nvSpPr>
              <p:cNvPr id="9229" name="Freeform 29"/>
              <p:cNvSpPr>
                <a:spLocks/>
              </p:cNvSpPr>
              <p:nvPr/>
            </p:nvSpPr>
            <p:spPr bwMode="auto">
              <a:xfrm>
                <a:off x="2655" y="1738"/>
                <a:ext cx="866" cy="834"/>
              </a:xfrm>
              <a:custGeom>
                <a:avLst/>
                <a:gdLst>
                  <a:gd name="T0" fmla="*/ 789 w 866"/>
                  <a:gd name="T1" fmla="*/ 45 h 834"/>
                  <a:gd name="T2" fmla="*/ 728 w 866"/>
                  <a:gd name="T3" fmla="*/ 91 h 834"/>
                  <a:gd name="T4" fmla="*/ 576 w 866"/>
                  <a:gd name="T5" fmla="*/ 190 h 834"/>
                  <a:gd name="T6" fmla="*/ 516 w 866"/>
                  <a:gd name="T7" fmla="*/ 233 h 834"/>
                  <a:gd name="T8" fmla="*/ 456 w 866"/>
                  <a:gd name="T9" fmla="*/ 284 h 834"/>
                  <a:gd name="T10" fmla="*/ 398 w 866"/>
                  <a:gd name="T11" fmla="*/ 346 h 834"/>
                  <a:gd name="T12" fmla="*/ 356 w 866"/>
                  <a:gd name="T13" fmla="*/ 402 h 834"/>
                  <a:gd name="T14" fmla="*/ 282 w 866"/>
                  <a:gd name="T15" fmla="*/ 593 h 834"/>
                  <a:gd name="T16" fmla="*/ 245 w 866"/>
                  <a:gd name="T17" fmla="*/ 597 h 834"/>
                  <a:gd name="T18" fmla="*/ 221 w 866"/>
                  <a:gd name="T19" fmla="*/ 614 h 834"/>
                  <a:gd name="T20" fmla="*/ 202 w 866"/>
                  <a:gd name="T21" fmla="*/ 639 h 834"/>
                  <a:gd name="T22" fmla="*/ 174 w 866"/>
                  <a:gd name="T23" fmla="*/ 687 h 834"/>
                  <a:gd name="T24" fmla="*/ 145 w 866"/>
                  <a:gd name="T25" fmla="*/ 720 h 834"/>
                  <a:gd name="T26" fmla="*/ 115 w 866"/>
                  <a:gd name="T27" fmla="*/ 742 h 834"/>
                  <a:gd name="T28" fmla="*/ 89 w 866"/>
                  <a:gd name="T29" fmla="*/ 756 h 834"/>
                  <a:gd name="T30" fmla="*/ 58 w 866"/>
                  <a:gd name="T31" fmla="*/ 768 h 834"/>
                  <a:gd name="T32" fmla="*/ 21 w 866"/>
                  <a:gd name="T33" fmla="*/ 777 h 834"/>
                  <a:gd name="T34" fmla="*/ 25 w 866"/>
                  <a:gd name="T35" fmla="*/ 793 h 834"/>
                  <a:gd name="T36" fmla="*/ 79 w 866"/>
                  <a:gd name="T37" fmla="*/ 809 h 834"/>
                  <a:gd name="T38" fmla="*/ 135 w 866"/>
                  <a:gd name="T39" fmla="*/ 815 h 834"/>
                  <a:gd name="T40" fmla="*/ 190 w 866"/>
                  <a:gd name="T41" fmla="*/ 809 h 834"/>
                  <a:gd name="T42" fmla="*/ 227 w 866"/>
                  <a:gd name="T43" fmla="*/ 809 h 834"/>
                  <a:gd name="T44" fmla="*/ 249 w 866"/>
                  <a:gd name="T45" fmla="*/ 822 h 834"/>
                  <a:gd name="T46" fmla="*/ 284 w 866"/>
                  <a:gd name="T47" fmla="*/ 832 h 834"/>
                  <a:gd name="T48" fmla="*/ 313 w 866"/>
                  <a:gd name="T49" fmla="*/ 834 h 834"/>
                  <a:gd name="T50" fmla="*/ 308 w 866"/>
                  <a:gd name="T51" fmla="*/ 806 h 834"/>
                  <a:gd name="T52" fmla="*/ 307 w 866"/>
                  <a:gd name="T53" fmla="*/ 783 h 834"/>
                  <a:gd name="T54" fmla="*/ 313 w 866"/>
                  <a:gd name="T55" fmla="*/ 761 h 834"/>
                  <a:gd name="T56" fmla="*/ 329 w 866"/>
                  <a:gd name="T57" fmla="*/ 737 h 834"/>
                  <a:gd name="T58" fmla="*/ 350 w 866"/>
                  <a:gd name="T59" fmla="*/ 714 h 834"/>
                  <a:gd name="T60" fmla="*/ 360 w 866"/>
                  <a:gd name="T61" fmla="*/ 692 h 834"/>
                  <a:gd name="T62" fmla="*/ 361 w 866"/>
                  <a:gd name="T63" fmla="*/ 668 h 834"/>
                  <a:gd name="T64" fmla="*/ 357 w 866"/>
                  <a:gd name="T65" fmla="*/ 640 h 834"/>
                  <a:gd name="T66" fmla="*/ 376 w 866"/>
                  <a:gd name="T67" fmla="*/ 607 h 834"/>
                  <a:gd name="T68" fmla="*/ 408 w 866"/>
                  <a:gd name="T69" fmla="*/ 576 h 834"/>
                  <a:gd name="T70" fmla="*/ 500 w 866"/>
                  <a:gd name="T71" fmla="*/ 482 h 834"/>
                  <a:gd name="T72" fmla="*/ 569 w 866"/>
                  <a:gd name="T73" fmla="*/ 394 h 834"/>
                  <a:gd name="T74" fmla="*/ 670 w 866"/>
                  <a:gd name="T75" fmla="*/ 284 h 834"/>
                  <a:gd name="T76" fmla="*/ 770 w 866"/>
                  <a:gd name="T77" fmla="*/ 172 h 834"/>
                  <a:gd name="T78" fmla="*/ 815 w 866"/>
                  <a:gd name="T79" fmla="*/ 114 h 834"/>
                  <a:gd name="T80" fmla="*/ 853 w 866"/>
                  <a:gd name="T81" fmla="*/ 50 h 834"/>
                  <a:gd name="T82" fmla="*/ 862 w 866"/>
                  <a:gd name="T83" fmla="*/ 32 h 834"/>
                  <a:gd name="T84" fmla="*/ 866 w 866"/>
                  <a:gd name="T85" fmla="*/ 18 h 834"/>
                  <a:gd name="T86" fmla="*/ 860 w 866"/>
                  <a:gd name="T87" fmla="*/ 2 h 834"/>
                  <a:gd name="T88" fmla="*/ 844 w 866"/>
                  <a:gd name="T89" fmla="*/ 2 h 834"/>
                  <a:gd name="T90" fmla="*/ 818 w 866"/>
                  <a:gd name="T91" fmla="*/ 19 h 834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w 866"/>
                  <a:gd name="T139" fmla="*/ 0 h 834"/>
                  <a:gd name="T140" fmla="*/ 866 w 866"/>
                  <a:gd name="T141" fmla="*/ 834 h 834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T138" t="T139" r="T140" b="T141"/>
                <a:pathLst>
                  <a:path w="866" h="834">
                    <a:moveTo>
                      <a:pt x="818" y="19"/>
                    </a:moveTo>
                    <a:lnTo>
                      <a:pt x="789" y="45"/>
                    </a:lnTo>
                    <a:lnTo>
                      <a:pt x="758" y="69"/>
                    </a:lnTo>
                    <a:lnTo>
                      <a:pt x="728" y="91"/>
                    </a:lnTo>
                    <a:lnTo>
                      <a:pt x="698" y="111"/>
                    </a:lnTo>
                    <a:lnTo>
                      <a:pt x="576" y="190"/>
                    </a:lnTo>
                    <a:lnTo>
                      <a:pt x="545" y="211"/>
                    </a:lnTo>
                    <a:lnTo>
                      <a:pt x="516" y="233"/>
                    </a:lnTo>
                    <a:lnTo>
                      <a:pt x="486" y="257"/>
                    </a:lnTo>
                    <a:lnTo>
                      <a:pt x="456" y="284"/>
                    </a:lnTo>
                    <a:lnTo>
                      <a:pt x="427" y="313"/>
                    </a:lnTo>
                    <a:lnTo>
                      <a:pt x="398" y="346"/>
                    </a:lnTo>
                    <a:lnTo>
                      <a:pt x="370" y="383"/>
                    </a:lnTo>
                    <a:lnTo>
                      <a:pt x="356" y="402"/>
                    </a:lnTo>
                    <a:lnTo>
                      <a:pt x="342" y="423"/>
                    </a:lnTo>
                    <a:lnTo>
                      <a:pt x="282" y="593"/>
                    </a:lnTo>
                    <a:lnTo>
                      <a:pt x="261" y="593"/>
                    </a:lnTo>
                    <a:lnTo>
                      <a:pt x="245" y="597"/>
                    </a:lnTo>
                    <a:lnTo>
                      <a:pt x="231" y="604"/>
                    </a:lnTo>
                    <a:lnTo>
                      <a:pt x="221" y="614"/>
                    </a:lnTo>
                    <a:lnTo>
                      <a:pt x="211" y="626"/>
                    </a:lnTo>
                    <a:lnTo>
                      <a:pt x="202" y="639"/>
                    </a:lnTo>
                    <a:lnTo>
                      <a:pt x="183" y="671"/>
                    </a:lnTo>
                    <a:lnTo>
                      <a:pt x="174" y="687"/>
                    </a:lnTo>
                    <a:lnTo>
                      <a:pt x="160" y="703"/>
                    </a:lnTo>
                    <a:lnTo>
                      <a:pt x="145" y="720"/>
                    </a:lnTo>
                    <a:lnTo>
                      <a:pt x="126" y="735"/>
                    </a:lnTo>
                    <a:lnTo>
                      <a:pt x="115" y="742"/>
                    </a:lnTo>
                    <a:lnTo>
                      <a:pt x="102" y="749"/>
                    </a:lnTo>
                    <a:lnTo>
                      <a:pt x="89" y="756"/>
                    </a:lnTo>
                    <a:lnTo>
                      <a:pt x="75" y="762"/>
                    </a:lnTo>
                    <a:lnTo>
                      <a:pt x="58" y="768"/>
                    </a:lnTo>
                    <a:lnTo>
                      <a:pt x="41" y="773"/>
                    </a:lnTo>
                    <a:lnTo>
                      <a:pt x="21" y="777"/>
                    </a:lnTo>
                    <a:lnTo>
                      <a:pt x="0" y="781"/>
                    </a:lnTo>
                    <a:lnTo>
                      <a:pt x="25" y="793"/>
                    </a:lnTo>
                    <a:lnTo>
                      <a:pt x="52" y="801"/>
                    </a:lnTo>
                    <a:lnTo>
                      <a:pt x="79" y="809"/>
                    </a:lnTo>
                    <a:lnTo>
                      <a:pt x="107" y="813"/>
                    </a:lnTo>
                    <a:lnTo>
                      <a:pt x="135" y="815"/>
                    </a:lnTo>
                    <a:lnTo>
                      <a:pt x="163" y="814"/>
                    </a:lnTo>
                    <a:lnTo>
                      <a:pt x="190" y="809"/>
                    </a:lnTo>
                    <a:lnTo>
                      <a:pt x="216" y="799"/>
                    </a:lnTo>
                    <a:lnTo>
                      <a:pt x="227" y="809"/>
                    </a:lnTo>
                    <a:lnTo>
                      <a:pt x="238" y="817"/>
                    </a:lnTo>
                    <a:lnTo>
                      <a:pt x="249" y="822"/>
                    </a:lnTo>
                    <a:lnTo>
                      <a:pt x="260" y="826"/>
                    </a:lnTo>
                    <a:lnTo>
                      <a:pt x="284" y="832"/>
                    </a:lnTo>
                    <a:lnTo>
                      <a:pt x="297" y="833"/>
                    </a:lnTo>
                    <a:lnTo>
                      <a:pt x="313" y="834"/>
                    </a:lnTo>
                    <a:lnTo>
                      <a:pt x="311" y="819"/>
                    </a:lnTo>
                    <a:lnTo>
                      <a:pt x="308" y="806"/>
                    </a:lnTo>
                    <a:lnTo>
                      <a:pt x="307" y="794"/>
                    </a:lnTo>
                    <a:lnTo>
                      <a:pt x="307" y="783"/>
                    </a:lnTo>
                    <a:lnTo>
                      <a:pt x="308" y="772"/>
                    </a:lnTo>
                    <a:lnTo>
                      <a:pt x="313" y="761"/>
                    </a:lnTo>
                    <a:lnTo>
                      <a:pt x="319" y="750"/>
                    </a:lnTo>
                    <a:lnTo>
                      <a:pt x="329" y="737"/>
                    </a:lnTo>
                    <a:lnTo>
                      <a:pt x="341" y="725"/>
                    </a:lnTo>
                    <a:lnTo>
                      <a:pt x="350" y="714"/>
                    </a:lnTo>
                    <a:lnTo>
                      <a:pt x="356" y="703"/>
                    </a:lnTo>
                    <a:lnTo>
                      <a:pt x="360" y="692"/>
                    </a:lnTo>
                    <a:lnTo>
                      <a:pt x="361" y="680"/>
                    </a:lnTo>
                    <a:lnTo>
                      <a:pt x="361" y="668"/>
                    </a:lnTo>
                    <a:lnTo>
                      <a:pt x="360" y="655"/>
                    </a:lnTo>
                    <a:lnTo>
                      <a:pt x="357" y="640"/>
                    </a:lnTo>
                    <a:lnTo>
                      <a:pt x="365" y="624"/>
                    </a:lnTo>
                    <a:lnTo>
                      <a:pt x="376" y="607"/>
                    </a:lnTo>
                    <a:lnTo>
                      <a:pt x="392" y="591"/>
                    </a:lnTo>
                    <a:lnTo>
                      <a:pt x="408" y="576"/>
                    </a:lnTo>
                    <a:lnTo>
                      <a:pt x="479" y="514"/>
                    </a:lnTo>
                    <a:lnTo>
                      <a:pt x="500" y="482"/>
                    </a:lnTo>
                    <a:lnTo>
                      <a:pt x="521" y="451"/>
                    </a:lnTo>
                    <a:lnTo>
                      <a:pt x="569" y="394"/>
                    </a:lnTo>
                    <a:lnTo>
                      <a:pt x="619" y="338"/>
                    </a:lnTo>
                    <a:lnTo>
                      <a:pt x="670" y="284"/>
                    </a:lnTo>
                    <a:lnTo>
                      <a:pt x="722" y="228"/>
                    </a:lnTo>
                    <a:lnTo>
                      <a:pt x="770" y="172"/>
                    </a:lnTo>
                    <a:lnTo>
                      <a:pt x="793" y="143"/>
                    </a:lnTo>
                    <a:lnTo>
                      <a:pt x="815" y="114"/>
                    </a:lnTo>
                    <a:lnTo>
                      <a:pt x="835" y="82"/>
                    </a:lnTo>
                    <a:lnTo>
                      <a:pt x="853" y="50"/>
                    </a:lnTo>
                    <a:lnTo>
                      <a:pt x="858" y="41"/>
                    </a:lnTo>
                    <a:lnTo>
                      <a:pt x="862" y="32"/>
                    </a:lnTo>
                    <a:lnTo>
                      <a:pt x="864" y="24"/>
                    </a:lnTo>
                    <a:lnTo>
                      <a:pt x="866" y="18"/>
                    </a:lnTo>
                    <a:lnTo>
                      <a:pt x="864" y="8"/>
                    </a:lnTo>
                    <a:lnTo>
                      <a:pt x="860" y="2"/>
                    </a:lnTo>
                    <a:lnTo>
                      <a:pt x="853" y="0"/>
                    </a:lnTo>
                    <a:lnTo>
                      <a:pt x="844" y="2"/>
                    </a:lnTo>
                    <a:lnTo>
                      <a:pt x="832" y="9"/>
                    </a:lnTo>
                    <a:lnTo>
                      <a:pt x="818" y="19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9230" name="Freeform 30"/>
              <p:cNvSpPr>
                <a:spLocks/>
              </p:cNvSpPr>
              <p:nvPr/>
            </p:nvSpPr>
            <p:spPr bwMode="auto">
              <a:xfrm>
                <a:off x="3035" y="1765"/>
                <a:ext cx="463" cy="452"/>
              </a:xfrm>
              <a:custGeom>
                <a:avLst/>
                <a:gdLst>
                  <a:gd name="T0" fmla="*/ 426 w 463"/>
                  <a:gd name="T1" fmla="*/ 19 h 452"/>
                  <a:gd name="T2" fmla="*/ 398 w 463"/>
                  <a:gd name="T3" fmla="*/ 45 h 452"/>
                  <a:gd name="T4" fmla="*/ 368 w 463"/>
                  <a:gd name="T5" fmla="*/ 69 h 452"/>
                  <a:gd name="T6" fmla="*/ 339 w 463"/>
                  <a:gd name="T7" fmla="*/ 92 h 452"/>
                  <a:gd name="T8" fmla="*/ 309 w 463"/>
                  <a:gd name="T9" fmla="*/ 114 h 452"/>
                  <a:gd name="T10" fmla="*/ 249 w 463"/>
                  <a:gd name="T11" fmla="*/ 155 h 452"/>
                  <a:gd name="T12" fmla="*/ 189 w 463"/>
                  <a:gd name="T13" fmla="*/ 196 h 452"/>
                  <a:gd name="T14" fmla="*/ 133 w 463"/>
                  <a:gd name="T15" fmla="*/ 238 h 452"/>
                  <a:gd name="T16" fmla="*/ 107 w 463"/>
                  <a:gd name="T17" fmla="*/ 261 h 452"/>
                  <a:gd name="T18" fmla="*/ 82 w 463"/>
                  <a:gd name="T19" fmla="*/ 285 h 452"/>
                  <a:gd name="T20" fmla="*/ 58 w 463"/>
                  <a:gd name="T21" fmla="*/ 311 h 452"/>
                  <a:gd name="T22" fmla="*/ 37 w 463"/>
                  <a:gd name="T23" fmla="*/ 339 h 452"/>
                  <a:gd name="T24" fmla="*/ 17 w 463"/>
                  <a:gd name="T25" fmla="*/ 370 h 452"/>
                  <a:gd name="T26" fmla="*/ 0 w 463"/>
                  <a:gd name="T27" fmla="*/ 404 h 452"/>
                  <a:gd name="T28" fmla="*/ 82 w 463"/>
                  <a:gd name="T29" fmla="*/ 452 h 452"/>
                  <a:gd name="T30" fmla="*/ 102 w 463"/>
                  <a:gd name="T31" fmla="*/ 422 h 452"/>
                  <a:gd name="T32" fmla="*/ 123 w 463"/>
                  <a:gd name="T33" fmla="*/ 394 h 452"/>
                  <a:gd name="T34" fmla="*/ 144 w 463"/>
                  <a:gd name="T35" fmla="*/ 367 h 452"/>
                  <a:gd name="T36" fmla="*/ 167 w 463"/>
                  <a:gd name="T37" fmla="*/ 342 h 452"/>
                  <a:gd name="T38" fmla="*/ 216 w 463"/>
                  <a:gd name="T39" fmla="*/ 293 h 452"/>
                  <a:gd name="T40" fmla="*/ 265 w 463"/>
                  <a:gd name="T41" fmla="*/ 246 h 452"/>
                  <a:gd name="T42" fmla="*/ 316 w 463"/>
                  <a:gd name="T43" fmla="*/ 199 h 452"/>
                  <a:gd name="T44" fmla="*/ 365 w 463"/>
                  <a:gd name="T45" fmla="*/ 149 h 452"/>
                  <a:gd name="T46" fmla="*/ 388 w 463"/>
                  <a:gd name="T47" fmla="*/ 121 h 452"/>
                  <a:gd name="T48" fmla="*/ 411 w 463"/>
                  <a:gd name="T49" fmla="*/ 93 h 452"/>
                  <a:gd name="T50" fmla="*/ 433 w 463"/>
                  <a:gd name="T51" fmla="*/ 63 h 452"/>
                  <a:gd name="T52" fmla="*/ 454 w 463"/>
                  <a:gd name="T53" fmla="*/ 31 h 452"/>
                  <a:gd name="T54" fmla="*/ 459 w 463"/>
                  <a:gd name="T55" fmla="*/ 19 h 452"/>
                  <a:gd name="T56" fmla="*/ 463 w 463"/>
                  <a:gd name="T57" fmla="*/ 10 h 452"/>
                  <a:gd name="T58" fmla="*/ 463 w 463"/>
                  <a:gd name="T59" fmla="*/ 5 h 452"/>
                  <a:gd name="T60" fmla="*/ 459 w 463"/>
                  <a:gd name="T61" fmla="*/ 2 h 452"/>
                  <a:gd name="T62" fmla="*/ 455 w 463"/>
                  <a:gd name="T63" fmla="*/ 0 h 452"/>
                  <a:gd name="T64" fmla="*/ 447 w 463"/>
                  <a:gd name="T65" fmla="*/ 4 h 452"/>
                  <a:gd name="T66" fmla="*/ 437 w 463"/>
                  <a:gd name="T67" fmla="*/ 10 h 452"/>
                  <a:gd name="T68" fmla="*/ 426 w 463"/>
                  <a:gd name="T69" fmla="*/ 19 h 452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463"/>
                  <a:gd name="T106" fmla="*/ 0 h 452"/>
                  <a:gd name="T107" fmla="*/ 463 w 463"/>
                  <a:gd name="T108" fmla="*/ 452 h 452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463" h="452">
                    <a:moveTo>
                      <a:pt x="426" y="19"/>
                    </a:moveTo>
                    <a:lnTo>
                      <a:pt x="398" y="45"/>
                    </a:lnTo>
                    <a:lnTo>
                      <a:pt x="368" y="69"/>
                    </a:lnTo>
                    <a:lnTo>
                      <a:pt x="339" y="92"/>
                    </a:lnTo>
                    <a:lnTo>
                      <a:pt x="309" y="114"/>
                    </a:lnTo>
                    <a:lnTo>
                      <a:pt x="249" y="155"/>
                    </a:lnTo>
                    <a:lnTo>
                      <a:pt x="189" y="196"/>
                    </a:lnTo>
                    <a:lnTo>
                      <a:pt x="133" y="238"/>
                    </a:lnTo>
                    <a:lnTo>
                      <a:pt x="107" y="261"/>
                    </a:lnTo>
                    <a:lnTo>
                      <a:pt x="82" y="285"/>
                    </a:lnTo>
                    <a:lnTo>
                      <a:pt x="58" y="311"/>
                    </a:lnTo>
                    <a:lnTo>
                      <a:pt x="37" y="339"/>
                    </a:lnTo>
                    <a:lnTo>
                      <a:pt x="17" y="370"/>
                    </a:lnTo>
                    <a:lnTo>
                      <a:pt x="0" y="404"/>
                    </a:lnTo>
                    <a:lnTo>
                      <a:pt x="82" y="452"/>
                    </a:lnTo>
                    <a:lnTo>
                      <a:pt x="102" y="422"/>
                    </a:lnTo>
                    <a:lnTo>
                      <a:pt x="123" y="394"/>
                    </a:lnTo>
                    <a:lnTo>
                      <a:pt x="144" y="367"/>
                    </a:lnTo>
                    <a:lnTo>
                      <a:pt x="167" y="342"/>
                    </a:lnTo>
                    <a:lnTo>
                      <a:pt x="216" y="293"/>
                    </a:lnTo>
                    <a:lnTo>
                      <a:pt x="265" y="246"/>
                    </a:lnTo>
                    <a:lnTo>
                      <a:pt x="316" y="199"/>
                    </a:lnTo>
                    <a:lnTo>
                      <a:pt x="365" y="149"/>
                    </a:lnTo>
                    <a:lnTo>
                      <a:pt x="388" y="121"/>
                    </a:lnTo>
                    <a:lnTo>
                      <a:pt x="411" y="93"/>
                    </a:lnTo>
                    <a:lnTo>
                      <a:pt x="433" y="63"/>
                    </a:lnTo>
                    <a:lnTo>
                      <a:pt x="454" y="31"/>
                    </a:lnTo>
                    <a:lnTo>
                      <a:pt x="459" y="19"/>
                    </a:lnTo>
                    <a:lnTo>
                      <a:pt x="463" y="10"/>
                    </a:lnTo>
                    <a:lnTo>
                      <a:pt x="463" y="5"/>
                    </a:lnTo>
                    <a:lnTo>
                      <a:pt x="459" y="2"/>
                    </a:lnTo>
                    <a:lnTo>
                      <a:pt x="455" y="0"/>
                    </a:lnTo>
                    <a:lnTo>
                      <a:pt x="447" y="4"/>
                    </a:lnTo>
                    <a:lnTo>
                      <a:pt x="437" y="10"/>
                    </a:lnTo>
                    <a:lnTo>
                      <a:pt x="426" y="19"/>
                    </a:lnTo>
                    <a:close/>
                  </a:path>
                </a:pathLst>
              </a:custGeom>
              <a:solidFill>
                <a:srgbClr val="B8696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9231" name="Freeform 31"/>
              <p:cNvSpPr>
                <a:spLocks/>
              </p:cNvSpPr>
              <p:nvPr/>
            </p:nvSpPr>
            <p:spPr bwMode="auto">
              <a:xfrm>
                <a:off x="2952" y="2179"/>
                <a:ext cx="162" cy="173"/>
              </a:xfrm>
              <a:custGeom>
                <a:avLst/>
                <a:gdLst>
                  <a:gd name="T0" fmla="*/ 62 w 162"/>
                  <a:gd name="T1" fmla="*/ 0 h 173"/>
                  <a:gd name="T2" fmla="*/ 162 w 162"/>
                  <a:gd name="T3" fmla="*/ 61 h 173"/>
                  <a:gd name="T4" fmla="*/ 130 w 162"/>
                  <a:gd name="T5" fmla="*/ 86 h 173"/>
                  <a:gd name="T6" fmla="*/ 99 w 162"/>
                  <a:gd name="T7" fmla="*/ 113 h 173"/>
                  <a:gd name="T8" fmla="*/ 71 w 162"/>
                  <a:gd name="T9" fmla="*/ 141 h 173"/>
                  <a:gd name="T10" fmla="*/ 44 w 162"/>
                  <a:gd name="T11" fmla="*/ 173 h 173"/>
                  <a:gd name="T12" fmla="*/ 0 w 162"/>
                  <a:gd name="T13" fmla="*/ 152 h 173"/>
                  <a:gd name="T14" fmla="*/ 20 w 162"/>
                  <a:gd name="T15" fmla="*/ 114 h 173"/>
                  <a:gd name="T16" fmla="*/ 38 w 162"/>
                  <a:gd name="T17" fmla="*/ 76 h 173"/>
                  <a:gd name="T18" fmla="*/ 51 w 162"/>
                  <a:gd name="T19" fmla="*/ 38 h 173"/>
                  <a:gd name="T20" fmla="*/ 62 w 162"/>
                  <a:gd name="T21" fmla="*/ 0 h 173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62"/>
                  <a:gd name="T34" fmla="*/ 0 h 173"/>
                  <a:gd name="T35" fmla="*/ 162 w 162"/>
                  <a:gd name="T36" fmla="*/ 173 h 173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62" h="173">
                    <a:moveTo>
                      <a:pt x="62" y="0"/>
                    </a:moveTo>
                    <a:lnTo>
                      <a:pt x="162" y="61"/>
                    </a:lnTo>
                    <a:lnTo>
                      <a:pt x="130" y="86"/>
                    </a:lnTo>
                    <a:lnTo>
                      <a:pt x="99" y="113"/>
                    </a:lnTo>
                    <a:lnTo>
                      <a:pt x="71" y="141"/>
                    </a:lnTo>
                    <a:lnTo>
                      <a:pt x="44" y="173"/>
                    </a:lnTo>
                    <a:lnTo>
                      <a:pt x="0" y="152"/>
                    </a:lnTo>
                    <a:lnTo>
                      <a:pt x="20" y="114"/>
                    </a:lnTo>
                    <a:lnTo>
                      <a:pt x="38" y="76"/>
                    </a:lnTo>
                    <a:lnTo>
                      <a:pt x="51" y="38"/>
                    </a:lnTo>
                    <a:lnTo>
                      <a:pt x="62" y="0"/>
                    </a:lnTo>
                    <a:close/>
                  </a:path>
                </a:pathLst>
              </a:custGeom>
              <a:solidFill>
                <a:srgbClr val="9E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9232" name="Freeform 32"/>
              <p:cNvSpPr>
                <a:spLocks/>
              </p:cNvSpPr>
              <p:nvPr/>
            </p:nvSpPr>
            <p:spPr bwMode="auto">
              <a:xfrm>
                <a:off x="2691" y="2354"/>
                <a:ext cx="295" cy="201"/>
              </a:xfrm>
              <a:custGeom>
                <a:avLst/>
                <a:gdLst>
                  <a:gd name="T0" fmla="*/ 287 w 295"/>
                  <a:gd name="T1" fmla="*/ 21 h 201"/>
                  <a:gd name="T2" fmla="*/ 292 w 295"/>
                  <a:gd name="T3" fmla="*/ 35 h 201"/>
                  <a:gd name="T4" fmla="*/ 295 w 295"/>
                  <a:gd name="T5" fmla="*/ 50 h 201"/>
                  <a:gd name="T6" fmla="*/ 295 w 295"/>
                  <a:gd name="T7" fmla="*/ 65 h 201"/>
                  <a:gd name="T8" fmla="*/ 293 w 295"/>
                  <a:gd name="T9" fmla="*/ 80 h 201"/>
                  <a:gd name="T10" fmla="*/ 290 w 295"/>
                  <a:gd name="T11" fmla="*/ 87 h 201"/>
                  <a:gd name="T12" fmla="*/ 286 w 295"/>
                  <a:gd name="T13" fmla="*/ 94 h 201"/>
                  <a:gd name="T14" fmla="*/ 275 w 295"/>
                  <a:gd name="T15" fmla="*/ 106 h 201"/>
                  <a:gd name="T16" fmla="*/ 263 w 295"/>
                  <a:gd name="T17" fmla="*/ 117 h 201"/>
                  <a:gd name="T18" fmla="*/ 253 w 295"/>
                  <a:gd name="T19" fmla="*/ 129 h 201"/>
                  <a:gd name="T20" fmla="*/ 246 w 295"/>
                  <a:gd name="T21" fmla="*/ 141 h 201"/>
                  <a:gd name="T22" fmla="*/ 242 w 295"/>
                  <a:gd name="T23" fmla="*/ 150 h 201"/>
                  <a:gd name="T24" fmla="*/ 239 w 295"/>
                  <a:gd name="T25" fmla="*/ 157 h 201"/>
                  <a:gd name="T26" fmla="*/ 239 w 295"/>
                  <a:gd name="T27" fmla="*/ 164 h 201"/>
                  <a:gd name="T28" fmla="*/ 241 w 295"/>
                  <a:gd name="T29" fmla="*/ 170 h 201"/>
                  <a:gd name="T30" fmla="*/ 243 w 295"/>
                  <a:gd name="T31" fmla="*/ 178 h 201"/>
                  <a:gd name="T32" fmla="*/ 246 w 295"/>
                  <a:gd name="T33" fmla="*/ 187 h 201"/>
                  <a:gd name="T34" fmla="*/ 249 w 295"/>
                  <a:gd name="T35" fmla="*/ 201 h 201"/>
                  <a:gd name="T36" fmla="*/ 239 w 295"/>
                  <a:gd name="T37" fmla="*/ 197 h 201"/>
                  <a:gd name="T38" fmla="*/ 232 w 295"/>
                  <a:gd name="T39" fmla="*/ 194 h 201"/>
                  <a:gd name="T40" fmla="*/ 220 w 295"/>
                  <a:gd name="T41" fmla="*/ 191 h 201"/>
                  <a:gd name="T42" fmla="*/ 211 w 295"/>
                  <a:gd name="T43" fmla="*/ 187 h 201"/>
                  <a:gd name="T44" fmla="*/ 205 w 295"/>
                  <a:gd name="T45" fmla="*/ 184 h 201"/>
                  <a:gd name="T46" fmla="*/ 202 w 295"/>
                  <a:gd name="T47" fmla="*/ 180 h 201"/>
                  <a:gd name="T48" fmla="*/ 199 w 295"/>
                  <a:gd name="T49" fmla="*/ 173 h 201"/>
                  <a:gd name="T50" fmla="*/ 197 w 295"/>
                  <a:gd name="T51" fmla="*/ 165 h 201"/>
                  <a:gd name="T52" fmla="*/ 192 w 295"/>
                  <a:gd name="T53" fmla="*/ 152 h 201"/>
                  <a:gd name="T54" fmla="*/ 180 w 295"/>
                  <a:gd name="T55" fmla="*/ 158 h 201"/>
                  <a:gd name="T56" fmla="*/ 168 w 295"/>
                  <a:gd name="T57" fmla="*/ 165 h 201"/>
                  <a:gd name="T58" fmla="*/ 144 w 295"/>
                  <a:gd name="T59" fmla="*/ 172 h 201"/>
                  <a:gd name="T60" fmla="*/ 121 w 295"/>
                  <a:gd name="T61" fmla="*/ 177 h 201"/>
                  <a:gd name="T62" fmla="*/ 98 w 295"/>
                  <a:gd name="T63" fmla="*/ 178 h 201"/>
                  <a:gd name="T64" fmla="*/ 75 w 295"/>
                  <a:gd name="T65" fmla="*/ 177 h 201"/>
                  <a:gd name="T66" fmla="*/ 52 w 295"/>
                  <a:gd name="T67" fmla="*/ 174 h 201"/>
                  <a:gd name="T68" fmla="*/ 27 w 295"/>
                  <a:gd name="T69" fmla="*/ 170 h 201"/>
                  <a:gd name="T70" fmla="*/ 0 w 295"/>
                  <a:gd name="T71" fmla="*/ 167 h 201"/>
                  <a:gd name="T72" fmla="*/ 48 w 295"/>
                  <a:gd name="T73" fmla="*/ 157 h 201"/>
                  <a:gd name="T74" fmla="*/ 72 w 295"/>
                  <a:gd name="T75" fmla="*/ 153 h 201"/>
                  <a:gd name="T76" fmla="*/ 95 w 295"/>
                  <a:gd name="T77" fmla="*/ 144 h 201"/>
                  <a:gd name="T78" fmla="*/ 104 w 295"/>
                  <a:gd name="T79" fmla="*/ 140 h 201"/>
                  <a:gd name="T80" fmla="*/ 111 w 295"/>
                  <a:gd name="T81" fmla="*/ 135 h 201"/>
                  <a:gd name="T82" fmla="*/ 124 w 295"/>
                  <a:gd name="T83" fmla="*/ 125 h 201"/>
                  <a:gd name="T84" fmla="*/ 133 w 295"/>
                  <a:gd name="T85" fmla="*/ 114 h 201"/>
                  <a:gd name="T86" fmla="*/ 141 w 295"/>
                  <a:gd name="T87" fmla="*/ 102 h 201"/>
                  <a:gd name="T88" fmla="*/ 154 w 295"/>
                  <a:gd name="T89" fmla="*/ 77 h 201"/>
                  <a:gd name="T90" fmla="*/ 162 w 295"/>
                  <a:gd name="T91" fmla="*/ 64 h 201"/>
                  <a:gd name="T92" fmla="*/ 170 w 295"/>
                  <a:gd name="T93" fmla="*/ 50 h 201"/>
                  <a:gd name="T94" fmla="*/ 187 w 295"/>
                  <a:gd name="T95" fmla="*/ 31 h 201"/>
                  <a:gd name="T96" fmla="*/ 196 w 295"/>
                  <a:gd name="T97" fmla="*/ 22 h 201"/>
                  <a:gd name="T98" fmla="*/ 205 w 295"/>
                  <a:gd name="T99" fmla="*/ 14 h 201"/>
                  <a:gd name="T100" fmla="*/ 218 w 295"/>
                  <a:gd name="T101" fmla="*/ 8 h 201"/>
                  <a:gd name="T102" fmla="*/ 229 w 295"/>
                  <a:gd name="T103" fmla="*/ 3 h 201"/>
                  <a:gd name="T104" fmla="*/ 242 w 295"/>
                  <a:gd name="T105" fmla="*/ 1 h 201"/>
                  <a:gd name="T106" fmla="*/ 255 w 295"/>
                  <a:gd name="T107" fmla="*/ 0 h 201"/>
                  <a:gd name="T108" fmla="*/ 265 w 295"/>
                  <a:gd name="T109" fmla="*/ 2 h 201"/>
                  <a:gd name="T110" fmla="*/ 273 w 295"/>
                  <a:gd name="T111" fmla="*/ 7 h 201"/>
                  <a:gd name="T112" fmla="*/ 281 w 295"/>
                  <a:gd name="T113" fmla="*/ 13 h 201"/>
                  <a:gd name="T114" fmla="*/ 287 w 295"/>
                  <a:gd name="T115" fmla="*/ 21 h 201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w 295"/>
                  <a:gd name="T175" fmla="*/ 0 h 201"/>
                  <a:gd name="T176" fmla="*/ 295 w 295"/>
                  <a:gd name="T177" fmla="*/ 201 h 201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T174" t="T175" r="T176" b="T177"/>
                <a:pathLst>
                  <a:path w="295" h="201">
                    <a:moveTo>
                      <a:pt x="287" y="21"/>
                    </a:moveTo>
                    <a:lnTo>
                      <a:pt x="292" y="35"/>
                    </a:lnTo>
                    <a:lnTo>
                      <a:pt x="295" y="50"/>
                    </a:lnTo>
                    <a:lnTo>
                      <a:pt x="295" y="65"/>
                    </a:lnTo>
                    <a:lnTo>
                      <a:pt x="293" y="80"/>
                    </a:lnTo>
                    <a:lnTo>
                      <a:pt x="290" y="87"/>
                    </a:lnTo>
                    <a:lnTo>
                      <a:pt x="286" y="94"/>
                    </a:lnTo>
                    <a:lnTo>
                      <a:pt x="275" y="106"/>
                    </a:lnTo>
                    <a:lnTo>
                      <a:pt x="263" y="117"/>
                    </a:lnTo>
                    <a:lnTo>
                      <a:pt x="253" y="129"/>
                    </a:lnTo>
                    <a:lnTo>
                      <a:pt x="246" y="141"/>
                    </a:lnTo>
                    <a:lnTo>
                      <a:pt x="242" y="150"/>
                    </a:lnTo>
                    <a:lnTo>
                      <a:pt x="239" y="157"/>
                    </a:lnTo>
                    <a:lnTo>
                      <a:pt x="239" y="164"/>
                    </a:lnTo>
                    <a:lnTo>
                      <a:pt x="241" y="170"/>
                    </a:lnTo>
                    <a:lnTo>
                      <a:pt x="243" y="178"/>
                    </a:lnTo>
                    <a:lnTo>
                      <a:pt x="246" y="187"/>
                    </a:lnTo>
                    <a:lnTo>
                      <a:pt x="249" y="201"/>
                    </a:lnTo>
                    <a:lnTo>
                      <a:pt x="239" y="197"/>
                    </a:lnTo>
                    <a:lnTo>
                      <a:pt x="232" y="194"/>
                    </a:lnTo>
                    <a:lnTo>
                      <a:pt x="220" y="191"/>
                    </a:lnTo>
                    <a:lnTo>
                      <a:pt x="211" y="187"/>
                    </a:lnTo>
                    <a:lnTo>
                      <a:pt x="205" y="184"/>
                    </a:lnTo>
                    <a:lnTo>
                      <a:pt x="202" y="180"/>
                    </a:lnTo>
                    <a:lnTo>
                      <a:pt x="199" y="173"/>
                    </a:lnTo>
                    <a:lnTo>
                      <a:pt x="197" y="165"/>
                    </a:lnTo>
                    <a:lnTo>
                      <a:pt x="192" y="152"/>
                    </a:lnTo>
                    <a:lnTo>
                      <a:pt x="180" y="158"/>
                    </a:lnTo>
                    <a:lnTo>
                      <a:pt x="168" y="165"/>
                    </a:lnTo>
                    <a:lnTo>
                      <a:pt x="144" y="172"/>
                    </a:lnTo>
                    <a:lnTo>
                      <a:pt x="121" y="177"/>
                    </a:lnTo>
                    <a:lnTo>
                      <a:pt x="98" y="178"/>
                    </a:lnTo>
                    <a:lnTo>
                      <a:pt x="75" y="177"/>
                    </a:lnTo>
                    <a:lnTo>
                      <a:pt x="52" y="174"/>
                    </a:lnTo>
                    <a:lnTo>
                      <a:pt x="27" y="170"/>
                    </a:lnTo>
                    <a:lnTo>
                      <a:pt x="0" y="167"/>
                    </a:lnTo>
                    <a:lnTo>
                      <a:pt x="48" y="157"/>
                    </a:lnTo>
                    <a:lnTo>
                      <a:pt x="72" y="153"/>
                    </a:lnTo>
                    <a:lnTo>
                      <a:pt x="95" y="144"/>
                    </a:lnTo>
                    <a:lnTo>
                      <a:pt x="104" y="140"/>
                    </a:lnTo>
                    <a:lnTo>
                      <a:pt x="111" y="135"/>
                    </a:lnTo>
                    <a:lnTo>
                      <a:pt x="124" y="125"/>
                    </a:lnTo>
                    <a:lnTo>
                      <a:pt x="133" y="114"/>
                    </a:lnTo>
                    <a:lnTo>
                      <a:pt x="141" y="102"/>
                    </a:lnTo>
                    <a:lnTo>
                      <a:pt x="154" y="77"/>
                    </a:lnTo>
                    <a:lnTo>
                      <a:pt x="162" y="64"/>
                    </a:lnTo>
                    <a:lnTo>
                      <a:pt x="170" y="50"/>
                    </a:lnTo>
                    <a:lnTo>
                      <a:pt x="187" y="31"/>
                    </a:lnTo>
                    <a:lnTo>
                      <a:pt x="196" y="22"/>
                    </a:lnTo>
                    <a:lnTo>
                      <a:pt x="205" y="14"/>
                    </a:lnTo>
                    <a:lnTo>
                      <a:pt x="218" y="8"/>
                    </a:lnTo>
                    <a:lnTo>
                      <a:pt x="229" y="3"/>
                    </a:lnTo>
                    <a:lnTo>
                      <a:pt x="242" y="1"/>
                    </a:lnTo>
                    <a:lnTo>
                      <a:pt x="255" y="0"/>
                    </a:lnTo>
                    <a:lnTo>
                      <a:pt x="265" y="2"/>
                    </a:lnTo>
                    <a:lnTo>
                      <a:pt x="273" y="7"/>
                    </a:lnTo>
                    <a:lnTo>
                      <a:pt x="281" y="13"/>
                    </a:lnTo>
                    <a:lnTo>
                      <a:pt x="287" y="21"/>
                    </a:lnTo>
                    <a:close/>
                  </a:path>
                </a:pathLst>
              </a:custGeom>
              <a:solidFill>
                <a:srgbClr val="8761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9233" name="Freeform 33"/>
              <p:cNvSpPr>
                <a:spLocks/>
              </p:cNvSpPr>
              <p:nvPr/>
            </p:nvSpPr>
            <p:spPr bwMode="auto">
              <a:xfrm>
                <a:off x="3051" y="1810"/>
                <a:ext cx="399" cy="367"/>
              </a:xfrm>
              <a:custGeom>
                <a:avLst/>
                <a:gdLst>
                  <a:gd name="T0" fmla="*/ 0 w 399"/>
                  <a:gd name="T1" fmla="*/ 353 h 367"/>
                  <a:gd name="T2" fmla="*/ 17 w 399"/>
                  <a:gd name="T3" fmla="*/ 324 h 367"/>
                  <a:gd name="T4" fmla="*/ 34 w 399"/>
                  <a:gd name="T5" fmla="*/ 294 h 367"/>
                  <a:gd name="T6" fmla="*/ 54 w 399"/>
                  <a:gd name="T7" fmla="*/ 268 h 367"/>
                  <a:gd name="T8" fmla="*/ 76 w 399"/>
                  <a:gd name="T9" fmla="*/ 244 h 367"/>
                  <a:gd name="T10" fmla="*/ 99 w 399"/>
                  <a:gd name="T11" fmla="*/ 220 h 367"/>
                  <a:gd name="T12" fmla="*/ 123 w 399"/>
                  <a:gd name="T13" fmla="*/ 198 h 367"/>
                  <a:gd name="T14" fmla="*/ 176 w 399"/>
                  <a:gd name="T15" fmla="*/ 158 h 367"/>
                  <a:gd name="T16" fmla="*/ 230 w 399"/>
                  <a:gd name="T17" fmla="*/ 120 h 367"/>
                  <a:gd name="T18" fmla="*/ 286 w 399"/>
                  <a:gd name="T19" fmla="*/ 82 h 367"/>
                  <a:gd name="T20" fmla="*/ 343 w 399"/>
                  <a:gd name="T21" fmla="*/ 43 h 367"/>
                  <a:gd name="T22" fmla="*/ 399 w 399"/>
                  <a:gd name="T23" fmla="*/ 0 h 367"/>
                  <a:gd name="T24" fmla="*/ 376 w 399"/>
                  <a:gd name="T25" fmla="*/ 25 h 367"/>
                  <a:gd name="T26" fmla="*/ 352 w 399"/>
                  <a:gd name="T27" fmla="*/ 49 h 367"/>
                  <a:gd name="T28" fmla="*/ 303 w 399"/>
                  <a:gd name="T29" fmla="*/ 94 h 367"/>
                  <a:gd name="T30" fmla="*/ 202 w 399"/>
                  <a:gd name="T31" fmla="*/ 176 h 367"/>
                  <a:gd name="T32" fmla="*/ 151 w 399"/>
                  <a:gd name="T33" fmla="*/ 217 h 367"/>
                  <a:gd name="T34" fmla="*/ 102 w 399"/>
                  <a:gd name="T35" fmla="*/ 261 h 367"/>
                  <a:gd name="T36" fmla="*/ 79 w 399"/>
                  <a:gd name="T37" fmla="*/ 285 h 367"/>
                  <a:gd name="T38" fmla="*/ 56 w 399"/>
                  <a:gd name="T39" fmla="*/ 311 h 367"/>
                  <a:gd name="T40" fmla="*/ 34 w 399"/>
                  <a:gd name="T41" fmla="*/ 338 h 367"/>
                  <a:gd name="T42" fmla="*/ 13 w 399"/>
                  <a:gd name="T43" fmla="*/ 367 h 367"/>
                  <a:gd name="T44" fmla="*/ 0 w 399"/>
                  <a:gd name="T45" fmla="*/ 353 h 367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399"/>
                  <a:gd name="T70" fmla="*/ 0 h 367"/>
                  <a:gd name="T71" fmla="*/ 399 w 399"/>
                  <a:gd name="T72" fmla="*/ 367 h 367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399" h="367">
                    <a:moveTo>
                      <a:pt x="0" y="353"/>
                    </a:moveTo>
                    <a:lnTo>
                      <a:pt x="17" y="324"/>
                    </a:lnTo>
                    <a:lnTo>
                      <a:pt x="34" y="294"/>
                    </a:lnTo>
                    <a:lnTo>
                      <a:pt x="54" y="268"/>
                    </a:lnTo>
                    <a:lnTo>
                      <a:pt x="76" y="244"/>
                    </a:lnTo>
                    <a:lnTo>
                      <a:pt x="99" y="220"/>
                    </a:lnTo>
                    <a:lnTo>
                      <a:pt x="123" y="198"/>
                    </a:lnTo>
                    <a:lnTo>
                      <a:pt x="176" y="158"/>
                    </a:lnTo>
                    <a:lnTo>
                      <a:pt x="230" y="120"/>
                    </a:lnTo>
                    <a:lnTo>
                      <a:pt x="286" y="82"/>
                    </a:lnTo>
                    <a:lnTo>
                      <a:pt x="343" y="43"/>
                    </a:lnTo>
                    <a:lnTo>
                      <a:pt x="399" y="0"/>
                    </a:lnTo>
                    <a:lnTo>
                      <a:pt x="376" y="25"/>
                    </a:lnTo>
                    <a:lnTo>
                      <a:pt x="352" y="49"/>
                    </a:lnTo>
                    <a:lnTo>
                      <a:pt x="303" y="94"/>
                    </a:lnTo>
                    <a:lnTo>
                      <a:pt x="202" y="176"/>
                    </a:lnTo>
                    <a:lnTo>
                      <a:pt x="151" y="217"/>
                    </a:lnTo>
                    <a:lnTo>
                      <a:pt x="102" y="261"/>
                    </a:lnTo>
                    <a:lnTo>
                      <a:pt x="79" y="285"/>
                    </a:lnTo>
                    <a:lnTo>
                      <a:pt x="56" y="311"/>
                    </a:lnTo>
                    <a:lnTo>
                      <a:pt x="34" y="338"/>
                    </a:lnTo>
                    <a:lnTo>
                      <a:pt x="13" y="367"/>
                    </a:lnTo>
                    <a:lnTo>
                      <a:pt x="0" y="353"/>
                    </a:lnTo>
                    <a:close/>
                  </a:path>
                </a:pathLst>
              </a:custGeom>
              <a:solidFill>
                <a:srgbClr val="9433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9234" name="Freeform 34"/>
              <p:cNvSpPr>
                <a:spLocks/>
              </p:cNvSpPr>
              <p:nvPr/>
            </p:nvSpPr>
            <p:spPr bwMode="auto">
              <a:xfrm>
                <a:off x="3110" y="1906"/>
                <a:ext cx="277" cy="288"/>
              </a:xfrm>
              <a:custGeom>
                <a:avLst/>
                <a:gdLst>
                  <a:gd name="T0" fmla="*/ 0 w 277"/>
                  <a:gd name="T1" fmla="*/ 279 h 288"/>
                  <a:gd name="T2" fmla="*/ 15 w 277"/>
                  <a:gd name="T3" fmla="*/ 256 h 288"/>
                  <a:gd name="T4" fmla="*/ 30 w 277"/>
                  <a:gd name="T5" fmla="*/ 237 h 288"/>
                  <a:gd name="T6" fmla="*/ 62 w 277"/>
                  <a:gd name="T7" fmla="*/ 197 h 288"/>
                  <a:gd name="T8" fmla="*/ 96 w 277"/>
                  <a:gd name="T9" fmla="*/ 164 h 288"/>
                  <a:gd name="T10" fmla="*/ 131 w 277"/>
                  <a:gd name="T11" fmla="*/ 131 h 288"/>
                  <a:gd name="T12" fmla="*/ 204 w 277"/>
                  <a:gd name="T13" fmla="*/ 68 h 288"/>
                  <a:gd name="T14" fmla="*/ 241 w 277"/>
                  <a:gd name="T15" fmla="*/ 35 h 288"/>
                  <a:gd name="T16" fmla="*/ 277 w 277"/>
                  <a:gd name="T17" fmla="*/ 0 h 288"/>
                  <a:gd name="T18" fmla="*/ 243 w 277"/>
                  <a:gd name="T19" fmla="*/ 36 h 288"/>
                  <a:gd name="T20" fmla="*/ 207 w 277"/>
                  <a:gd name="T21" fmla="*/ 71 h 288"/>
                  <a:gd name="T22" fmla="*/ 135 w 277"/>
                  <a:gd name="T23" fmla="*/ 138 h 288"/>
                  <a:gd name="T24" fmla="*/ 100 w 277"/>
                  <a:gd name="T25" fmla="*/ 172 h 288"/>
                  <a:gd name="T26" fmla="*/ 67 w 277"/>
                  <a:gd name="T27" fmla="*/ 208 h 288"/>
                  <a:gd name="T28" fmla="*/ 37 w 277"/>
                  <a:gd name="T29" fmla="*/ 246 h 288"/>
                  <a:gd name="T30" fmla="*/ 8 w 277"/>
                  <a:gd name="T31" fmla="*/ 288 h 288"/>
                  <a:gd name="T32" fmla="*/ 0 w 277"/>
                  <a:gd name="T33" fmla="*/ 279 h 288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277"/>
                  <a:gd name="T52" fmla="*/ 0 h 288"/>
                  <a:gd name="T53" fmla="*/ 277 w 277"/>
                  <a:gd name="T54" fmla="*/ 288 h 288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277" h="288">
                    <a:moveTo>
                      <a:pt x="0" y="279"/>
                    </a:moveTo>
                    <a:lnTo>
                      <a:pt x="15" y="256"/>
                    </a:lnTo>
                    <a:lnTo>
                      <a:pt x="30" y="237"/>
                    </a:lnTo>
                    <a:lnTo>
                      <a:pt x="62" y="197"/>
                    </a:lnTo>
                    <a:lnTo>
                      <a:pt x="96" y="164"/>
                    </a:lnTo>
                    <a:lnTo>
                      <a:pt x="131" y="131"/>
                    </a:lnTo>
                    <a:lnTo>
                      <a:pt x="204" y="68"/>
                    </a:lnTo>
                    <a:lnTo>
                      <a:pt x="241" y="35"/>
                    </a:lnTo>
                    <a:lnTo>
                      <a:pt x="277" y="0"/>
                    </a:lnTo>
                    <a:lnTo>
                      <a:pt x="243" y="36"/>
                    </a:lnTo>
                    <a:lnTo>
                      <a:pt x="207" y="71"/>
                    </a:lnTo>
                    <a:lnTo>
                      <a:pt x="135" y="138"/>
                    </a:lnTo>
                    <a:lnTo>
                      <a:pt x="100" y="172"/>
                    </a:lnTo>
                    <a:lnTo>
                      <a:pt x="67" y="208"/>
                    </a:lnTo>
                    <a:lnTo>
                      <a:pt x="37" y="246"/>
                    </a:lnTo>
                    <a:lnTo>
                      <a:pt x="8" y="288"/>
                    </a:lnTo>
                    <a:lnTo>
                      <a:pt x="0" y="279"/>
                    </a:lnTo>
                    <a:close/>
                  </a:path>
                </a:pathLst>
              </a:custGeom>
              <a:solidFill>
                <a:srgbClr val="B8696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9235" name="Freeform 35"/>
              <p:cNvSpPr>
                <a:spLocks/>
              </p:cNvSpPr>
              <p:nvPr/>
            </p:nvSpPr>
            <p:spPr bwMode="auto">
              <a:xfrm>
                <a:off x="2966" y="2200"/>
                <a:ext cx="93" cy="134"/>
              </a:xfrm>
              <a:custGeom>
                <a:avLst/>
                <a:gdLst>
                  <a:gd name="T0" fmla="*/ 52 w 93"/>
                  <a:gd name="T1" fmla="*/ 0 h 134"/>
                  <a:gd name="T2" fmla="*/ 41 w 93"/>
                  <a:gd name="T3" fmla="*/ 34 h 134"/>
                  <a:gd name="T4" fmla="*/ 29 w 93"/>
                  <a:gd name="T5" fmla="*/ 66 h 134"/>
                  <a:gd name="T6" fmla="*/ 15 w 93"/>
                  <a:gd name="T7" fmla="*/ 97 h 134"/>
                  <a:gd name="T8" fmla="*/ 0 w 93"/>
                  <a:gd name="T9" fmla="*/ 130 h 134"/>
                  <a:gd name="T10" fmla="*/ 12 w 93"/>
                  <a:gd name="T11" fmla="*/ 134 h 134"/>
                  <a:gd name="T12" fmla="*/ 18 w 93"/>
                  <a:gd name="T13" fmla="*/ 119 h 134"/>
                  <a:gd name="T14" fmla="*/ 26 w 93"/>
                  <a:gd name="T15" fmla="*/ 102 h 134"/>
                  <a:gd name="T16" fmla="*/ 42 w 93"/>
                  <a:gd name="T17" fmla="*/ 67 h 134"/>
                  <a:gd name="T18" fmla="*/ 52 w 93"/>
                  <a:gd name="T19" fmla="*/ 52 h 134"/>
                  <a:gd name="T20" fmla="*/ 64 w 93"/>
                  <a:gd name="T21" fmla="*/ 37 h 134"/>
                  <a:gd name="T22" fmla="*/ 77 w 93"/>
                  <a:gd name="T23" fmla="*/ 28 h 134"/>
                  <a:gd name="T24" fmla="*/ 85 w 93"/>
                  <a:gd name="T25" fmla="*/ 23 h 134"/>
                  <a:gd name="T26" fmla="*/ 93 w 93"/>
                  <a:gd name="T27" fmla="*/ 21 h 134"/>
                  <a:gd name="T28" fmla="*/ 91 w 93"/>
                  <a:gd name="T29" fmla="*/ 20 h 134"/>
                  <a:gd name="T30" fmla="*/ 86 w 93"/>
                  <a:gd name="T31" fmla="*/ 18 h 134"/>
                  <a:gd name="T32" fmla="*/ 72 w 93"/>
                  <a:gd name="T33" fmla="*/ 11 h 134"/>
                  <a:gd name="T34" fmla="*/ 58 w 93"/>
                  <a:gd name="T35" fmla="*/ 4 h 134"/>
                  <a:gd name="T36" fmla="*/ 53 w 93"/>
                  <a:gd name="T37" fmla="*/ 1 h 134"/>
                  <a:gd name="T38" fmla="*/ 52 w 93"/>
                  <a:gd name="T39" fmla="*/ 0 h 134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93"/>
                  <a:gd name="T61" fmla="*/ 0 h 134"/>
                  <a:gd name="T62" fmla="*/ 93 w 93"/>
                  <a:gd name="T63" fmla="*/ 134 h 134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93" h="134">
                    <a:moveTo>
                      <a:pt x="52" y="0"/>
                    </a:moveTo>
                    <a:lnTo>
                      <a:pt x="41" y="34"/>
                    </a:lnTo>
                    <a:lnTo>
                      <a:pt x="29" y="66"/>
                    </a:lnTo>
                    <a:lnTo>
                      <a:pt x="15" y="97"/>
                    </a:lnTo>
                    <a:lnTo>
                      <a:pt x="0" y="130"/>
                    </a:lnTo>
                    <a:lnTo>
                      <a:pt x="12" y="134"/>
                    </a:lnTo>
                    <a:lnTo>
                      <a:pt x="18" y="119"/>
                    </a:lnTo>
                    <a:lnTo>
                      <a:pt x="26" y="102"/>
                    </a:lnTo>
                    <a:lnTo>
                      <a:pt x="42" y="67"/>
                    </a:lnTo>
                    <a:lnTo>
                      <a:pt x="52" y="52"/>
                    </a:lnTo>
                    <a:lnTo>
                      <a:pt x="64" y="37"/>
                    </a:lnTo>
                    <a:lnTo>
                      <a:pt x="77" y="28"/>
                    </a:lnTo>
                    <a:lnTo>
                      <a:pt x="85" y="23"/>
                    </a:lnTo>
                    <a:lnTo>
                      <a:pt x="93" y="21"/>
                    </a:lnTo>
                    <a:lnTo>
                      <a:pt x="91" y="20"/>
                    </a:lnTo>
                    <a:lnTo>
                      <a:pt x="86" y="18"/>
                    </a:lnTo>
                    <a:lnTo>
                      <a:pt x="72" y="11"/>
                    </a:lnTo>
                    <a:lnTo>
                      <a:pt x="58" y="4"/>
                    </a:lnTo>
                    <a:lnTo>
                      <a:pt x="53" y="1"/>
                    </a:lnTo>
                    <a:lnTo>
                      <a:pt x="52" y="0"/>
                    </a:lnTo>
                    <a:close/>
                  </a:path>
                </a:pathLst>
              </a:custGeom>
              <a:solidFill>
                <a:srgbClr val="0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9236" name="Freeform 36"/>
              <p:cNvSpPr>
                <a:spLocks/>
              </p:cNvSpPr>
              <p:nvPr/>
            </p:nvSpPr>
            <p:spPr bwMode="auto">
              <a:xfrm>
                <a:off x="2993" y="2238"/>
                <a:ext cx="81" cy="97"/>
              </a:xfrm>
              <a:custGeom>
                <a:avLst/>
                <a:gdLst>
                  <a:gd name="T0" fmla="*/ 81 w 81"/>
                  <a:gd name="T1" fmla="*/ 0 h 97"/>
                  <a:gd name="T2" fmla="*/ 43 w 81"/>
                  <a:gd name="T3" fmla="*/ 27 h 97"/>
                  <a:gd name="T4" fmla="*/ 19 w 81"/>
                  <a:gd name="T5" fmla="*/ 56 h 97"/>
                  <a:gd name="T6" fmla="*/ 0 w 81"/>
                  <a:gd name="T7" fmla="*/ 97 h 97"/>
                  <a:gd name="T8" fmla="*/ 38 w 81"/>
                  <a:gd name="T9" fmla="*/ 50 h 97"/>
                  <a:gd name="T10" fmla="*/ 66 w 81"/>
                  <a:gd name="T11" fmla="*/ 27 h 97"/>
                  <a:gd name="T12" fmla="*/ 81 w 81"/>
                  <a:gd name="T13" fmla="*/ 0 h 9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81"/>
                  <a:gd name="T22" fmla="*/ 0 h 97"/>
                  <a:gd name="T23" fmla="*/ 81 w 81"/>
                  <a:gd name="T24" fmla="*/ 97 h 9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81" h="97">
                    <a:moveTo>
                      <a:pt x="81" y="0"/>
                    </a:moveTo>
                    <a:lnTo>
                      <a:pt x="43" y="27"/>
                    </a:lnTo>
                    <a:lnTo>
                      <a:pt x="19" y="56"/>
                    </a:lnTo>
                    <a:lnTo>
                      <a:pt x="0" y="97"/>
                    </a:lnTo>
                    <a:lnTo>
                      <a:pt x="38" y="50"/>
                    </a:lnTo>
                    <a:lnTo>
                      <a:pt x="66" y="27"/>
                    </a:lnTo>
                    <a:lnTo>
                      <a:pt x="81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9237" name="Freeform 37"/>
              <p:cNvSpPr>
                <a:spLocks/>
              </p:cNvSpPr>
              <p:nvPr/>
            </p:nvSpPr>
            <p:spPr bwMode="auto">
              <a:xfrm>
                <a:off x="2716" y="2416"/>
                <a:ext cx="242" cy="137"/>
              </a:xfrm>
              <a:custGeom>
                <a:avLst/>
                <a:gdLst>
                  <a:gd name="T0" fmla="*/ 0 w 242"/>
                  <a:gd name="T1" fmla="*/ 106 h 137"/>
                  <a:gd name="T2" fmla="*/ 25 w 242"/>
                  <a:gd name="T3" fmla="*/ 99 h 137"/>
                  <a:gd name="T4" fmla="*/ 48 w 242"/>
                  <a:gd name="T5" fmla="*/ 92 h 137"/>
                  <a:gd name="T6" fmla="*/ 70 w 242"/>
                  <a:gd name="T7" fmla="*/ 83 h 137"/>
                  <a:gd name="T8" fmla="*/ 88 w 242"/>
                  <a:gd name="T9" fmla="*/ 72 h 137"/>
                  <a:gd name="T10" fmla="*/ 106 w 242"/>
                  <a:gd name="T11" fmla="*/ 60 h 137"/>
                  <a:gd name="T12" fmla="*/ 121 w 242"/>
                  <a:gd name="T13" fmla="*/ 45 h 137"/>
                  <a:gd name="T14" fmla="*/ 136 w 242"/>
                  <a:gd name="T15" fmla="*/ 26 h 137"/>
                  <a:gd name="T16" fmla="*/ 147 w 242"/>
                  <a:gd name="T17" fmla="*/ 6 h 137"/>
                  <a:gd name="T18" fmla="*/ 144 w 242"/>
                  <a:gd name="T19" fmla="*/ 25 h 137"/>
                  <a:gd name="T20" fmla="*/ 142 w 242"/>
                  <a:gd name="T21" fmla="*/ 35 h 137"/>
                  <a:gd name="T22" fmla="*/ 138 w 242"/>
                  <a:gd name="T23" fmla="*/ 46 h 137"/>
                  <a:gd name="T24" fmla="*/ 132 w 242"/>
                  <a:gd name="T25" fmla="*/ 57 h 137"/>
                  <a:gd name="T26" fmla="*/ 125 w 242"/>
                  <a:gd name="T27" fmla="*/ 67 h 137"/>
                  <a:gd name="T28" fmla="*/ 115 w 242"/>
                  <a:gd name="T29" fmla="*/ 76 h 137"/>
                  <a:gd name="T30" fmla="*/ 102 w 242"/>
                  <a:gd name="T31" fmla="*/ 86 h 137"/>
                  <a:gd name="T32" fmla="*/ 122 w 242"/>
                  <a:gd name="T33" fmla="*/ 81 h 137"/>
                  <a:gd name="T34" fmla="*/ 139 w 242"/>
                  <a:gd name="T35" fmla="*/ 72 h 137"/>
                  <a:gd name="T36" fmla="*/ 152 w 242"/>
                  <a:gd name="T37" fmla="*/ 61 h 137"/>
                  <a:gd name="T38" fmla="*/ 163 w 242"/>
                  <a:gd name="T39" fmla="*/ 48 h 137"/>
                  <a:gd name="T40" fmla="*/ 183 w 242"/>
                  <a:gd name="T41" fmla="*/ 22 h 137"/>
                  <a:gd name="T42" fmla="*/ 191 w 242"/>
                  <a:gd name="T43" fmla="*/ 10 h 137"/>
                  <a:gd name="T44" fmla="*/ 199 w 242"/>
                  <a:gd name="T45" fmla="*/ 0 h 137"/>
                  <a:gd name="T46" fmla="*/ 196 w 242"/>
                  <a:gd name="T47" fmla="*/ 9 h 137"/>
                  <a:gd name="T48" fmla="*/ 194 w 242"/>
                  <a:gd name="T49" fmla="*/ 20 h 137"/>
                  <a:gd name="T50" fmla="*/ 190 w 242"/>
                  <a:gd name="T51" fmla="*/ 43 h 137"/>
                  <a:gd name="T52" fmla="*/ 190 w 242"/>
                  <a:gd name="T53" fmla="*/ 64 h 137"/>
                  <a:gd name="T54" fmla="*/ 191 w 242"/>
                  <a:gd name="T55" fmla="*/ 75 h 137"/>
                  <a:gd name="T56" fmla="*/ 194 w 242"/>
                  <a:gd name="T57" fmla="*/ 84 h 137"/>
                  <a:gd name="T58" fmla="*/ 216 w 242"/>
                  <a:gd name="T59" fmla="*/ 55 h 137"/>
                  <a:gd name="T60" fmla="*/ 229 w 242"/>
                  <a:gd name="T61" fmla="*/ 40 h 137"/>
                  <a:gd name="T62" fmla="*/ 242 w 242"/>
                  <a:gd name="T63" fmla="*/ 27 h 137"/>
                  <a:gd name="T64" fmla="*/ 231 w 242"/>
                  <a:gd name="T65" fmla="*/ 45 h 137"/>
                  <a:gd name="T66" fmla="*/ 223 w 242"/>
                  <a:gd name="T67" fmla="*/ 61 h 137"/>
                  <a:gd name="T68" fmla="*/ 218 w 242"/>
                  <a:gd name="T69" fmla="*/ 74 h 137"/>
                  <a:gd name="T70" fmla="*/ 216 w 242"/>
                  <a:gd name="T71" fmla="*/ 86 h 137"/>
                  <a:gd name="T72" fmla="*/ 214 w 242"/>
                  <a:gd name="T73" fmla="*/ 97 h 137"/>
                  <a:gd name="T74" fmla="*/ 216 w 242"/>
                  <a:gd name="T75" fmla="*/ 109 h 137"/>
                  <a:gd name="T76" fmla="*/ 219 w 242"/>
                  <a:gd name="T77" fmla="*/ 122 h 137"/>
                  <a:gd name="T78" fmla="*/ 223 w 242"/>
                  <a:gd name="T79" fmla="*/ 137 h 137"/>
                  <a:gd name="T80" fmla="*/ 212 w 242"/>
                  <a:gd name="T81" fmla="*/ 135 h 137"/>
                  <a:gd name="T82" fmla="*/ 204 w 242"/>
                  <a:gd name="T83" fmla="*/ 132 h 137"/>
                  <a:gd name="T84" fmla="*/ 196 w 242"/>
                  <a:gd name="T85" fmla="*/ 129 h 137"/>
                  <a:gd name="T86" fmla="*/ 190 w 242"/>
                  <a:gd name="T87" fmla="*/ 125 h 137"/>
                  <a:gd name="T88" fmla="*/ 184 w 242"/>
                  <a:gd name="T89" fmla="*/ 120 h 137"/>
                  <a:gd name="T90" fmla="*/ 180 w 242"/>
                  <a:gd name="T91" fmla="*/ 115 h 137"/>
                  <a:gd name="T92" fmla="*/ 178 w 242"/>
                  <a:gd name="T93" fmla="*/ 100 h 137"/>
                  <a:gd name="T94" fmla="*/ 176 w 242"/>
                  <a:gd name="T95" fmla="*/ 92 h 137"/>
                  <a:gd name="T96" fmla="*/ 171 w 242"/>
                  <a:gd name="T97" fmla="*/ 82 h 137"/>
                  <a:gd name="T98" fmla="*/ 154 w 242"/>
                  <a:gd name="T99" fmla="*/ 94 h 137"/>
                  <a:gd name="T100" fmla="*/ 134 w 242"/>
                  <a:gd name="T101" fmla="*/ 103 h 137"/>
                  <a:gd name="T102" fmla="*/ 113 w 242"/>
                  <a:gd name="T103" fmla="*/ 109 h 137"/>
                  <a:gd name="T104" fmla="*/ 89 w 242"/>
                  <a:gd name="T105" fmla="*/ 114 h 137"/>
                  <a:gd name="T106" fmla="*/ 65 w 242"/>
                  <a:gd name="T107" fmla="*/ 115 h 137"/>
                  <a:gd name="T108" fmla="*/ 41 w 242"/>
                  <a:gd name="T109" fmla="*/ 114 h 137"/>
                  <a:gd name="T110" fmla="*/ 19 w 242"/>
                  <a:gd name="T111" fmla="*/ 111 h 137"/>
                  <a:gd name="T112" fmla="*/ 0 w 242"/>
                  <a:gd name="T113" fmla="*/ 106 h 137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242"/>
                  <a:gd name="T172" fmla="*/ 0 h 137"/>
                  <a:gd name="T173" fmla="*/ 242 w 242"/>
                  <a:gd name="T174" fmla="*/ 137 h 137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242" h="137">
                    <a:moveTo>
                      <a:pt x="0" y="106"/>
                    </a:moveTo>
                    <a:lnTo>
                      <a:pt x="25" y="99"/>
                    </a:lnTo>
                    <a:lnTo>
                      <a:pt x="48" y="92"/>
                    </a:lnTo>
                    <a:lnTo>
                      <a:pt x="70" y="83"/>
                    </a:lnTo>
                    <a:lnTo>
                      <a:pt x="88" y="72"/>
                    </a:lnTo>
                    <a:lnTo>
                      <a:pt x="106" y="60"/>
                    </a:lnTo>
                    <a:lnTo>
                      <a:pt x="121" y="45"/>
                    </a:lnTo>
                    <a:lnTo>
                      <a:pt x="136" y="26"/>
                    </a:lnTo>
                    <a:lnTo>
                      <a:pt x="147" y="6"/>
                    </a:lnTo>
                    <a:lnTo>
                      <a:pt x="144" y="25"/>
                    </a:lnTo>
                    <a:lnTo>
                      <a:pt x="142" y="35"/>
                    </a:lnTo>
                    <a:lnTo>
                      <a:pt x="138" y="46"/>
                    </a:lnTo>
                    <a:lnTo>
                      <a:pt x="132" y="57"/>
                    </a:lnTo>
                    <a:lnTo>
                      <a:pt x="125" y="67"/>
                    </a:lnTo>
                    <a:lnTo>
                      <a:pt x="115" y="76"/>
                    </a:lnTo>
                    <a:lnTo>
                      <a:pt x="102" y="86"/>
                    </a:lnTo>
                    <a:lnTo>
                      <a:pt x="122" y="81"/>
                    </a:lnTo>
                    <a:lnTo>
                      <a:pt x="139" y="72"/>
                    </a:lnTo>
                    <a:lnTo>
                      <a:pt x="152" y="61"/>
                    </a:lnTo>
                    <a:lnTo>
                      <a:pt x="163" y="48"/>
                    </a:lnTo>
                    <a:lnTo>
                      <a:pt x="183" y="22"/>
                    </a:lnTo>
                    <a:lnTo>
                      <a:pt x="191" y="10"/>
                    </a:lnTo>
                    <a:lnTo>
                      <a:pt x="199" y="0"/>
                    </a:lnTo>
                    <a:lnTo>
                      <a:pt x="196" y="9"/>
                    </a:lnTo>
                    <a:lnTo>
                      <a:pt x="194" y="20"/>
                    </a:lnTo>
                    <a:lnTo>
                      <a:pt x="190" y="43"/>
                    </a:lnTo>
                    <a:lnTo>
                      <a:pt x="190" y="64"/>
                    </a:lnTo>
                    <a:lnTo>
                      <a:pt x="191" y="75"/>
                    </a:lnTo>
                    <a:lnTo>
                      <a:pt x="194" y="84"/>
                    </a:lnTo>
                    <a:lnTo>
                      <a:pt x="216" y="55"/>
                    </a:lnTo>
                    <a:lnTo>
                      <a:pt x="229" y="40"/>
                    </a:lnTo>
                    <a:lnTo>
                      <a:pt x="242" y="27"/>
                    </a:lnTo>
                    <a:lnTo>
                      <a:pt x="231" y="45"/>
                    </a:lnTo>
                    <a:lnTo>
                      <a:pt x="223" y="61"/>
                    </a:lnTo>
                    <a:lnTo>
                      <a:pt x="218" y="74"/>
                    </a:lnTo>
                    <a:lnTo>
                      <a:pt x="216" y="86"/>
                    </a:lnTo>
                    <a:lnTo>
                      <a:pt x="214" y="97"/>
                    </a:lnTo>
                    <a:lnTo>
                      <a:pt x="216" y="109"/>
                    </a:lnTo>
                    <a:lnTo>
                      <a:pt x="219" y="122"/>
                    </a:lnTo>
                    <a:lnTo>
                      <a:pt x="223" y="137"/>
                    </a:lnTo>
                    <a:lnTo>
                      <a:pt x="212" y="135"/>
                    </a:lnTo>
                    <a:lnTo>
                      <a:pt x="204" y="132"/>
                    </a:lnTo>
                    <a:lnTo>
                      <a:pt x="196" y="129"/>
                    </a:lnTo>
                    <a:lnTo>
                      <a:pt x="190" y="125"/>
                    </a:lnTo>
                    <a:lnTo>
                      <a:pt x="184" y="120"/>
                    </a:lnTo>
                    <a:lnTo>
                      <a:pt x="180" y="115"/>
                    </a:lnTo>
                    <a:lnTo>
                      <a:pt x="178" y="100"/>
                    </a:lnTo>
                    <a:lnTo>
                      <a:pt x="176" y="92"/>
                    </a:lnTo>
                    <a:lnTo>
                      <a:pt x="171" y="82"/>
                    </a:lnTo>
                    <a:lnTo>
                      <a:pt x="154" y="94"/>
                    </a:lnTo>
                    <a:lnTo>
                      <a:pt x="134" y="103"/>
                    </a:lnTo>
                    <a:lnTo>
                      <a:pt x="113" y="109"/>
                    </a:lnTo>
                    <a:lnTo>
                      <a:pt x="89" y="114"/>
                    </a:lnTo>
                    <a:lnTo>
                      <a:pt x="65" y="115"/>
                    </a:lnTo>
                    <a:lnTo>
                      <a:pt x="41" y="114"/>
                    </a:lnTo>
                    <a:lnTo>
                      <a:pt x="19" y="111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FF33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9238" name="Freeform 38"/>
              <p:cNvSpPr>
                <a:spLocks/>
              </p:cNvSpPr>
              <p:nvPr/>
            </p:nvSpPr>
            <p:spPr bwMode="auto">
              <a:xfrm>
                <a:off x="2867" y="2364"/>
                <a:ext cx="76" cy="96"/>
              </a:xfrm>
              <a:custGeom>
                <a:avLst/>
                <a:gdLst>
                  <a:gd name="T0" fmla="*/ 76 w 76"/>
                  <a:gd name="T1" fmla="*/ 1 h 96"/>
                  <a:gd name="T2" fmla="*/ 66 w 76"/>
                  <a:gd name="T3" fmla="*/ 0 h 96"/>
                  <a:gd name="T4" fmla="*/ 56 w 76"/>
                  <a:gd name="T5" fmla="*/ 0 h 96"/>
                  <a:gd name="T6" fmla="*/ 39 w 76"/>
                  <a:gd name="T7" fmla="*/ 3 h 96"/>
                  <a:gd name="T8" fmla="*/ 25 w 76"/>
                  <a:gd name="T9" fmla="*/ 11 h 96"/>
                  <a:gd name="T10" fmla="*/ 14 w 76"/>
                  <a:gd name="T11" fmla="*/ 22 h 96"/>
                  <a:gd name="T12" fmla="*/ 6 w 76"/>
                  <a:gd name="T13" fmla="*/ 37 h 96"/>
                  <a:gd name="T14" fmla="*/ 2 w 76"/>
                  <a:gd name="T15" fmla="*/ 54 h 96"/>
                  <a:gd name="T16" fmla="*/ 0 w 76"/>
                  <a:gd name="T17" fmla="*/ 74 h 96"/>
                  <a:gd name="T18" fmla="*/ 1 w 76"/>
                  <a:gd name="T19" fmla="*/ 96 h 96"/>
                  <a:gd name="T20" fmla="*/ 9 w 76"/>
                  <a:gd name="T21" fmla="*/ 80 h 96"/>
                  <a:gd name="T22" fmla="*/ 15 w 76"/>
                  <a:gd name="T23" fmla="*/ 65 h 96"/>
                  <a:gd name="T24" fmla="*/ 24 w 76"/>
                  <a:gd name="T25" fmla="*/ 52 h 96"/>
                  <a:gd name="T26" fmla="*/ 33 w 76"/>
                  <a:gd name="T27" fmla="*/ 40 h 96"/>
                  <a:gd name="T28" fmla="*/ 53 w 76"/>
                  <a:gd name="T29" fmla="*/ 18 h 96"/>
                  <a:gd name="T30" fmla="*/ 76 w 76"/>
                  <a:gd name="T31" fmla="*/ 1 h 9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76"/>
                  <a:gd name="T49" fmla="*/ 0 h 96"/>
                  <a:gd name="T50" fmla="*/ 76 w 76"/>
                  <a:gd name="T51" fmla="*/ 96 h 9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76" h="96">
                    <a:moveTo>
                      <a:pt x="76" y="1"/>
                    </a:moveTo>
                    <a:lnTo>
                      <a:pt x="66" y="0"/>
                    </a:lnTo>
                    <a:lnTo>
                      <a:pt x="56" y="0"/>
                    </a:lnTo>
                    <a:lnTo>
                      <a:pt x="39" y="3"/>
                    </a:lnTo>
                    <a:lnTo>
                      <a:pt x="25" y="11"/>
                    </a:lnTo>
                    <a:lnTo>
                      <a:pt x="14" y="22"/>
                    </a:lnTo>
                    <a:lnTo>
                      <a:pt x="6" y="37"/>
                    </a:lnTo>
                    <a:lnTo>
                      <a:pt x="2" y="54"/>
                    </a:lnTo>
                    <a:lnTo>
                      <a:pt x="0" y="74"/>
                    </a:lnTo>
                    <a:lnTo>
                      <a:pt x="1" y="96"/>
                    </a:lnTo>
                    <a:lnTo>
                      <a:pt x="9" y="80"/>
                    </a:lnTo>
                    <a:lnTo>
                      <a:pt x="15" y="65"/>
                    </a:lnTo>
                    <a:lnTo>
                      <a:pt x="24" y="52"/>
                    </a:lnTo>
                    <a:lnTo>
                      <a:pt x="33" y="40"/>
                    </a:lnTo>
                    <a:lnTo>
                      <a:pt x="53" y="18"/>
                    </a:lnTo>
                    <a:lnTo>
                      <a:pt x="76" y="1"/>
                    </a:lnTo>
                    <a:close/>
                  </a:path>
                </a:pathLst>
              </a:custGeom>
              <a:solidFill>
                <a:srgbClr val="404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9239" name="Freeform 39"/>
              <p:cNvSpPr>
                <a:spLocks/>
              </p:cNvSpPr>
              <p:nvPr/>
            </p:nvSpPr>
            <p:spPr bwMode="auto">
              <a:xfrm>
                <a:off x="2923" y="2376"/>
                <a:ext cx="47" cy="86"/>
              </a:xfrm>
              <a:custGeom>
                <a:avLst/>
                <a:gdLst>
                  <a:gd name="T0" fmla="*/ 45 w 47"/>
                  <a:gd name="T1" fmla="*/ 0 h 86"/>
                  <a:gd name="T2" fmla="*/ 36 w 47"/>
                  <a:gd name="T3" fmla="*/ 24 h 86"/>
                  <a:gd name="T4" fmla="*/ 25 w 47"/>
                  <a:gd name="T5" fmla="*/ 45 h 86"/>
                  <a:gd name="T6" fmla="*/ 12 w 47"/>
                  <a:gd name="T7" fmla="*/ 64 h 86"/>
                  <a:gd name="T8" fmla="*/ 0 w 47"/>
                  <a:gd name="T9" fmla="*/ 86 h 86"/>
                  <a:gd name="T10" fmla="*/ 13 w 47"/>
                  <a:gd name="T11" fmla="*/ 74 h 86"/>
                  <a:gd name="T12" fmla="*/ 24 w 47"/>
                  <a:gd name="T13" fmla="*/ 65 h 86"/>
                  <a:gd name="T14" fmla="*/ 33 w 47"/>
                  <a:gd name="T15" fmla="*/ 56 h 86"/>
                  <a:gd name="T16" fmla="*/ 39 w 47"/>
                  <a:gd name="T17" fmla="*/ 49 h 86"/>
                  <a:gd name="T18" fmla="*/ 44 w 47"/>
                  <a:gd name="T19" fmla="*/ 41 h 86"/>
                  <a:gd name="T20" fmla="*/ 46 w 47"/>
                  <a:gd name="T21" fmla="*/ 30 h 86"/>
                  <a:gd name="T22" fmla="*/ 47 w 47"/>
                  <a:gd name="T23" fmla="*/ 17 h 86"/>
                  <a:gd name="T24" fmla="*/ 46 w 47"/>
                  <a:gd name="T25" fmla="*/ 10 h 86"/>
                  <a:gd name="T26" fmla="*/ 45 w 47"/>
                  <a:gd name="T27" fmla="*/ 0 h 8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47"/>
                  <a:gd name="T43" fmla="*/ 0 h 86"/>
                  <a:gd name="T44" fmla="*/ 47 w 47"/>
                  <a:gd name="T45" fmla="*/ 86 h 8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47" h="86">
                    <a:moveTo>
                      <a:pt x="45" y="0"/>
                    </a:moveTo>
                    <a:lnTo>
                      <a:pt x="36" y="24"/>
                    </a:lnTo>
                    <a:lnTo>
                      <a:pt x="25" y="45"/>
                    </a:lnTo>
                    <a:lnTo>
                      <a:pt x="12" y="64"/>
                    </a:lnTo>
                    <a:lnTo>
                      <a:pt x="0" y="86"/>
                    </a:lnTo>
                    <a:lnTo>
                      <a:pt x="13" y="74"/>
                    </a:lnTo>
                    <a:lnTo>
                      <a:pt x="24" y="65"/>
                    </a:lnTo>
                    <a:lnTo>
                      <a:pt x="33" y="56"/>
                    </a:lnTo>
                    <a:lnTo>
                      <a:pt x="39" y="49"/>
                    </a:lnTo>
                    <a:lnTo>
                      <a:pt x="44" y="41"/>
                    </a:lnTo>
                    <a:lnTo>
                      <a:pt x="46" y="30"/>
                    </a:lnTo>
                    <a:lnTo>
                      <a:pt x="47" y="17"/>
                    </a:lnTo>
                    <a:lnTo>
                      <a:pt x="46" y="10"/>
                    </a:lnTo>
                    <a:lnTo>
                      <a:pt x="45" y="0"/>
                    </a:lnTo>
                    <a:close/>
                  </a:path>
                </a:pathLst>
              </a:custGeom>
              <a:solidFill>
                <a:srgbClr val="FFFF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O"/>
              </a:p>
            </p:txBody>
          </p:sp>
        </p:grpSp>
      </p:grpSp>
      <p:grpSp>
        <p:nvGrpSpPr>
          <p:cNvPr id="4" name="Group 40"/>
          <p:cNvGrpSpPr>
            <a:grpSpLocks/>
          </p:cNvGrpSpPr>
          <p:nvPr/>
        </p:nvGrpSpPr>
        <p:grpSpPr bwMode="auto">
          <a:xfrm>
            <a:off x="9645650" y="2792414"/>
            <a:ext cx="698500" cy="708025"/>
            <a:chOff x="4649" y="2750"/>
            <a:chExt cx="440" cy="446"/>
          </a:xfrm>
        </p:grpSpPr>
        <p:sp>
          <p:nvSpPr>
            <p:cNvPr id="9225" name="Oval 41"/>
            <p:cNvSpPr>
              <a:spLocks noChangeArrowheads="1"/>
            </p:cNvSpPr>
            <p:nvPr/>
          </p:nvSpPr>
          <p:spPr bwMode="auto">
            <a:xfrm>
              <a:off x="4649" y="2750"/>
              <a:ext cx="440" cy="446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C0C0C0"/>
                </a:gs>
              </a:gsLst>
              <a:lin ang="5400000" scaled="1"/>
            </a:gradFill>
            <a:ln w="76200">
              <a:solidFill>
                <a:schemeClr val="bg2"/>
              </a:solidFill>
              <a:round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ES" altLang="es-ES" sz="1800"/>
            </a:p>
          </p:txBody>
        </p:sp>
        <p:sp>
          <p:nvSpPr>
            <p:cNvPr id="9226" name="Sound"/>
            <p:cNvSpPr>
              <a:spLocks noEditPoints="1" noChangeArrowheads="1"/>
            </p:cNvSpPr>
            <p:nvPr/>
          </p:nvSpPr>
          <p:spPr bwMode="auto">
            <a:xfrm>
              <a:off x="4694" y="2840"/>
              <a:ext cx="318" cy="273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747 w 21600"/>
                <a:gd name="T13" fmla="*/ 22470 h 21600"/>
                <a:gd name="T14" fmla="*/ 21057 w 21600"/>
                <a:gd name="T15" fmla="*/ 28246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7273"/>
                  </a:moveTo>
                  <a:lnTo>
                    <a:pt x="5824" y="7273"/>
                  </a:lnTo>
                  <a:lnTo>
                    <a:pt x="11164" y="0"/>
                  </a:lnTo>
                  <a:lnTo>
                    <a:pt x="11164" y="21159"/>
                  </a:lnTo>
                  <a:lnTo>
                    <a:pt x="5824" y="13885"/>
                  </a:lnTo>
                  <a:lnTo>
                    <a:pt x="0" y="13885"/>
                  </a:lnTo>
                  <a:lnTo>
                    <a:pt x="0" y="7273"/>
                  </a:lnTo>
                  <a:close/>
                </a:path>
                <a:path w="21600" h="21600">
                  <a:moveTo>
                    <a:pt x="13024" y="7273"/>
                  </a:moveTo>
                  <a:lnTo>
                    <a:pt x="13591" y="6722"/>
                  </a:lnTo>
                  <a:lnTo>
                    <a:pt x="13833" y="7548"/>
                  </a:lnTo>
                  <a:lnTo>
                    <a:pt x="14076" y="8485"/>
                  </a:lnTo>
                  <a:lnTo>
                    <a:pt x="14157" y="9367"/>
                  </a:lnTo>
                  <a:lnTo>
                    <a:pt x="14197" y="10524"/>
                  </a:lnTo>
                  <a:lnTo>
                    <a:pt x="14197" y="11406"/>
                  </a:lnTo>
                  <a:lnTo>
                    <a:pt x="14116" y="12012"/>
                  </a:lnTo>
                  <a:lnTo>
                    <a:pt x="13995" y="12728"/>
                  </a:lnTo>
                  <a:lnTo>
                    <a:pt x="13833" y="13444"/>
                  </a:lnTo>
                  <a:lnTo>
                    <a:pt x="13712" y="14106"/>
                  </a:lnTo>
                  <a:lnTo>
                    <a:pt x="13591" y="14546"/>
                  </a:lnTo>
                  <a:lnTo>
                    <a:pt x="13065" y="13885"/>
                  </a:lnTo>
                  <a:lnTo>
                    <a:pt x="13307" y="12893"/>
                  </a:lnTo>
                  <a:lnTo>
                    <a:pt x="13469" y="11791"/>
                  </a:lnTo>
                  <a:lnTo>
                    <a:pt x="13550" y="10910"/>
                  </a:lnTo>
                  <a:lnTo>
                    <a:pt x="13591" y="10138"/>
                  </a:lnTo>
                  <a:lnTo>
                    <a:pt x="13469" y="9367"/>
                  </a:lnTo>
                  <a:lnTo>
                    <a:pt x="13388" y="8595"/>
                  </a:lnTo>
                  <a:lnTo>
                    <a:pt x="13267" y="7934"/>
                  </a:lnTo>
                  <a:lnTo>
                    <a:pt x="13024" y="7273"/>
                  </a:lnTo>
                  <a:close/>
                </a:path>
                <a:path w="21600" h="21600">
                  <a:moveTo>
                    <a:pt x="16382" y="3967"/>
                  </a:moveTo>
                  <a:lnTo>
                    <a:pt x="16786" y="5179"/>
                  </a:lnTo>
                  <a:lnTo>
                    <a:pt x="17150" y="6612"/>
                  </a:lnTo>
                  <a:lnTo>
                    <a:pt x="17474" y="8651"/>
                  </a:lnTo>
                  <a:lnTo>
                    <a:pt x="17595" y="9753"/>
                  </a:lnTo>
                  <a:lnTo>
                    <a:pt x="17635" y="12012"/>
                  </a:lnTo>
                  <a:lnTo>
                    <a:pt x="17393" y="13665"/>
                  </a:lnTo>
                  <a:lnTo>
                    <a:pt x="17150" y="15208"/>
                  </a:lnTo>
                  <a:lnTo>
                    <a:pt x="16786" y="16310"/>
                  </a:lnTo>
                  <a:lnTo>
                    <a:pt x="16341" y="17687"/>
                  </a:lnTo>
                  <a:lnTo>
                    <a:pt x="15815" y="17081"/>
                  </a:lnTo>
                  <a:lnTo>
                    <a:pt x="16503" y="14602"/>
                  </a:lnTo>
                  <a:lnTo>
                    <a:pt x="16786" y="13169"/>
                  </a:lnTo>
                  <a:lnTo>
                    <a:pt x="16867" y="12012"/>
                  </a:lnTo>
                  <a:lnTo>
                    <a:pt x="16867" y="9642"/>
                  </a:lnTo>
                  <a:lnTo>
                    <a:pt x="16705" y="7989"/>
                  </a:lnTo>
                  <a:lnTo>
                    <a:pt x="16422" y="6612"/>
                  </a:lnTo>
                  <a:lnTo>
                    <a:pt x="16220" y="5675"/>
                  </a:lnTo>
                  <a:lnTo>
                    <a:pt x="15856" y="4518"/>
                  </a:lnTo>
                  <a:lnTo>
                    <a:pt x="16382" y="3967"/>
                  </a:lnTo>
                  <a:close/>
                </a:path>
                <a:path w="21600" h="21600">
                  <a:moveTo>
                    <a:pt x="18889" y="1377"/>
                  </a:moveTo>
                  <a:lnTo>
                    <a:pt x="19415" y="826"/>
                  </a:lnTo>
                  <a:lnTo>
                    <a:pt x="20194" y="2576"/>
                  </a:lnTo>
                  <a:lnTo>
                    <a:pt x="20831" y="4683"/>
                  </a:lnTo>
                  <a:lnTo>
                    <a:pt x="21357" y="7204"/>
                  </a:lnTo>
                  <a:lnTo>
                    <a:pt x="21650" y="9450"/>
                  </a:lnTo>
                  <a:lnTo>
                    <a:pt x="21600" y="12301"/>
                  </a:lnTo>
                  <a:lnTo>
                    <a:pt x="21215" y="15938"/>
                  </a:lnTo>
                  <a:lnTo>
                    <a:pt x="20629" y="18348"/>
                  </a:lnTo>
                  <a:lnTo>
                    <a:pt x="19415" y="21655"/>
                  </a:lnTo>
                  <a:lnTo>
                    <a:pt x="18889" y="21159"/>
                  </a:lnTo>
                  <a:lnTo>
                    <a:pt x="19901" y="18404"/>
                  </a:lnTo>
                  <a:lnTo>
                    <a:pt x="20467" y="15593"/>
                  </a:lnTo>
                  <a:lnTo>
                    <a:pt x="20791" y="12342"/>
                  </a:lnTo>
                  <a:lnTo>
                    <a:pt x="20871" y="9532"/>
                  </a:lnTo>
                  <a:lnTo>
                    <a:pt x="20629" y="7411"/>
                  </a:lnTo>
                  <a:lnTo>
                    <a:pt x="20062" y="4628"/>
                  </a:lnTo>
                  <a:lnTo>
                    <a:pt x="19415" y="2810"/>
                  </a:lnTo>
                  <a:lnTo>
                    <a:pt x="18889" y="1377"/>
                  </a:lnTo>
                  <a:close/>
                </a:path>
              </a:pathLst>
            </a:custGeom>
            <a:solidFill>
              <a:srgbClr val="FFB46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/>
            <a:lstStyle/>
            <a:p>
              <a:endParaRPr lang="es-CO"/>
            </a:p>
          </p:txBody>
        </p:sp>
      </p:grpSp>
    </p:spTree>
    <p:extLst>
      <p:ext uri="{BB962C8B-B14F-4D97-AF65-F5344CB8AC3E}">
        <p14:creationId xmlns:p14="http://schemas.microsoft.com/office/powerpoint/2010/main" val="27541186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 nodeType="clickPar">
                      <p:stCondLst>
                        <p:cond delay="0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0"/>
                                        <p:tgtEl>
                                          <p:spTgt spid="2050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 nodeType="clickPar">
                      <p:stCondLst>
                        <p:cond delay="0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750"/>
                                        <p:tgtEl>
                                          <p:spTgt spid="2050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Firefight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  <p:bldLst>
      <p:bldP spid="2050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ángulo redondeado 23"/>
          <p:cNvSpPr/>
          <p:nvPr/>
        </p:nvSpPr>
        <p:spPr>
          <a:xfrm>
            <a:off x="2034064" y="271904"/>
            <a:ext cx="7301132" cy="645707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57150"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3314" name="Picture 2" descr="Adelante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5014" y="3716338"/>
            <a:ext cx="788987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Picture 3" descr="Atrás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5013" y="4724401"/>
            <a:ext cx="792162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8688388" y="112714"/>
            <a:ext cx="18732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es-ES" altLang="es-ES">
                <a:solidFill>
                  <a:srgbClr val="DDDDDD"/>
                </a:solidFill>
                <a:latin typeface="Comic Sans MS" panose="030F0702030302020204" pitchFamily="66" charset="0"/>
              </a:rPr>
              <a:t>35 / 50</a:t>
            </a:r>
          </a:p>
        </p:txBody>
      </p:sp>
      <p:sp>
        <p:nvSpPr>
          <p:cNvPr id="28696" name="AutoShape 24"/>
          <p:cNvSpPr>
            <a:spLocks noChangeArrowheads="1"/>
          </p:cNvSpPr>
          <p:nvPr/>
        </p:nvSpPr>
        <p:spPr bwMode="auto">
          <a:xfrm>
            <a:off x="3359151" y="5661025"/>
            <a:ext cx="4824413" cy="863600"/>
          </a:xfrm>
          <a:prstGeom prst="foldedCorner">
            <a:avLst>
              <a:gd name="adj" fmla="val 12500"/>
            </a:avLst>
          </a:prstGeom>
          <a:solidFill>
            <a:srgbClr val="FFFF00"/>
          </a:solidFill>
          <a:ln w="28575">
            <a:noFill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s-ES" sz="5400" b="1" dirty="0" err="1">
                <a:latin typeface="Comic Sans MS" pitchFamily="66" charset="0"/>
              </a:rPr>
              <a:t>police</a:t>
            </a:r>
            <a:r>
              <a:rPr lang="es-ES" sz="5400" b="1" dirty="0">
                <a:latin typeface="Comic Sans MS" pitchFamily="66" charset="0"/>
              </a:rPr>
              <a:t> </a:t>
            </a:r>
            <a:r>
              <a:rPr lang="es-ES" sz="5400" b="1" dirty="0" err="1">
                <a:latin typeface="Comic Sans MS" pitchFamily="66" charset="0"/>
              </a:rPr>
              <a:t>officer</a:t>
            </a:r>
            <a:endParaRPr lang="es-ES" sz="5400" b="1" dirty="0">
              <a:latin typeface="Comic Sans MS" pitchFamily="66" charset="0"/>
            </a:endParaRPr>
          </a:p>
        </p:txBody>
      </p:sp>
      <p:pic>
        <p:nvPicPr>
          <p:cNvPr id="28697" name="Picture 25" descr="Policía"/>
          <p:cNvPicPr>
            <a:picLocks noChangeAspect="1" noChangeArrowheads="1"/>
          </p:cNvPicPr>
          <p:nvPr/>
        </p:nvPicPr>
        <p:blipFill>
          <a:blip r:embed="rId6"/>
          <a:stretch>
            <a:fillRect/>
          </a:stretch>
        </p:blipFill>
        <p:spPr bwMode="auto">
          <a:xfrm>
            <a:off x="4583113" y="1216025"/>
            <a:ext cx="2449512" cy="4300538"/>
          </a:xfrm>
          <a:prstGeom prst="rect">
            <a:avLst/>
          </a:prstGeom>
          <a:noFill/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extLst/>
        </p:spPr>
      </p:pic>
      <p:grpSp>
        <p:nvGrpSpPr>
          <p:cNvPr id="2" name="Group 26"/>
          <p:cNvGrpSpPr>
            <a:grpSpLocks/>
          </p:cNvGrpSpPr>
          <p:nvPr/>
        </p:nvGrpSpPr>
        <p:grpSpPr bwMode="auto">
          <a:xfrm>
            <a:off x="9551988" y="1784350"/>
            <a:ext cx="792162" cy="819150"/>
            <a:chOff x="748" y="3158"/>
            <a:chExt cx="499" cy="516"/>
          </a:xfrm>
        </p:grpSpPr>
        <p:sp>
          <p:nvSpPr>
            <p:cNvPr id="13323" name="Oval 27"/>
            <p:cNvSpPr>
              <a:spLocks noChangeArrowheads="1"/>
            </p:cNvSpPr>
            <p:nvPr/>
          </p:nvSpPr>
          <p:spPr bwMode="auto">
            <a:xfrm>
              <a:off x="807" y="3187"/>
              <a:ext cx="440" cy="446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C0C0C0"/>
                </a:gs>
              </a:gsLst>
              <a:lin ang="5400000" scaled="1"/>
            </a:gradFill>
            <a:ln w="76200">
              <a:solidFill>
                <a:schemeClr val="bg2"/>
              </a:solidFill>
              <a:round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ES" altLang="es-ES" sz="1800"/>
            </a:p>
          </p:txBody>
        </p:sp>
        <p:grpSp>
          <p:nvGrpSpPr>
            <p:cNvPr id="13324" name="Group 28"/>
            <p:cNvGrpSpPr>
              <a:grpSpLocks/>
            </p:cNvGrpSpPr>
            <p:nvPr/>
          </p:nvGrpSpPr>
          <p:grpSpPr bwMode="auto">
            <a:xfrm>
              <a:off x="748" y="3158"/>
              <a:ext cx="499" cy="516"/>
              <a:chOff x="2655" y="1738"/>
              <a:chExt cx="866" cy="834"/>
            </a:xfrm>
          </p:grpSpPr>
          <p:sp>
            <p:nvSpPr>
              <p:cNvPr id="13325" name="Freeform 29"/>
              <p:cNvSpPr>
                <a:spLocks/>
              </p:cNvSpPr>
              <p:nvPr/>
            </p:nvSpPr>
            <p:spPr bwMode="auto">
              <a:xfrm>
                <a:off x="2655" y="1738"/>
                <a:ext cx="866" cy="834"/>
              </a:xfrm>
              <a:custGeom>
                <a:avLst/>
                <a:gdLst>
                  <a:gd name="T0" fmla="*/ 789 w 866"/>
                  <a:gd name="T1" fmla="*/ 45 h 834"/>
                  <a:gd name="T2" fmla="*/ 728 w 866"/>
                  <a:gd name="T3" fmla="*/ 91 h 834"/>
                  <a:gd name="T4" fmla="*/ 576 w 866"/>
                  <a:gd name="T5" fmla="*/ 190 h 834"/>
                  <a:gd name="T6" fmla="*/ 516 w 866"/>
                  <a:gd name="T7" fmla="*/ 233 h 834"/>
                  <a:gd name="T8" fmla="*/ 456 w 866"/>
                  <a:gd name="T9" fmla="*/ 284 h 834"/>
                  <a:gd name="T10" fmla="*/ 398 w 866"/>
                  <a:gd name="T11" fmla="*/ 346 h 834"/>
                  <a:gd name="T12" fmla="*/ 356 w 866"/>
                  <a:gd name="T13" fmla="*/ 402 h 834"/>
                  <a:gd name="T14" fmla="*/ 282 w 866"/>
                  <a:gd name="T15" fmla="*/ 593 h 834"/>
                  <a:gd name="T16" fmla="*/ 245 w 866"/>
                  <a:gd name="T17" fmla="*/ 597 h 834"/>
                  <a:gd name="T18" fmla="*/ 221 w 866"/>
                  <a:gd name="T19" fmla="*/ 614 h 834"/>
                  <a:gd name="T20" fmla="*/ 202 w 866"/>
                  <a:gd name="T21" fmla="*/ 639 h 834"/>
                  <a:gd name="T22" fmla="*/ 174 w 866"/>
                  <a:gd name="T23" fmla="*/ 687 h 834"/>
                  <a:gd name="T24" fmla="*/ 145 w 866"/>
                  <a:gd name="T25" fmla="*/ 720 h 834"/>
                  <a:gd name="T26" fmla="*/ 115 w 866"/>
                  <a:gd name="T27" fmla="*/ 742 h 834"/>
                  <a:gd name="T28" fmla="*/ 89 w 866"/>
                  <a:gd name="T29" fmla="*/ 756 h 834"/>
                  <a:gd name="T30" fmla="*/ 58 w 866"/>
                  <a:gd name="T31" fmla="*/ 768 h 834"/>
                  <a:gd name="T32" fmla="*/ 21 w 866"/>
                  <a:gd name="T33" fmla="*/ 777 h 834"/>
                  <a:gd name="T34" fmla="*/ 25 w 866"/>
                  <a:gd name="T35" fmla="*/ 793 h 834"/>
                  <a:gd name="T36" fmla="*/ 79 w 866"/>
                  <a:gd name="T37" fmla="*/ 809 h 834"/>
                  <a:gd name="T38" fmla="*/ 135 w 866"/>
                  <a:gd name="T39" fmla="*/ 815 h 834"/>
                  <a:gd name="T40" fmla="*/ 190 w 866"/>
                  <a:gd name="T41" fmla="*/ 809 h 834"/>
                  <a:gd name="T42" fmla="*/ 227 w 866"/>
                  <a:gd name="T43" fmla="*/ 809 h 834"/>
                  <a:gd name="T44" fmla="*/ 249 w 866"/>
                  <a:gd name="T45" fmla="*/ 822 h 834"/>
                  <a:gd name="T46" fmla="*/ 284 w 866"/>
                  <a:gd name="T47" fmla="*/ 832 h 834"/>
                  <a:gd name="T48" fmla="*/ 313 w 866"/>
                  <a:gd name="T49" fmla="*/ 834 h 834"/>
                  <a:gd name="T50" fmla="*/ 308 w 866"/>
                  <a:gd name="T51" fmla="*/ 806 h 834"/>
                  <a:gd name="T52" fmla="*/ 307 w 866"/>
                  <a:gd name="T53" fmla="*/ 783 h 834"/>
                  <a:gd name="T54" fmla="*/ 313 w 866"/>
                  <a:gd name="T55" fmla="*/ 761 h 834"/>
                  <a:gd name="T56" fmla="*/ 329 w 866"/>
                  <a:gd name="T57" fmla="*/ 737 h 834"/>
                  <a:gd name="T58" fmla="*/ 350 w 866"/>
                  <a:gd name="T59" fmla="*/ 714 h 834"/>
                  <a:gd name="T60" fmla="*/ 360 w 866"/>
                  <a:gd name="T61" fmla="*/ 692 h 834"/>
                  <a:gd name="T62" fmla="*/ 361 w 866"/>
                  <a:gd name="T63" fmla="*/ 668 h 834"/>
                  <a:gd name="T64" fmla="*/ 357 w 866"/>
                  <a:gd name="T65" fmla="*/ 640 h 834"/>
                  <a:gd name="T66" fmla="*/ 376 w 866"/>
                  <a:gd name="T67" fmla="*/ 607 h 834"/>
                  <a:gd name="T68" fmla="*/ 408 w 866"/>
                  <a:gd name="T69" fmla="*/ 576 h 834"/>
                  <a:gd name="T70" fmla="*/ 500 w 866"/>
                  <a:gd name="T71" fmla="*/ 482 h 834"/>
                  <a:gd name="T72" fmla="*/ 569 w 866"/>
                  <a:gd name="T73" fmla="*/ 394 h 834"/>
                  <a:gd name="T74" fmla="*/ 670 w 866"/>
                  <a:gd name="T75" fmla="*/ 284 h 834"/>
                  <a:gd name="T76" fmla="*/ 770 w 866"/>
                  <a:gd name="T77" fmla="*/ 172 h 834"/>
                  <a:gd name="T78" fmla="*/ 815 w 866"/>
                  <a:gd name="T79" fmla="*/ 114 h 834"/>
                  <a:gd name="T80" fmla="*/ 853 w 866"/>
                  <a:gd name="T81" fmla="*/ 50 h 834"/>
                  <a:gd name="T82" fmla="*/ 862 w 866"/>
                  <a:gd name="T83" fmla="*/ 32 h 834"/>
                  <a:gd name="T84" fmla="*/ 866 w 866"/>
                  <a:gd name="T85" fmla="*/ 18 h 834"/>
                  <a:gd name="T86" fmla="*/ 860 w 866"/>
                  <a:gd name="T87" fmla="*/ 2 h 834"/>
                  <a:gd name="T88" fmla="*/ 844 w 866"/>
                  <a:gd name="T89" fmla="*/ 2 h 834"/>
                  <a:gd name="T90" fmla="*/ 818 w 866"/>
                  <a:gd name="T91" fmla="*/ 19 h 834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w 866"/>
                  <a:gd name="T139" fmla="*/ 0 h 834"/>
                  <a:gd name="T140" fmla="*/ 866 w 866"/>
                  <a:gd name="T141" fmla="*/ 834 h 834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T138" t="T139" r="T140" b="T141"/>
                <a:pathLst>
                  <a:path w="866" h="834">
                    <a:moveTo>
                      <a:pt x="818" y="19"/>
                    </a:moveTo>
                    <a:lnTo>
                      <a:pt x="789" y="45"/>
                    </a:lnTo>
                    <a:lnTo>
                      <a:pt x="758" y="69"/>
                    </a:lnTo>
                    <a:lnTo>
                      <a:pt x="728" y="91"/>
                    </a:lnTo>
                    <a:lnTo>
                      <a:pt x="698" y="111"/>
                    </a:lnTo>
                    <a:lnTo>
                      <a:pt x="576" y="190"/>
                    </a:lnTo>
                    <a:lnTo>
                      <a:pt x="545" y="211"/>
                    </a:lnTo>
                    <a:lnTo>
                      <a:pt x="516" y="233"/>
                    </a:lnTo>
                    <a:lnTo>
                      <a:pt x="486" y="257"/>
                    </a:lnTo>
                    <a:lnTo>
                      <a:pt x="456" y="284"/>
                    </a:lnTo>
                    <a:lnTo>
                      <a:pt x="427" y="313"/>
                    </a:lnTo>
                    <a:lnTo>
                      <a:pt x="398" y="346"/>
                    </a:lnTo>
                    <a:lnTo>
                      <a:pt x="370" y="383"/>
                    </a:lnTo>
                    <a:lnTo>
                      <a:pt x="356" y="402"/>
                    </a:lnTo>
                    <a:lnTo>
                      <a:pt x="342" y="423"/>
                    </a:lnTo>
                    <a:lnTo>
                      <a:pt x="282" y="593"/>
                    </a:lnTo>
                    <a:lnTo>
                      <a:pt x="261" y="593"/>
                    </a:lnTo>
                    <a:lnTo>
                      <a:pt x="245" y="597"/>
                    </a:lnTo>
                    <a:lnTo>
                      <a:pt x="231" y="604"/>
                    </a:lnTo>
                    <a:lnTo>
                      <a:pt x="221" y="614"/>
                    </a:lnTo>
                    <a:lnTo>
                      <a:pt x="211" y="626"/>
                    </a:lnTo>
                    <a:lnTo>
                      <a:pt x="202" y="639"/>
                    </a:lnTo>
                    <a:lnTo>
                      <a:pt x="183" y="671"/>
                    </a:lnTo>
                    <a:lnTo>
                      <a:pt x="174" y="687"/>
                    </a:lnTo>
                    <a:lnTo>
                      <a:pt x="160" y="703"/>
                    </a:lnTo>
                    <a:lnTo>
                      <a:pt x="145" y="720"/>
                    </a:lnTo>
                    <a:lnTo>
                      <a:pt x="126" y="735"/>
                    </a:lnTo>
                    <a:lnTo>
                      <a:pt x="115" y="742"/>
                    </a:lnTo>
                    <a:lnTo>
                      <a:pt x="102" y="749"/>
                    </a:lnTo>
                    <a:lnTo>
                      <a:pt x="89" y="756"/>
                    </a:lnTo>
                    <a:lnTo>
                      <a:pt x="75" y="762"/>
                    </a:lnTo>
                    <a:lnTo>
                      <a:pt x="58" y="768"/>
                    </a:lnTo>
                    <a:lnTo>
                      <a:pt x="41" y="773"/>
                    </a:lnTo>
                    <a:lnTo>
                      <a:pt x="21" y="777"/>
                    </a:lnTo>
                    <a:lnTo>
                      <a:pt x="0" y="781"/>
                    </a:lnTo>
                    <a:lnTo>
                      <a:pt x="25" y="793"/>
                    </a:lnTo>
                    <a:lnTo>
                      <a:pt x="52" y="801"/>
                    </a:lnTo>
                    <a:lnTo>
                      <a:pt x="79" y="809"/>
                    </a:lnTo>
                    <a:lnTo>
                      <a:pt x="107" y="813"/>
                    </a:lnTo>
                    <a:lnTo>
                      <a:pt x="135" y="815"/>
                    </a:lnTo>
                    <a:lnTo>
                      <a:pt x="163" y="814"/>
                    </a:lnTo>
                    <a:lnTo>
                      <a:pt x="190" y="809"/>
                    </a:lnTo>
                    <a:lnTo>
                      <a:pt x="216" y="799"/>
                    </a:lnTo>
                    <a:lnTo>
                      <a:pt x="227" y="809"/>
                    </a:lnTo>
                    <a:lnTo>
                      <a:pt x="238" y="817"/>
                    </a:lnTo>
                    <a:lnTo>
                      <a:pt x="249" y="822"/>
                    </a:lnTo>
                    <a:lnTo>
                      <a:pt x="260" y="826"/>
                    </a:lnTo>
                    <a:lnTo>
                      <a:pt x="284" y="832"/>
                    </a:lnTo>
                    <a:lnTo>
                      <a:pt x="297" y="833"/>
                    </a:lnTo>
                    <a:lnTo>
                      <a:pt x="313" y="834"/>
                    </a:lnTo>
                    <a:lnTo>
                      <a:pt x="311" y="819"/>
                    </a:lnTo>
                    <a:lnTo>
                      <a:pt x="308" y="806"/>
                    </a:lnTo>
                    <a:lnTo>
                      <a:pt x="307" y="794"/>
                    </a:lnTo>
                    <a:lnTo>
                      <a:pt x="307" y="783"/>
                    </a:lnTo>
                    <a:lnTo>
                      <a:pt x="308" y="772"/>
                    </a:lnTo>
                    <a:lnTo>
                      <a:pt x="313" y="761"/>
                    </a:lnTo>
                    <a:lnTo>
                      <a:pt x="319" y="750"/>
                    </a:lnTo>
                    <a:lnTo>
                      <a:pt x="329" y="737"/>
                    </a:lnTo>
                    <a:lnTo>
                      <a:pt x="341" y="725"/>
                    </a:lnTo>
                    <a:lnTo>
                      <a:pt x="350" y="714"/>
                    </a:lnTo>
                    <a:lnTo>
                      <a:pt x="356" y="703"/>
                    </a:lnTo>
                    <a:lnTo>
                      <a:pt x="360" y="692"/>
                    </a:lnTo>
                    <a:lnTo>
                      <a:pt x="361" y="680"/>
                    </a:lnTo>
                    <a:lnTo>
                      <a:pt x="361" y="668"/>
                    </a:lnTo>
                    <a:lnTo>
                      <a:pt x="360" y="655"/>
                    </a:lnTo>
                    <a:lnTo>
                      <a:pt x="357" y="640"/>
                    </a:lnTo>
                    <a:lnTo>
                      <a:pt x="365" y="624"/>
                    </a:lnTo>
                    <a:lnTo>
                      <a:pt x="376" y="607"/>
                    </a:lnTo>
                    <a:lnTo>
                      <a:pt x="392" y="591"/>
                    </a:lnTo>
                    <a:lnTo>
                      <a:pt x="408" y="576"/>
                    </a:lnTo>
                    <a:lnTo>
                      <a:pt x="479" y="514"/>
                    </a:lnTo>
                    <a:lnTo>
                      <a:pt x="500" y="482"/>
                    </a:lnTo>
                    <a:lnTo>
                      <a:pt x="521" y="451"/>
                    </a:lnTo>
                    <a:lnTo>
                      <a:pt x="569" y="394"/>
                    </a:lnTo>
                    <a:lnTo>
                      <a:pt x="619" y="338"/>
                    </a:lnTo>
                    <a:lnTo>
                      <a:pt x="670" y="284"/>
                    </a:lnTo>
                    <a:lnTo>
                      <a:pt x="722" y="228"/>
                    </a:lnTo>
                    <a:lnTo>
                      <a:pt x="770" y="172"/>
                    </a:lnTo>
                    <a:lnTo>
                      <a:pt x="793" y="143"/>
                    </a:lnTo>
                    <a:lnTo>
                      <a:pt x="815" y="114"/>
                    </a:lnTo>
                    <a:lnTo>
                      <a:pt x="835" y="82"/>
                    </a:lnTo>
                    <a:lnTo>
                      <a:pt x="853" y="50"/>
                    </a:lnTo>
                    <a:lnTo>
                      <a:pt x="858" y="41"/>
                    </a:lnTo>
                    <a:lnTo>
                      <a:pt x="862" y="32"/>
                    </a:lnTo>
                    <a:lnTo>
                      <a:pt x="864" y="24"/>
                    </a:lnTo>
                    <a:lnTo>
                      <a:pt x="866" y="18"/>
                    </a:lnTo>
                    <a:lnTo>
                      <a:pt x="864" y="8"/>
                    </a:lnTo>
                    <a:lnTo>
                      <a:pt x="860" y="2"/>
                    </a:lnTo>
                    <a:lnTo>
                      <a:pt x="853" y="0"/>
                    </a:lnTo>
                    <a:lnTo>
                      <a:pt x="844" y="2"/>
                    </a:lnTo>
                    <a:lnTo>
                      <a:pt x="832" y="9"/>
                    </a:lnTo>
                    <a:lnTo>
                      <a:pt x="818" y="19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13326" name="Freeform 30"/>
              <p:cNvSpPr>
                <a:spLocks/>
              </p:cNvSpPr>
              <p:nvPr/>
            </p:nvSpPr>
            <p:spPr bwMode="auto">
              <a:xfrm>
                <a:off x="3035" y="1765"/>
                <a:ext cx="463" cy="452"/>
              </a:xfrm>
              <a:custGeom>
                <a:avLst/>
                <a:gdLst>
                  <a:gd name="T0" fmla="*/ 426 w 463"/>
                  <a:gd name="T1" fmla="*/ 19 h 452"/>
                  <a:gd name="T2" fmla="*/ 398 w 463"/>
                  <a:gd name="T3" fmla="*/ 45 h 452"/>
                  <a:gd name="T4" fmla="*/ 368 w 463"/>
                  <a:gd name="T5" fmla="*/ 69 h 452"/>
                  <a:gd name="T6" fmla="*/ 339 w 463"/>
                  <a:gd name="T7" fmla="*/ 92 h 452"/>
                  <a:gd name="T8" fmla="*/ 309 w 463"/>
                  <a:gd name="T9" fmla="*/ 114 h 452"/>
                  <a:gd name="T10" fmla="*/ 249 w 463"/>
                  <a:gd name="T11" fmla="*/ 155 h 452"/>
                  <a:gd name="T12" fmla="*/ 189 w 463"/>
                  <a:gd name="T13" fmla="*/ 196 h 452"/>
                  <a:gd name="T14" fmla="*/ 133 w 463"/>
                  <a:gd name="T15" fmla="*/ 238 h 452"/>
                  <a:gd name="T16" fmla="*/ 107 w 463"/>
                  <a:gd name="T17" fmla="*/ 261 h 452"/>
                  <a:gd name="T18" fmla="*/ 82 w 463"/>
                  <a:gd name="T19" fmla="*/ 285 h 452"/>
                  <a:gd name="T20" fmla="*/ 58 w 463"/>
                  <a:gd name="T21" fmla="*/ 311 h 452"/>
                  <a:gd name="T22" fmla="*/ 37 w 463"/>
                  <a:gd name="T23" fmla="*/ 339 h 452"/>
                  <a:gd name="T24" fmla="*/ 17 w 463"/>
                  <a:gd name="T25" fmla="*/ 370 h 452"/>
                  <a:gd name="T26" fmla="*/ 0 w 463"/>
                  <a:gd name="T27" fmla="*/ 404 h 452"/>
                  <a:gd name="T28" fmla="*/ 82 w 463"/>
                  <a:gd name="T29" fmla="*/ 452 h 452"/>
                  <a:gd name="T30" fmla="*/ 102 w 463"/>
                  <a:gd name="T31" fmla="*/ 422 h 452"/>
                  <a:gd name="T32" fmla="*/ 123 w 463"/>
                  <a:gd name="T33" fmla="*/ 394 h 452"/>
                  <a:gd name="T34" fmla="*/ 144 w 463"/>
                  <a:gd name="T35" fmla="*/ 367 h 452"/>
                  <a:gd name="T36" fmla="*/ 167 w 463"/>
                  <a:gd name="T37" fmla="*/ 342 h 452"/>
                  <a:gd name="T38" fmla="*/ 216 w 463"/>
                  <a:gd name="T39" fmla="*/ 293 h 452"/>
                  <a:gd name="T40" fmla="*/ 265 w 463"/>
                  <a:gd name="T41" fmla="*/ 246 h 452"/>
                  <a:gd name="T42" fmla="*/ 316 w 463"/>
                  <a:gd name="T43" fmla="*/ 199 h 452"/>
                  <a:gd name="T44" fmla="*/ 365 w 463"/>
                  <a:gd name="T45" fmla="*/ 149 h 452"/>
                  <a:gd name="T46" fmla="*/ 388 w 463"/>
                  <a:gd name="T47" fmla="*/ 121 h 452"/>
                  <a:gd name="T48" fmla="*/ 411 w 463"/>
                  <a:gd name="T49" fmla="*/ 93 h 452"/>
                  <a:gd name="T50" fmla="*/ 433 w 463"/>
                  <a:gd name="T51" fmla="*/ 63 h 452"/>
                  <a:gd name="T52" fmla="*/ 454 w 463"/>
                  <a:gd name="T53" fmla="*/ 31 h 452"/>
                  <a:gd name="T54" fmla="*/ 459 w 463"/>
                  <a:gd name="T55" fmla="*/ 19 h 452"/>
                  <a:gd name="T56" fmla="*/ 463 w 463"/>
                  <a:gd name="T57" fmla="*/ 10 h 452"/>
                  <a:gd name="T58" fmla="*/ 463 w 463"/>
                  <a:gd name="T59" fmla="*/ 5 h 452"/>
                  <a:gd name="T60" fmla="*/ 459 w 463"/>
                  <a:gd name="T61" fmla="*/ 2 h 452"/>
                  <a:gd name="T62" fmla="*/ 455 w 463"/>
                  <a:gd name="T63" fmla="*/ 0 h 452"/>
                  <a:gd name="T64" fmla="*/ 447 w 463"/>
                  <a:gd name="T65" fmla="*/ 4 h 452"/>
                  <a:gd name="T66" fmla="*/ 437 w 463"/>
                  <a:gd name="T67" fmla="*/ 10 h 452"/>
                  <a:gd name="T68" fmla="*/ 426 w 463"/>
                  <a:gd name="T69" fmla="*/ 19 h 452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463"/>
                  <a:gd name="T106" fmla="*/ 0 h 452"/>
                  <a:gd name="T107" fmla="*/ 463 w 463"/>
                  <a:gd name="T108" fmla="*/ 452 h 452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463" h="452">
                    <a:moveTo>
                      <a:pt x="426" y="19"/>
                    </a:moveTo>
                    <a:lnTo>
                      <a:pt x="398" y="45"/>
                    </a:lnTo>
                    <a:lnTo>
                      <a:pt x="368" y="69"/>
                    </a:lnTo>
                    <a:lnTo>
                      <a:pt x="339" y="92"/>
                    </a:lnTo>
                    <a:lnTo>
                      <a:pt x="309" y="114"/>
                    </a:lnTo>
                    <a:lnTo>
                      <a:pt x="249" y="155"/>
                    </a:lnTo>
                    <a:lnTo>
                      <a:pt x="189" y="196"/>
                    </a:lnTo>
                    <a:lnTo>
                      <a:pt x="133" y="238"/>
                    </a:lnTo>
                    <a:lnTo>
                      <a:pt x="107" y="261"/>
                    </a:lnTo>
                    <a:lnTo>
                      <a:pt x="82" y="285"/>
                    </a:lnTo>
                    <a:lnTo>
                      <a:pt x="58" y="311"/>
                    </a:lnTo>
                    <a:lnTo>
                      <a:pt x="37" y="339"/>
                    </a:lnTo>
                    <a:lnTo>
                      <a:pt x="17" y="370"/>
                    </a:lnTo>
                    <a:lnTo>
                      <a:pt x="0" y="404"/>
                    </a:lnTo>
                    <a:lnTo>
                      <a:pt x="82" y="452"/>
                    </a:lnTo>
                    <a:lnTo>
                      <a:pt x="102" y="422"/>
                    </a:lnTo>
                    <a:lnTo>
                      <a:pt x="123" y="394"/>
                    </a:lnTo>
                    <a:lnTo>
                      <a:pt x="144" y="367"/>
                    </a:lnTo>
                    <a:lnTo>
                      <a:pt x="167" y="342"/>
                    </a:lnTo>
                    <a:lnTo>
                      <a:pt x="216" y="293"/>
                    </a:lnTo>
                    <a:lnTo>
                      <a:pt x="265" y="246"/>
                    </a:lnTo>
                    <a:lnTo>
                      <a:pt x="316" y="199"/>
                    </a:lnTo>
                    <a:lnTo>
                      <a:pt x="365" y="149"/>
                    </a:lnTo>
                    <a:lnTo>
                      <a:pt x="388" y="121"/>
                    </a:lnTo>
                    <a:lnTo>
                      <a:pt x="411" y="93"/>
                    </a:lnTo>
                    <a:lnTo>
                      <a:pt x="433" y="63"/>
                    </a:lnTo>
                    <a:lnTo>
                      <a:pt x="454" y="31"/>
                    </a:lnTo>
                    <a:lnTo>
                      <a:pt x="459" y="19"/>
                    </a:lnTo>
                    <a:lnTo>
                      <a:pt x="463" y="10"/>
                    </a:lnTo>
                    <a:lnTo>
                      <a:pt x="463" y="5"/>
                    </a:lnTo>
                    <a:lnTo>
                      <a:pt x="459" y="2"/>
                    </a:lnTo>
                    <a:lnTo>
                      <a:pt x="455" y="0"/>
                    </a:lnTo>
                    <a:lnTo>
                      <a:pt x="447" y="4"/>
                    </a:lnTo>
                    <a:lnTo>
                      <a:pt x="437" y="10"/>
                    </a:lnTo>
                    <a:lnTo>
                      <a:pt x="426" y="19"/>
                    </a:lnTo>
                    <a:close/>
                  </a:path>
                </a:pathLst>
              </a:custGeom>
              <a:solidFill>
                <a:srgbClr val="B8696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13327" name="Freeform 31"/>
              <p:cNvSpPr>
                <a:spLocks/>
              </p:cNvSpPr>
              <p:nvPr/>
            </p:nvSpPr>
            <p:spPr bwMode="auto">
              <a:xfrm>
                <a:off x="2952" y="2179"/>
                <a:ext cx="162" cy="173"/>
              </a:xfrm>
              <a:custGeom>
                <a:avLst/>
                <a:gdLst>
                  <a:gd name="T0" fmla="*/ 62 w 162"/>
                  <a:gd name="T1" fmla="*/ 0 h 173"/>
                  <a:gd name="T2" fmla="*/ 162 w 162"/>
                  <a:gd name="T3" fmla="*/ 61 h 173"/>
                  <a:gd name="T4" fmla="*/ 130 w 162"/>
                  <a:gd name="T5" fmla="*/ 86 h 173"/>
                  <a:gd name="T6" fmla="*/ 99 w 162"/>
                  <a:gd name="T7" fmla="*/ 113 h 173"/>
                  <a:gd name="T8" fmla="*/ 71 w 162"/>
                  <a:gd name="T9" fmla="*/ 141 h 173"/>
                  <a:gd name="T10" fmla="*/ 44 w 162"/>
                  <a:gd name="T11" fmla="*/ 173 h 173"/>
                  <a:gd name="T12" fmla="*/ 0 w 162"/>
                  <a:gd name="T13" fmla="*/ 152 h 173"/>
                  <a:gd name="T14" fmla="*/ 20 w 162"/>
                  <a:gd name="T15" fmla="*/ 114 h 173"/>
                  <a:gd name="T16" fmla="*/ 38 w 162"/>
                  <a:gd name="T17" fmla="*/ 76 h 173"/>
                  <a:gd name="T18" fmla="*/ 51 w 162"/>
                  <a:gd name="T19" fmla="*/ 38 h 173"/>
                  <a:gd name="T20" fmla="*/ 62 w 162"/>
                  <a:gd name="T21" fmla="*/ 0 h 173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62"/>
                  <a:gd name="T34" fmla="*/ 0 h 173"/>
                  <a:gd name="T35" fmla="*/ 162 w 162"/>
                  <a:gd name="T36" fmla="*/ 173 h 173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62" h="173">
                    <a:moveTo>
                      <a:pt x="62" y="0"/>
                    </a:moveTo>
                    <a:lnTo>
                      <a:pt x="162" y="61"/>
                    </a:lnTo>
                    <a:lnTo>
                      <a:pt x="130" y="86"/>
                    </a:lnTo>
                    <a:lnTo>
                      <a:pt x="99" y="113"/>
                    </a:lnTo>
                    <a:lnTo>
                      <a:pt x="71" y="141"/>
                    </a:lnTo>
                    <a:lnTo>
                      <a:pt x="44" y="173"/>
                    </a:lnTo>
                    <a:lnTo>
                      <a:pt x="0" y="152"/>
                    </a:lnTo>
                    <a:lnTo>
                      <a:pt x="20" y="114"/>
                    </a:lnTo>
                    <a:lnTo>
                      <a:pt x="38" y="76"/>
                    </a:lnTo>
                    <a:lnTo>
                      <a:pt x="51" y="38"/>
                    </a:lnTo>
                    <a:lnTo>
                      <a:pt x="62" y="0"/>
                    </a:lnTo>
                    <a:close/>
                  </a:path>
                </a:pathLst>
              </a:custGeom>
              <a:solidFill>
                <a:srgbClr val="9E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13328" name="Freeform 32"/>
              <p:cNvSpPr>
                <a:spLocks/>
              </p:cNvSpPr>
              <p:nvPr/>
            </p:nvSpPr>
            <p:spPr bwMode="auto">
              <a:xfrm>
                <a:off x="2691" y="2354"/>
                <a:ext cx="295" cy="201"/>
              </a:xfrm>
              <a:custGeom>
                <a:avLst/>
                <a:gdLst>
                  <a:gd name="T0" fmla="*/ 287 w 295"/>
                  <a:gd name="T1" fmla="*/ 21 h 201"/>
                  <a:gd name="T2" fmla="*/ 292 w 295"/>
                  <a:gd name="T3" fmla="*/ 35 h 201"/>
                  <a:gd name="T4" fmla="*/ 295 w 295"/>
                  <a:gd name="T5" fmla="*/ 50 h 201"/>
                  <a:gd name="T6" fmla="*/ 295 w 295"/>
                  <a:gd name="T7" fmla="*/ 65 h 201"/>
                  <a:gd name="T8" fmla="*/ 293 w 295"/>
                  <a:gd name="T9" fmla="*/ 80 h 201"/>
                  <a:gd name="T10" fmla="*/ 290 w 295"/>
                  <a:gd name="T11" fmla="*/ 87 h 201"/>
                  <a:gd name="T12" fmla="*/ 286 w 295"/>
                  <a:gd name="T13" fmla="*/ 94 h 201"/>
                  <a:gd name="T14" fmla="*/ 275 w 295"/>
                  <a:gd name="T15" fmla="*/ 106 h 201"/>
                  <a:gd name="T16" fmla="*/ 263 w 295"/>
                  <a:gd name="T17" fmla="*/ 117 h 201"/>
                  <a:gd name="T18" fmla="*/ 253 w 295"/>
                  <a:gd name="T19" fmla="*/ 129 h 201"/>
                  <a:gd name="T20" fmla="*/ 246 w 295"/>
                  <a:gd name="T21" fmla="*/ 141 h 201"/>
                  <a:gd name="T22" fmla="*/ 242 w 295"/>
                  <a:gd name="T23" fmla="*/ 150 h 201"/>
                  <a:gd name="T24" fmla="*/ 239 w 295"/>
                  <a:gd name="T25" fmla="*/ 157 h 201"/>
                  <a:gd name="T26" fmla="*/ 239 w 295"/>
                  <a:gd name="T27" fmla="*/ 164 h 201"/>
                  <a:gd name="T28" fmla="*/ 241 w 295"/>
                  <a:gd name="T29" fmla="*/ 170 h 201"/>
                  <a:gd name="T30" fmla="*/ 243 w 295"/>
                  <a:gd name="T31" fmla="*/ 178 h 201"/>
                  <a:gd name="T32" fmla="*/ 246 w 295"/>
                  <a:gd name="T33" fmla="*/ 187 h 201"/>
                  <a:gd name="T34" fmla="*/ 249 w 295"/>
                  <a:gd name="T35" fmla="*/ 201 h 201"/>
                  <a:gd name="T36" fmla="*/ 239 w 295"/>
                  <a:gd name="T37" fmla="*/ 197 h 201"/>
                  <a:gd name="T38" fmla="*/ 232 w 295"/>
                  <a:gd name="T39" fmla="*/ 194 h 201"/>
                  <a:gd name="T40" fmla="*/ 220 w 295"/>
                  <a:gd name="T41" fmla="*/ 191 h 201"/>
                  <a:gd name="T42" fmla="*/ 211 w 295"/>
                  <a:gd name="T43" fmla="*/ 187 h 201"/>
                  <a:gd name="T44" fmla="*/ 205 w 295"/>
                  <a:gd name="T45" fmla="*/ 184 h 201"/>
                  <a:gd name="T46" fmla="*/ 202 w 295"/>
                  <a:gd name="T47" fmla="*/ 180 h 201"/>
                  <a:gd name="T48" fmla="*/ 199 w 295"/>
                  <a:gd name="T49" fmla="*/ 173 h 201"/>
                  <a:gd name="T50" fmla="*/ 197 w 295"/>
                  <a:gd name="T51" fmla="*/ 165 h 201"/>
                  <a:gd name="T52" fmla="*/ 192 w 295"/>
                  <a:gd name="T53" fmla="*/ 152 h 201"/>
                  <a:gd name="T54" fmla="*/ 180 w 295"/>
                  <a:gd name="T55" fmla="*/ 158 h 201"/>
                  <a:gd name="T56" fmla="*/ 168 w 295"/>
                  <a:gd name="T57" fmla="*/ 165 h 201"/>
                  <a:gd name="T58" fmla="*/ 144 w 295"/>
                  <a:gd name="T59" fmla="*/ 172 h 201"/>
                  <a:gd name="T60" fmla="*/ 121 w 295"/>
                  <a:gd name="T61" fmla="*/ 177 h 201"/>
                  <a:gd name="T62" fmla="*/ 98 w 295"/>
                  <a:gd name="T63" fmla="*/ 178 h 201"/>
                  <a:gd name="T64" fmla="*/ 75 w 295"/>
                  <a:gd name="T65" fmla="*/ 177 h 201"/>
                  <a:gd name="T66" fmla="*/ 52 w 295"/>
                  <a:gd name="T67" fmla="*/ 174 h 201"/>
                  <a:gd name="T68" fmla="*/ 27 w 295"/>
                  <a:gd name="T69" fmla="*/ 170 h 201"/>
                  <a:gd name="T70" fmla="*/ 0 w 295"/>
                  <a:gd name="T71" fmla="*/ 167 h 201"/>
                  <a:gd name="T72" fmla="*/ 48 w 295"/>
                  <a:gd name="T73" fmla="*/ 157 h 201"/>
                  <a:gd name="T74" fmla="*/ 72 w 295"/>
                  <a:gd name="T75" fmla="*/ 153 h 201"/>
                  <a:gd name="T76" fmla="*/ 95 w 295"/>
                  <a:gd name="T77" fmla="*/ 144 h 201"/>
                  <a:gd name="T78" fmla="*/ 104 w 295"/>
                  <a:gd name="T79" fmla="*/ 140 h 201"/>
                  <a:gd name="T80" fmla="*/ 111 w 295"/>
                  <a:gd name="T81" fmla="*/ 135 h 201"/>
                  <a:gd name="T82" fmla="*/ 124 w 295"/>
                  <a:gd name="T83" fmla="*/ 125 h 201"/>
                  <a:gd name="T84" fmla="*/ 133 w 295"/>
                  <a:gd name="T85" fmla="*/ 114 h 201"/>
                  <a:gd name="T86" fmla="*/ 141 w 295"/>
                  <a:gd name="T87" fmla="*/ 102 h 201"/>
                  <a:gd name="T88" fmla="*/ 154 w 295"/>
                  <a:gd name="T89" fmla="*/ 77 h 201"/>
                  <a:gd name="T90" fmla="*/ 162 w 295"/>
                  <a:gd name="T91" fmla="*/ 64 h 201"/>
                  <a:gd name="T92" fmla="*/ 170 w 295"/>
                  <a:gd name="T93" fmla="*/ 50 h 201"/>
                  <a:gd name="T94" fmla="*/ 187 w 295"/>
                  <a:gd name="T95" fmla="*/ 31 h 201"/>
                  <a:gd name="T96" fmla="*/ 196 w 295"/>
                  <a:gd name="T97" fmla="*/ 22 h 201"/>
                  <a:gd name="T98" fmla="*/ 205 w 295"/>
                  <a:gd name="T99" fmla="*/ 14 h 201"/>
                  <a:gd name="T100" fmla="*/ 218 w 295"/>
                  <a:gd name="T101" fmla="*/ 8 h 201"/>
                  <a:gd name="T102" fmla="*/ 229 w 295"/>
                  <a:gd name="T103" fmla="*/ 3 h 201"/>
                  <a:gd name="T104" fmla="*/ 242 w 295"/>
                  <a:gd name="T105" fmla="*/ 1 h 201"/>
                  <a:gd name="T106" fmla="*/ 255 w 295"/>
                  <a:gd name="T107" fmla="*/ 0 h 201"/>
                  <a:gd name="T108" fmla="*/ 265 w 295"/>
                  <a:gd name="T109" fmla="*/ 2 h 201"/>
                  <a:gd name="T110" fmla="*/ 273 w 295"/>
                  <a:gd name="T111" fmla="*/ 7 h 201"/>
                  <a:gd name="T112" fmla="*/ 281 w 295"/>
                  <a:gd name="T113" fmla="*/ 13 h 201"/>
                  <a:gd name="T114" fmla="*/ 287 w 295"/>
                  <a:gd name="T115" fmla="*/ 21 h 201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w 295"/>
                  <a:gd name="T175" fmla="*/ 0 h 201"/>
                  <a:gd name="T176" fmla="*/ 295 w 295"/>
                  <a:gd name="T177" fmla="*/ 201 h 201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T174" t="T175" r="T176" b="T177"/>
                <a:pathLst>
                  <a:path w="295" h="201">
                    <a:moveTo>
                      <a:pt x="287" y="21"/>
                    </a:moveTo>
                    <a:lnTo>
                      <a:pt x="292" y="35"/>
                    </a:lnTo>
                    <a:lnTo>
                      <a:pt x="295" y="50"/>
                    </a:lnTo>
                    <a:lnTo>
                      <a:pt x="295" y="65"/>
                    </a:lnTo>
                    <a:lnTo>
                      <a:pt x="293" y="80"/>
                    </a:lnTo>
                    <a:lnTo>
                      <a:pt x="290" y="87"/>
                    </a:lnTo>
                    <a:lnTo>
                      <a:pt x="286" y="94"/>
                    </a:lnTo>
                    <a:lnTo>
                      <a:pt x="275" y="106"/>
                    </a:lnTo>
                    <a:lnTo>
                      <a:pt x="263" y="117"/>
                    </a:lnTo>
                    <a:lnTo>
                      <a:pt x="253" y="129"/>
                    </a:lnTo>
                    <a:lnTo>
                      <a:pt x="246" y="141"/>
                    </a:lnTo>
                    <a:lnTo>
                      <a:pt x="242" y="150"/>
                    </a:lnTo>
                    <a:lnTo>
                      <a:pt x="239" y="157"/>
                    </a:lnTo>
                    <a:lnTo>
                      <a:pt x="239" y="164"/>
                    </a:lnTo>
                    <a:lnTo>
                      <a:pt x="241" y="170"/>
                    </a:lnTo>
                    <a:lnTo>
                      <a:pt x="243" y="178"/>
                    </a:lnTo>
                    <a:lnTo>
                      <a:pt x="246" y="187"/>
                    </a:lnTo>
                    <a:lnTo>
                      <a:pt x="249" y="201"/>
                    </a:lnTo>
                    <a:lnTo>
                      <a:pt x="239" y="197"/>
                    </a:lnTo>
                    <a:lnTo>
                      <a:pt x="232" y="194"/>
                    </a:lnTo>
                    <a:lnTo>
                      <a:pt x="220" y="191"/>
                    </a:lnTo>
                    <a:lnTo>
                      <a:pt x="211" y="187"/>
                    </a:lnTo>
                    <a:lnTo>
                      <a:pt x="205" y="184"/>
                    </a:lnTo>
                    <a:lnTo>
                      <a:pt x="202" y="180"/>
                    </a:lnTo>
                    <a:lnTo>
                      <a:pt x="199" y="173"/>
                    </a:lnTo>
                    <a:lnTo>
                      <a:pt x="197" y="165"/>
                    </a:lnTo>
                    <a:lnTo>
                      <a:pt x="192" y="152"/>
                    </a:lnTo>
                    <a:lnTo>
                      <a:pt x="180" y="158"/>
                    </a:lnTo>
                    <a:lnTo>
                      <a:pt x="168" y="165"/>
                    </a:lnTo>
                    <a:lnTo>
                      <a:pt x="144" y="172"/>
                    </a:lnTo>
                    <a:lnTo>
                      <a:pt x="121" y="177"/>
                    </a:lnTo>
                    <a:lnTo>
                      <a:pt x="98" y="178"/>
                    </a:lnTo>
                    <a:lnTo>
                      <a:pt x="75" y="177"/>
                    </a:lnTo>
                    <a:lnTo>
                      <a:pt x="52" y="174"/>
                    </a:lnTo>
                    <a:lnTo>
                      <a:pt x="27" y="170"/>
                    </a:lnTo>
                    <a:lnTo>
                      <a:pt x="0" y="167"/>
                    </a:lnTo>
                    <a:lnTo>
                      <a:pt x="48" y="157"/>
                    </a:lnTo>
                    <a:lnTo>
                      <a:pt x="72" y="153"/>
                    </a:lnTo>
                    <a:lnTo>
                      <a:pt x="95" y="144"/>
                    </a:lnTo>
                    <a:lnTo>
                      <a:pt x="104" y="140"/>
                    </a:lnTo>
                    <a:lnTo>
                      <a:pt x="111" y="135"/>
                    </a:lnTo>
                    <a:lnTo>
                      <a:pt x="124" y="125"/>
                    </a:lnTo>
                    <a:lnTo>
                      <a:pt x="133" y="114"/>
                    </a:lnTo>
                    <a:lnTo>
                      <a:pt x="141" y="102"/>
                    </a:lnTo>
                    <a:lnTo>
                      <a:pt x="154" y="77"/>
                    </a:lnTo>
                    <a:lnTo>
                      <a:pt x="162" y="64"/>
                    </a:lnTo>
                    <a:lnTo>
                      <a:pt x="170" y="50"/>
                    </a:lnTo>
                    <a:lnTo>
                      <a:pt x="187" y="31"/>
                    </a:lnTo>
                    <a:lnTo>
                      <a:pt x="196" y="22"/>
                    </a:lnTo>
                    <a:lnTo>
                      <a:pt x="205" y="14"/>
                    </a:lnTo>
                    <a:lnTo>
                      <a:pt x="218" y="8"/>
                    </a:lnTo>
                    <a:lnTo>
                      <a:pt x="229" y="3"/>
                    </a:lnTo>
                    <a:lnTo>
                      <a:pt x="242" y="1"/>
                    </a:lnTo>
                    <a:lnTo>
                      <a:pt x="255" y="0"/>
                    </a:lnTo>
                    <a:lnTo>
                      <a:pt x="265" y="2"/>
                    </a:lnTo>
                    <a:lnTo>
                      <a:pt x="273" y="7"/>
                    </a:lnTo>
                    <a:lnTo>
                      <a:pt x="281" y="13"/>
                    </a:lnTo>
                    <a:lnTo>
                      <a:pt x="287" y="21"/>
                    </a:lnTo>
                    <a:close/>
                  </a:path>
                </a:pathLst>
              </a:custGeom>
              <a:solidFill>
                <a:srgbClr val="8761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13329" name="Freeform 33"/>
              <p:cNvSpPr>
                <a:spLocks/>
              </p:cNvSpPr>
              <p:nvPr/>
            </p:nvSpPr>
            <p:spPr bwMode="auto">
              <a:xfrm>
                <a:off x="3051" y="1810"/>
                <a:ext cx="399" cy="367"/>
              </a:xfrm>
              <a:custGeom>
                <a:avLst/>
                <a:gdLst>
                  <a:gd name="T0" fmla="*/ 0 w 399"/>
                  <a:gd name="T1" fmla="*/ 353 h 367"/>
                  <a:gd name="T2" fmla="*/ 17 w 399"/>
                  <a:gd name="T3" fmla="*/ 324 h 367"/>
                  <a:gd name="T4" fmla="*/ 34 w 399"/>
                  <a:gd name="T5" fmla="*/ 294 h 367"/>
                  <a:gd name="T6" fmla="*/ 54 w 399"/>
                  <a:gd name="T7" fmla="*/ 268 h 367"/>
                  <a:gd name="T8" fmla="*/ 76 w 399"/>
                  <a:gd name="T9" fmla="*/ 244 h 367"/>
                  <a:gd name="T10" fmla="*/ 99 w 399"/>
                  <a:gd name="T11" fmla="*/ 220 h 367"/>
                  <a:gd name="T12" fmla="*/ 123 w 399"/>
                  <a:gd name="T13" fmla="*/ 198 h 367"/>
                  <a:gd name="T14" fmla="*/ 176 w 399"/>
                  <a:gd name="T15" fmla="*/ 158 h 367"/>
                  <a:gd name="T16" fmla="*/ 230 w 399"/>
                  <a:gd name="T17" fmla="*/ 120 h 367"/>
                  <a:gd name="T18" fmla="*/ 286 w 399"/>
                  <a:gd name="T19" fmla="*/ 82 h 367"/>
                  <a:gd name="T20" fmla="*/ 343 w 399"/>
                  <a:gd name="T21" fmla="*/ 43 h 367"/>
                  <a:gd name="T22" fmla="*/ 399 w 399"/>
                  <a:gd name="T23" fmla="*/ 0 h 367"/>
                  <a:gd name="T24" fmla="*/ 376 w 399"/>
                  <a:gd name="T25" fmla="*/ 25 h 367"/>
                  <a:gd name="T26" fmla="*/ 352 w 399"/>
                  <a:gd name="T27" fmla="*/ 49 h 367"/>
                  <a:gd name="T28" fmla="*/ 303 w 399"/>
                  <a:gd name="T29" fmla="*/ 94 h 367"/>
                  <a:gd name="T30" fmla="*/ 202 w 399"/>
                  <a:gd name="T31" fmla="*/ 176 h 367"/>
                  <a:gd name="T32" fmla="*/ 151 w 399"/>
                  <a:gd name="T33" fmla="*/ 217 h 367"/>
                  <a:gd name="T34" fmla="*/ 102 w 399"/>
                  <a:gd name="T35" fmla="*/ 261 h 367"/>
                  <a:gd name="T36" fmla="*/ 79 w 399"/>
                  <a:gd name="T37" fmla="*/ 285 h 367"/>
                  <a:gd name="T38" fmla="*/ 56 w 399"/>
                  <a:gd name="T39" fmla="*/ 311 h 367"/>
                  <a:gd name="T40" fmla="*/ 34 w 399"/>
                  <a:gd name="T41" fmla="*/ 338 h 367"/>
                  <a:gd name="T42" fmla="*/ 13 w 399"/>
                  <a:gd name="T43" fmla="*/ 367 h 367"/>
                  <a:gd name="T44" fmla="*/ 0 w 399"/>
                  <a:gd name="T45" fmla="*/ 353 h 367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399"/>
                  <a:gd name="T70" fmla="*/ 0 h 367"/>
                  <a:gd name="T71" fmla="*/ 399 w 399"/>
                  <a:gd name="T72" fmla="*/ 367 h 367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399" h="367">
                    <a:moveTo>
                      <a:pt x="0" y="353"/>
                    </a:moveTo>
                    <a:lnTo>
                      <a:pt x="17" y="324"/>
                    </a:lnTo>
                    <a:lnTo>
                      <a:pt x="34" y="294"/>
                    </a:lnTo>
                    <a:lnTo>
                      <a:pt x="54" y="268"/>
                    </a:lnTo>
                    <a:lnTo>
                      <a:pt x="76" y="244"/>
                    </a:lnTo>
                    <a:lnTo>
                      <a:pt x="99" y="220"/>
                    </a:lnTo>
                    <a:lnTo>
                      <a:pt x="123" y="198"/>
                    </a:lnTo>
                    <a:lnTo>
                      <a:pt x="176" y="158"/>
                    </a:lnTo>
                    <a:lnTo>
                      <a:pt x="230" y="120"/>
                    </a:lnTo>
                    <a:lnTo>
                      <a:pt x="286" y="82"/>
                    </a:lnTo>
                    <a:lnTo>
                      <a:pt x="343" y="43"/>
                    </a:lnTo>
                    <a:lnTo>
                      <a:pt x="399" y="0"/>
                    </a:lnTo>
                    <a:lnTo>
                      <a:pt x="376" y="25"/>
                    </a:lnTo>
                    <a:lnTo>
                      <a:pt x="352" y="49"/>
                    </a:lnTo>
                    <a:lnTo>
                      <a:pt x="303" y="94"/>
                    </a:lnTo>
                    <a:lnTo>
                      <a:pt x="202" y="176"/>
                    </a:lnTo>
                    <a:lnTo>
                      <a:pt x="151" y="217"/>
                    </a:lnTo>
                    <a:lnTo>
                      <a:pt x="102" y="261"/>
                    </a:lnTo>
                    <a:lnTo>
                      <a:pt x="79" y="285"/>
                    </a:lnTo>
                    <a:lnTo>
                      <a:pt x="56" y="311"/>
                    </a:lnTo>
                    <a:lnTo>
                      <a:pt x="34" y="338"/>
                    </a:lnTo>
                    <a:lnTo>
                      <a:pt x="13" y="367"/>
                    </a:lnTo>
                    <a:lnTo>
                      <a:pt x="0" y="353"/>
                    </a:lnTo>
                    <a:close/>
                  </a:path>
                </a:pathLst>
              </a:custGeom>
              <a:solidFill>
                <a:srgbClr val="9433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13330" name="Freeform 34"/>
              <p:cNvSpPr>
                <a:spLocks/>
              </p:cNvSpPr>
              <p:nvPr/>
            </p:nvSpPr>
            <p:spPr bwMode="auto">
              <a:xfrm>
                <a:off x="3110" y="1906"/>
                <a:ext cx="277" cy="288"/>
              </a:xfrm>
              <a:custGeom>
                <a:avLst/>
                <a:gdLst>
                  <a:gd name="T0" fmla="*/ 0 w 277"/>
                  <a:gd name="T1" fmla="*/ 279 h 288"/>
                  <a:gd name="T2" fmla="*/ 15 w 277"/>
                  <a:gd name="T3" fmla="*/ 256 h 288"/>
                  <a:gd name="T4" fmla="*/ 30 w 277"/>
                  <a:gd name="T5" fmla="*/ 237 h 288"/>
                  <a:gd name="T6" fmla="*/ 62 w 277"/>
                  <a:gd name="T7" fmla="*/ 197 h 288"/>
                  <a:gd name="T8" fmla="*/ 96 w 277"/>
                  <a:gd name="T9" fmla="*/ 164 h 288"/>
                  <a:gd name="T10" fmla="*/ 131 w 277"/>
                  <a:gd name="T11" fmla="*/ 131 h 288"/>
                  <a:gd name="T12" fmla="*/ 204 w 277"/>
                  <a:gd name="T13" fmla="*/ 68 h 288"/>
                  <a:gd name="T14" fmla="*/ 241 w 277"/>
                  <a:gd name="T15" fmla="*/ 35 h 288"/>
                  <a:gd name="T16" fmla="*/ 277 w 277"/>
                  <a:gd name="T17" fmla="*/ 0 h 288"/>
                  <a:gd name="T18" fmla="*/ 243 w 277"/>
                  <a:gd name="T19" fmla="*/ 36 h 288"/>
                  <a:gd name="T20" fmla="*/ 207 w 277"/>
                  <a:gd name="T21" fmla="*/ 71 h 288"/>
                  <a:gd name="T22" fmla="*/ 135 w 277"/>
                  <a:gd name="T23" fmla="*/ 138 h 288"/>
                  <a:gd name="T24" fmla="*/ 100 w 277"/>
                  <a:gd name="T25" fmla="*/ 172 h 288"/>
                  <a:gd name="T26" fmla="*/ 67 w 277"/>
                  <a:gd name="T27" fmla="*/ 208 h 288"/>
                  <a:gd name="T28" fmla="*/ 37 w 277"/>
                  <a:gd name="T29" fmla="*/ 246 h 288"/>
                  <a:gd name="T30" fmla="*/ 8 w 277"/>
                  <a:gd name="T31" fmla="*/ 288 h 288"/>
                  <a:gd name="T32" fmla="*/ 0 w 277"/>
                  <a:gd name="T33" fmla="*/ 279 h 288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277"/>
                  <a:gd name="T52" fmla="*/ 0 h 288"/>
                  <a:gd name="T53" fmla="*/ 277 w 277"/>
                  <a:gd name="T54" fmla="*/ 288 h 288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277" h="288">
                    <a:moveTo>
                      <a:pt x="0" y="279"/>
                    </a:moveTo>
                    <a:lnTo>
                      <a:pt x="15" y="256"/>
                    </a:lnTo>
                    <a:lnTo>
                      <a:pt x="30" y="237"/>
                    </a:lnTo>
                    <a:lnTo>
                      <a:pt x="62" y="197"/>
                    </a:lnTo>
                    <a:lnTo>
                      <a:pt x="96" y="164"/>
                    </a:lnTo>
                    <a:lnTo>
                      <a:pt x="131" y="131"/>
                    </a:lnTo>
                    <a:lnTo>
                      <a:pt x="204" y="68"/>
                    </a:lnTo>
                    <a:lnTo>
                      <a:pt x="241" y="35"/>
                    </a:lnTo>
                    <a:lnTo>
                      <a:pt x="277" y="0"/>
                    </a:lnTo>
                    <a:lnTo>
                      <a:pt x="243" y="36"/>
                    </a:lnTo>
                    <a:lnTo>
                      <a:pt x="207" y="71"/>
                    </a:lnTo>
                    <a:lnTo>
                      <a:pt x="135" y="138"/>
                    </a:lnTo>
                    <a:lnTo>
                      <a:pt x="100" y="172"/>
                    </a:lnTo>
                    <a:lnTo>
                      <a:pt x="67" y="208"/>
                    </a:lnTo>
                    <a:lnTo>
                      <a:pt x="37" y="246"/>
                    </a:lnTo>
                    <a:lnTo>
                      <a:pt x="8" y="288"/>
                    </a:lnTo>
                    <a:lnTo>
                      <a:pt x="0" y="279"/>
                    </a:lnTo>
                    <a:close/>
                  </a:path>
                </a:pathLst>
              </a:custGeom>
              <a:solidFill>
                <a:srgbClr val="B8696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13331" name="Freeform 35"/>
              <p:cNvSpPr>
                <a:spLocks/>
              </p:cNvSpPr>
              <p:nvPr/>
            </p:nvSpPr>
            <p:spPr bwMode="auto">
              <a:xfrm>
                <a:off x="2966" y="2200"/>
                <a:ext cx="93" cy="134"/>
              </a:xfrm>
              <a:custGeom>
                <a:avLst/>
                <a:gdLst>
                  <a:gd name="T0" fmla="*/ 52 w 93"/>
                  <a:gd name="T1" fmla="*/ 0 h 134"/>
                  <a:gd name="T2" fmla="*/ 41 w 93"/>
                  <a:gd name="T3" fmla="*/ 34 h 134"/>
                  <a:gd name="T4" fmla="*/ 29 w 93"/>
                  <a:gd name="T5" fmla="*/ 66 h 134"/>
                  <a:gd name="T6" fmla="*/ 15 w 93"/>
                  <a:gd name="T7" fmla="*/ 97 h 134"/>
                  <a:gd name="T8" fmla="*/ 0 w 93"/>
                  <a:gd name="T9" fmla="*/ 130 h 134"/>
                  <a:gd name="T10" fmla="*/ 12 w 93"/>
                  <a:gd name="T11" fmla="*/ 134 h 134"/>
                  <a:gd name="T12" fmla="*/ 18 w 93"/>
                  <a:gd name="T13" fmla="*/ 119 h 134"/>
                  <a:gd name="T14" fmla="*/ 26 w 93"/>
                  <a:gd name="T15" fmla="*/ 102 h 134"/>
                  <a:gd name="T16" fmla="*/ 42 w 93"/>
                  <a:gd name="T17" fmla="*/ 67 h 134"/>
                  <a:gd name="T18" fmla="*/ 52 w 93"/>
                  <a:gd name="T19" fmla="*/ 52 h 134"/>
                  <a:gd name="T20" fmla="*/ 64 w 93"/>
                  <a:gd name="T21" fmla="*/ 37 h 134"/>
                  <a:gd name="T22" fmla="*/ 77 w 93"/>
                  <a:gd name="T23" fmla="*/ 28 h 134"/>
                  <a:gd name="T24" fmla="*/ 85 w 93"/>
                  <a:gd name="T25" fmla="*/ 23 h 134"/>
                  <a:gd name="T26" fmla="*/ 93 w 93"/>
                  <a:gd name="T27" fmla="*/ 21 h 134"/>
                  <a:gd name="T28" fmla="*/ 91 w 93"/>
                  <a:gd name="T29" fmla="*/ 20 h 134"/>
                  <a:gd name="T30" fmla="*/ 86 w 93"/>
                  <a:gd name="T31" fmla="*/ 18 h 134"/>
                  <a:gd name="T32" fmla="*/ 72 w 93"/>
                  <a:gd name="T33" fmla="*/ 11 h 134"/>
                  <a:gd name="T34" fmla="*/ 58 w 93"/>
                  <a:gd name="T35" fmla="*/ 4 h 134"/>
                  <a:gd name="T36" fmla="*/ 53 w 93"/>
                  <a:gd name="T37" fmla="*/ 1 h 134"/>
                  <a:gd name="T38" fmla="*/ 52 w 93"/>
                  <a:gd name="T39" fmla="*/ 0 h 134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93"/>
                  <a:gd name="T61" fmla="*/ 0 h 134"/>
                  <a:gd name="T62" fmla="*/ 93 w 93"/>
                  <a:gd name="T63" fmla="*/ 134 h 134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93" h="134">
                    <a:moveTo>
                      <a:pt x="52" y="0"/>
                    </a:moveTo>
                    <a:lnTo>
                      <a:pt x="41" y="34"/>
                    </a:lnTo>
                    <a:lnTo>
                      <a:pt x="29" y="66"/>
                    </a:lnTo>
                    <a:lnTo>
                      <a:pt x="15" y="97"/>
                    </a:lnTo>
                    <a:lnTo>
                      <a:pt x="0" y="130"/>
                    </a:lnTo>
                    <a:lnTo>
                      <a:pt x="12" y="134"/>
                    </a:lnTo>
                    <a:lnTo>
                      <a:pt x="18" y="119"/>
                    </a:lnTo>
                    <a:lnTo>
                      <a:pt x="26" y="102"/>
                    </a:lnTo>
                    <a:lnTo>
                      <a:pt x="42" y="67"/>
                    </a:lnTo>
                    <a:lnTo>
                      <a:pt x="52" y="52"/>
                    </a:lnTo>
                    <a:lnTo>
                      <a:pt x="64" y="37"/>
                    </a:lnTo>
                    <a:lnTo>
                      <a:pt x="77" y="28"/>
                    </a:lnTo>
                    <a:lnTo>
                      <a:pt x="85" y="23"/>
                    </a:lnTo>
                    <a:lnTo>
                      <a:pt x="93" y="21"/>
                    </a:lnTo>
                    <a:lnTo>
                      <a:pt x="91" y="20"/>
                    </a:lnTo>
                    <a:lnTo>
                      <a:pt x="86" y="18"/>
                    </a:lnTo>
                    <a:lnTo>
                      <a:pt x="72" y="11"/>
                    </a:lnTo>
                    <a:lnTo>
                      <a:pt x="58" y="4"/>
                    </a:lnTo>
                    <a:lnTo>
                      <a:pt x="53" y="1"/>
                    </a:lnTo>
                    <a:lnTo>
                      <a:pt x="52" y="0"/>
                    </a:lnTo>
                    <a:close/>
                  </a:path>
                </a:pathLst>
              </a:custGeom>
              <a:solidFill>
                <a:srgbClr val="0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13332" name="Freeform 36"/>
              <p:cNvSpPr>
                <a:spLocks/>
              </p:cNvSpPr>
              <p:nvPr/>
            </p:nvSpPr>
            <p:spPr bwMode="auto">
              <a:xfrm>
                <a:off x="2993" y="2238"/>
                <a:ext cx="81" cy="97"/>
              </a:xfrm>
              <a:custGeom>
                <a:avLst/>
                <a:gdLst>
                  <a:gd name="T0" fmla="*/ 81 w 81"/>
                  <a:gd name="T1" fmla="*/ 0 h 97"/>
                  <a:gd name="T2" fmla="*/ 43 w 81"/>
                  <a:gd name="T3" fmla="*/ 27 h 97"/>
                  <a:gd name="T4" fmla="*/ 19 w 81"/>
                  <a:gd name="T5" fmla="*/ 56 h 97"/>
                  <a:gd name="T6" fmla="*/ 0 w 81"/>
                  <a:gd name="T7" fmla="*/ 97 h 97"/>
                  <a:gd name="T8" fmla="*/ 38 w 81"/>
                  <a:gd name="T9" fmla="*/ 50 h 97"/>
                  <a:gd name="T10" fmla="*/ 66 w 81"/>
                  <a:gd name="T11" fmla="*/ 27 h 97"/>
                  <a:gd name="T12" fmla="*/ 81 w 81"/>
                  <a:gd name="T13" fmla="*/ 0 h 9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81"/>
                  <a:gd name="T22" fmla="*/ 0 h 97"/>
                  <a:gd name="T23" fmla="*/ 81 w 81"/>
                  <a:gd name="T24" fmla="*/ 97 h 9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81" h="97">
                    <a:moveTo>
                      <a:pt x="81" y="0"/>
                    </a:moveTo>
                    <a:lnTo>
                      <a:pt x="43" y="27"/>
                    </a:lnTo>
                    <a:lnTo>
                      <a:pt x="19" y="56"/>
                    </a:lnTo>
                    <a:lnTo>
                      <a:pt x="0" y="97"/>
                    </a:lnTo>
                    <a:lnTo>
                      <a:pt x="38" y="50"/>
                    </a:lnTo>
                    <a:lnTo>
                      <a:pt x="66" y="27"/>
                    </a:lnTo>
                    <a:lnTo>
                      <a:pt x="81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13333" name="Freeform 37"/>
              <p:cNvSpPr>
                <a:spLocks/>
              </p:cNvSpPr>
              <p:nvPr/>
            </p:nvSpPr>
            <p:spPr bwMode="auto">
              <a:xfrm>
                <a:off x="2716" y="2416"/>
                <a:ext cx="242" cy="137"/>
              </a:xfrm>
              <a:custGeom>
                <a:avLst/>
                <a:gdLst>
                  <a:gd name="T0" fmla="*/ 0 w 242"/>
                  <a:gd name="T1" fmla="*/ 106 h 137"/>
                  <a:gd name="T2" fmla="*/ 25 w 242"/>
                  <a:gd name="T3" fmla="*/ 99 h 137"/>
                  <a:gd name="T4" fmla="*/ 48 w 242"/>
                  <a:gd name="T5" fmla="*/ 92 h 137"/>
                  <a:gd name="T6" fmla="*/ 70 w 242"/>
                  <a:gd name="T7" fmla="*/ 83 h 137"/>
                  <a:gd name="T8" fmla="*/ 88 w 242"/>
                  <a:gd name="T9" fmla="*/ 72 h 137"/>
                  <a:gd name="T10" fmla="*/ 106 w 242"/>
                  <a:gd name="T11" fmla="*/ 60 h 137"/>
                  <a:gd name="T12" fmla="*/ 121 w 242"/>
                  <a:gd name="T13" fmla="*/ 45 h 137"/>
                  <a:gd name="T14" fmla="*/ 136 w 242"/>
                  <a:gd name="T15" fmla="*/ 26 h 137"/>
                  <a:gd name="T16" fmla="*/ 147 w 242"/>
                  <a:gd name="T17" fmla="*/ 6 h 137"/>
                  <a:gd name="T18" fmla="*/ 144 w 242"/>
                  <a:gd name="T19" fmla="*/ 25 h 137"/>
                  <a:gd name="T20" fmla="*/ 142 w 242"/>
                  <a:gd name="T21" fmla="*/ 35 h 137"/>
                  <a:gd name="T22" fmla="*/ 138 w 242"/>
                  <a:gd name="T23" fmla="*/ 46 h 137"/>
                  <a:gd name="T24" fmla="*/ 132 w 242"/>
                  <a:gd name="T25" fmla="*/ 57 h 137"/>
                  <a:gd name="T26" fmla="*/ 125 w 242"/>
                  <a:gd name="T27" fmla="*/ 67 h 137"/>
                  <a:gd name="T28" fmla="*/ 115 w 242"/>
                  <a:gd name="T29" fmla="*/ 76 h 137"/>
                  <a:gd name="T30" fmla="*/ 102 w 242"/>
                  <a:gd name="T31" fmla="*/ 86 h 137"/>
                  <a:gd name="T32" fmla="*/ 122 w 242"/>
                  <a:gd name="T33" fmla="*/ 81 h 137"/>
                  <a:gd name="T34" fmla="*/ 139 w 242"/>
                  <a:gd name="T35" fmla="*/ 72 h 137"/>
                  <a:gd name="T36" fmla="*/ 152 w 242"/>
                  <a:gd name="T37" fmla="*/ 61 h 137"/>
                  <a:gd name="T38" fmla="*/ 163 w 242"/>
                  <a:gd name="T39" fmla="*/ 48 h 137"/>
                  <a:gd name="T40" fmla="*/ 183 w 242"/>
                  <a:gd name="T41" fmla="*/ 22 h 137"/>
                  <a:gd name="T42" fmla="*/ 191 w 242"/>
                  <a:gd name="T43" fmla="*/ 10 h 137"/>
                  <a:gd name="T44" fmla="*/ 199 w 242"/>
                  <a:gd name="T45" fmla="*/ 0 h 137"/>
                  <a:gd name="T46" fmla="*/ 196 w 242"/>
                  <a:gd name="T47" fmla="*/ 9 h 137"/>
                  <a:gd name="T48" fmla="*/ 194 w 242"/>
                  <a:gd name="T49" fmla="*/ 20 h 137"/>
                  <a:gd name="T50" fmla="*/ 190 w 242"/>
                  <a:gd name="T51" fmla="*/ 43 h 137"/>
                  <a:gd name="T52" fmla="*/ 190 w 242"/>
                  <a:gd name="T53" fmla="*/ 64 h 137"/>
                  <a:gd name="T54" fmla="*/ 191 w 242"/>
                  <a:gd name="T55" fmla="*/ 75 h 137"/>
                  <a:gd name="T56" fmla="*/ 194 w 242"/>
                  <a:gd name="T57" fmla="*/ 84 h 137"/>
                  <a:gd name="T58" fmla="*/ 216 w 242"/>
                  <a:gd name="T59" fmla="*/ 55 h 137"/>
                  <a:gd name="T60" fmla="*/ 229 w 242"/>
                  <a:gd name="T61" fmla="*/ 40 h 137"/>
                  <a:gd name="T62" fmla="*/ 242 w 242"/>
                  <a:gd name="T63" fmla="*/ 27 h 137"/>
                  <a:gd name="T64" fmla="*/ 231 w 242"/>
                  <a:gd name="T65" fmla="*/ 45 h 137"/>
                  <a:gd name="T66" fmla="*/ 223 w 242"/>
                  <a:gd name="T67" fmla="*/ 61 h 137"/>
                  <a:gd name="T68" fmla="*/ 218 w 242"/>
                  <a:gd name="T69" fmla="*/ 74 h 137"/>
                  <a:gd name="T70" fmla="*/ 216 w 242"/>
                  <a:gd name="T71" fmla="*/ 86 h 137"/>
                  <a:gd name="T72" fmla="*/ 214 w 242"/>
                  <a:gd name="T73" fmla="*/ 97 h 137"/>
                  <a:gd name="T74" fmla="*/ 216 w 242"/>
                  <a:gd name="T75" fmla="*/ 109 h 137"/>
                  <a:gd name="T76" fmla="*/ 219 w 242"/>
                  <a:gd name="T77" fmla="*/ 122 h 137"/>
                  <a:gd name="T78" fmla="*/ 223 w 242"/>
                  <a:gd name="T79" fmla="*/ 137 h 137"/>
                  <a:gd name="T80" fmla="*/ 212 w 242"/>
                  <a:gd name="T81" fmla="*/ 135 h 137"/>
                  <a:gd name="T82" fmla="*/ 204 w 242"/>
                  <a:gd name="T83" fmla="*/ 132 h 137"/>
                  <a:gd name="T84" fmla="*/ 196 w 242"/>
                  <a:gd name="T85" fmla="*/ 129 h 137"/>
                  <a:gd name="T86" fmla="*/ 190 w 242"/>
                  <a:gd name="T87" fmla="*/ 125 h 137"/>
                  <a:gd name="T88" fmla="*/ 184 w 242"/>
                  <a:gd name="T89" fmla="*/ 120 h 137"/>
                  <a:gd name="T90" fmla="*/ 180 w 242"/>
                  <a:gd name="T91" fmla="*/ 115 h 137"/>
                  <a:gd name="T92" fmla="*/ 178 w 242"/>
                  <a:gd name="T93" fmla="*/ 100 h 137"/>
                  <a:gd name="T94" fmla="*/ 176 w 242"/>
                  <a:gd name="T95" fmla="*/ 92 h 137"/>
                  <a:gd name="T96" fmla="*/ 171 w 242"/>
                  <a:gd name="T97" fmla="*/ 82 h 137"/>
                  <a:gd name="T98" fmla="*/ 154 w 242"/>
                  <a:gd name="T99" fmla="*/ 94 h 137"/>
                  <a:gd name="T100" fmla="*/ 134 w 242"/>
                  <a:gd name="T101" fmla="*/ 103 h 137"/>
                  <a:gd name="T102" fmla="*/ 113 w 242"/>
                  <a:gd name="T103" fmla="*/ 109 h 137"/>
                  <a:gd name="T104" fmla="*/ 89 w 242"/>
                  <a:gd name="T105" fmla="*/ 114 h 137"/>
                  <a:gd name="T106" fmla="*/ 65 w 242"/>
                  <a:gd name="T107" fmla="*/ 115 h 137"/>
                  <a:gd name="T108" fmla="*/ 41 w 242"/>
                  <a:gd name="T109" fmla="*/ 114 h 137"/>
                  <a:gd name="T110" fmla="*/ 19 w 242"/>
                  <a:gd name="T111" fmla="*/ 111 h 137"/>
                  <a:gd name="T112" fmla="*/ 0 w 242"/>
                  <a:gd name="T113" fmla="*/ 106 h 137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242"/>
                  <a:gd name="T172" fmla="*/ 0 h 137"/>
                  <a:gd name="T173" fmla="*/ 242 w 242"/>
                  <a:gd name="T174" fmla="*/ 137 h 137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242" h="137">
                    <a:moveTo>
                      <a:pt x="0" y="106"/>
                    </a:moveTo>
                    <a:lnTo>
                      <a:pt x="25" y="99"/>
                    </a:lnTo>
                    <a:lnTo>
                      <a:pt x="48" y="92"/>
                    </a:lnTo>
                    <a:lnTo>
                      <a:pt x="70" y="83"/>
                    </a:lnTo>
                    <a:lnTo>
                      <a:pt x="88" y="72"/>
                    </a:lnTo>
                    <a:lnTo>
                      <a:pt x="106" y="60"/>
                    </a:lnTo>
                    <a:lnTo>
                      <a:pt x="121" y="45"/>
                    </a:lnTo>
                    <a:lnTo>
                      <a:pt x="136" y="26"/>
                    </a:lnTo>
                    <a:lnTo>
                      <a:pt x="147" y="6"/>
                    </a:lnTo>
                    <a:lnTo>
                      <a:pt x="144" y="25"/>
                    </a:lnTo>
                    <a:lnTo>
                      <a:pt x="142" y="35"/>
                    </a:lnTo>
                    <a:lnTo>
                      <a:pt x="138" y="46"/>
                    </a:lnTo>
                    <a:lnTo>
                      <a:pt x="132" y="57"/>
                    </a:lnTo>
                    <a:lnTo>
                      <a:pt x="125" y="67"/>
                    </a:lnTo>
                    <a:lnTo>
                      <a:pt x="115" y="76"/>
                    </a:lnTo>
                    <a:lnTo>
                      <a:pt x="102" y="86"/>
                    </a:lnTo>
                    <a:lnTo>
                      <a:pt x="122" y="81"/>
                    </a:lnTo>
                    <a:lnTo>
                      <a:pt x="139" y="72"/>
                    </a:lnTo>
                    <a:lnTo>
                      <a:pt x="152" y="61"/>
                    </a:lnTo>
                    <a:lnTo>
                      <a:pt x="163" y="48"/>
                    </a:lnTo>
                    <a:lnTo>
                      <a:pt x="183" y="22"/>
                    </a:lnTo>
                    <a:lnTo>
                      <a:pt x="191" y="10"/>
                    </a:lnTo>
                    <a:lnTo>
                      <a:pt x="199" y="0"/>
                    </a:lnTo>
                    <a:lnTo>
                      <a:pt x="196" y="9"/>
                    </a:lnTo>
                    <a:lnTo>
                      <a:pt x="194" y="20"/>
                    </a:lnTo>
                    <a:lnTo>
                      <a:pt x="190" y="43"/>
                    </a:lnTo>
                    <a:lnTo>
                      <a:pt x="190" y="64"/>
                    </a:lnTo>
                    <a:lnTo>
                      <a:pt x="191" y="75"/>
                    </a:lnTo>
                    <a:lnTo>
                      <a:pt x="194" y="84"/>
                    </a:lnTo>
                    <a:lnTo>
                      <a:pt x="216" y="55"/>
                    </a:lnTo>
                    <a:lnTo>
                      <a:pt x="229" y="40"/>
                    </a:lnTo>
                    <a:lnTo>
                      <a:pt x="242" y="27"/>
                    </a:lnTo>
                    <a:lnTo>
                      <a:pt x="231" y="45"/>
                    </a:lnTo>
                    <a:lnTo>
                      <a:pt x="223" y="61"/>
                    </a:lnTo>
                    <a:lnTo>
                      <a:pt x="218" y="74"/>
                    </a:lnTo>
                    <a:lnTo>
                      <a:pt x="216" y="86"/>
                    </a:lnTo>
                    <a:lnTo>
                      <a:pt x="214" y="97"/>
                    </a:lnTo>
                    <a:lnTo>
                      <a:pt x="216" y="109"/>
                    </a:lnTo>
                    <a:lnTo>
                      <a:pt x="219" y="122"/>
                    </a:lnTo>
                    <a:lnTo>
                      <a:pt x="223" y="137"/>
                    </a:lnTo>
                    <a:lnTo>
                      <a:pt x="212" y="135"/>
                    </a:lnTo>
                    <a:lnTo>
                      <a:pt x="204" y="132"/>
                    </a:lnTo>
                    <a:lnTo>
                      <a:pt x="196" y="129"/>
                    </a:lnTo>
                    <a:lnTo>
                      <a:pt x="190" y="125"/>
                    </a:lnTo>
                    <a:lnTo>
                      <a:pt x="184" y="120"/>
                    </a:lnTo>
                    <a:lnTo>
                      <a:pt x="180" y="115"/>
                    </a:lnTo>
                    <a:lnTo>
                      <a:pt x="178" y="100"/>
                    </a:lnTo>
                    <a:lnTo>
                      <a:pt x="176" y="92"/>
                    </a:lnTo>
                    <a:lnTo>
                      <a:pt x="171" y="82"/>
                    </a:lnTo>
                    <a:lnTo>
                      <a:pt x="154" y="94"/>
                    </a:lnTo>
                    <a:lnTo>
                      <a:pt x="134" y="103"/>
                    </a:lnTo>
                    <a:lnTo>
                      <a:pt x="113" y="109"/>
                    </a:lnTo>
                    <a:lnTo>
                      <a:pt x="89" y="114"/>
                    </a:lnTo>
                    <a:lnTo>
                      <a:pt x="65" y="115"/>
                    </a:lnTo>
                    <a:lnTo>
                      <a:pt x="41" y="114"/>
                    </a:lnTo>
                    <a:lnTo>
                      <a:pt x="19" y="111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FF33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13334" name="Freeform 38"/>
              <p:cNvSpPr>
                <a:spLocks/>
              </p:cNvSpPr>
              <p:nvPr/>
            </p:nvSpPr>
            <p:spPr bwMode="auto">
              <a:xfrm>
                <a:off x="2867" y="2364"/>
                <a:ext cx="76" cy="96"/>
              </a:xfrm>
              <a:custGeom>
                <a:avLst/>
                <a:gdLst>
                  <a:gd name="T0" fmla="*/ 76 w 76"/>
                  <a:gd name="T1" fmla="*/ 1 h 96"/>
                  <a:gd name="T2" fmla="*/ 66 w 76"/>
                  <a:gd name="T3" fmla="*/ 0 h 96"/>
                  <a:gd name="T4" fmla="*/ 56 w 76"/>
                  <a:gd name="T5" fmla="*/ 0 h 96"/>
                  <a:gd name="T6" fmla="*/ 39 w 76"/>
                  <a:gd name="T7" fmla="*/ 3 h 96"/>
                  <a:gd name="T8" fmla="*/ 25 w 76"/>
                  <a:gd name="T9" fmla="*/ 11 h 96"/>
                  <a:gd name="T10" fmla="*/ 14 w 76"/>
                  <a:gd name="T11" fmla="*/ 22 h 96"/>
                  <a:gd name="T12" fmla="*/ 6 w 76"/>
                  <a:gd name="T13" fmla="*/ 37 h 96"/>
                  <a:gd name="T14" fmla="*/ 2 w 76"/>
                  <a:gd name="T15" fmla="*/ 54 h 96"/>
                  <a:gd name="T16" fmla="*/ 0 w 76"/>
                  <a:gd name="T17" fmla="*/ 74 h 96"/>
                  <a:gd name="T18" fmla="*/ 1 w 76"/>
                  <a:gd name="T19" fmla="*/ 96 h 96"/>
                  <a:gd name="T20" fmla="*/ 9 w 76"/>
                  <a:gd name="T21" fmla="*/ 80 h 96"/>
                  <a:gd name="T22" fmla="*/ 15 w 76"/>
                  <a:gd name="T23" fmla="*/ 65 h 96"/>
                  <a:gd name="T24" fmla="*/ 24 w 76"/>
                  <a:gd name="T25" fmla="*/ 52 h 96"/>
                  <a:gd name="T26" fmla="*/ 33 w 76"/>
                  <a:gd name="T27" fmla="*/ 40 h 96"/>
                  <a:gd name="T28" fmla="*/ 53 w 76"/>
                  <a:gd name="T29" fmla="*/ 18 h 96"/>
                  <a:gd name="T30" fmla="*/ 76 w 76"/>
                  <a:gd name="T31" fmla="*/ 1 h 9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76"/>
                  <a:gd name="T49" fmla="*/ 0 h 96"/>
                  <a:gd name="T50" fmla="*/ 76 w 76"/>
                  <a:gd name="T51" fmla="*/ 96 h 9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76" h="96">
                    <a:moveTo>
                      <a:pt x="76" y="1"/>
                    </a:moveTo>
                    <a:lnTo>
                      <a:pt x="66" y="0"/>
                    </a:lnTo>
                    <a:lnTo>
                      <a:pt x="56" y="0"/>
                    </a:lnTo>
                    <a:lnTo>
                      <a:pt x="39" y="3"/>
                    </a:lnTo>
                    <a:lnTo>
                      <a:pt x="25" y="11"/>
                    </a:lnTo>
                    <a:lnTo>
                      <a:pt x="14" y="22"/>
                    </a:lnTo>
                    <a:lnTo>
                      <a:pt x="6" y="37"/>
                    </a:lnTo>
                    <a:lnTo>
                      <a:pt x="2" y="54"/>
                    </a:lnTo>
                    <a:lnTo>
                      <a:pt x="0" y="74"/>
                    </a:lnTo>
                    <a:lnTo>
                      <a:pt x="1" y="96"/>
                    </a:lnTo>
                    <a:lnTo>
                      <a:pt x="9" y="80"/>
                    </a:lnTo>
                    <a:lnTo>
                      <a:pt x="15" y="65"/>
                    </a:lnTo>
                    <a:lnTo>
                      <a:pt x="24" y="52"/>
                    </a:lnTo>
                    <a:lnTo>
                      <a:pt x="33" y="40"/>
                    </a:lnTo>
                    <a:lnTo>
                      <a:pt x="53" y="18"/>
                    </a:lnTo>
                    <a:lnTo>
                      <a:pt x="76" y="1"/>
                    </a:lnTo>
                    <a:close/>
                  </a:path>
                </a:pathLst>
              </a:custGeom>
              <a:solidFill>
                <a:srgbClr val="404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13335" name="Freeform 39"/>
              <p:cNvSpPr>
                <a:spLocks/>
              </p:cNvSpPr>
              <p:nvPr/>
            </p:nvSpPr>
            <p:spPr bwMode="auto">
              <a:xfrm>
                <a:off x="2923" y="2376"/>
                <a:ext cx="47" cy="86"/>
              </a:xfrm>
              <a:custGeom>
                <a:avLst/>
                <a:gdLst>
                  <a:gd name="T0" fmla="*/ 45 w 47"/>
                  <a:gd name="T1" fmla="*/ 0 h 86"/>
                  <a:gd name="T2" fmla="*/ 36 w 47"/>
                  <a:gd name="T3" fmla="*/ 24 h 86"/>
                  <a:gd name="T4" fmla="*/ 25 w 47"/>
                  <a:gd name="T5" fmla="*/ 45 h 86"/>
                  <a:gd name="T6" fmla="*/ 12 w 47"/>
                  <a:gd name="T7" fmla="*/ 64 h 86"/>
                  <a:gd name="T8" fmla="*/ 0 w 47"/>
                  <a:gd name="T9" fmla="*/ 86 h 86"/>
                  <a:gd name="T10" fmla="*/ 13 w 47"/>
                  <a:gd name="T11" fmla="*/ 74 h 86"/>
                  <a:gd name="T12" fmla="*/ 24 w 47"/>
                  <a:gd name="T13" fmla="*/ 65 h 86"/>
                  <a:gd name="T14" fmla="*/ 33 w 47"/>
                  <a:gd name="T15" fmla="*/ 56 h 86"/>
                  <a:gd name="T16" fmla="*/ 39 w 47"/>
                  <a:gd name="T17" fmla="*/ 49 h 86"/>
                  <a:gd name="T18" fmla="*/ 44 w 47"/>
                  <a:gd name="T19" fmla="*/ 41 h 86"/>
                  <a:gd name="T20" fmla="*/ 46 w 47"/>
                  <a:gd name="T21" fmla="*/ 30 h 86"/>
                  <a:gd name="T22" fmla="*/ 47 w 47"/>
                  <a:gd name="T23" fmla="*/ 17 h 86"/>
                  <a:gd name="T24" fmla="*/ 46 w 47"/>
                  <a:gd name="T25" fmla="*/ 10 h 86"/>
                  <a:gd name="T26" fmla="*/ 45 w 47"/>
                  <a:gd name="T27" fmla="*/ 0 h 8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47"/>
                  <a:gd name="T43" fmla="*/ 0 h 86"/>
                  <a:gd name="T44" fmla="*/ 47 w 47"/>
                  <a:gd name="T45" fmla="*/ 86 h 8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47" h="86">
                    <a:moveTo>
                      <a:pt x="45" y="0"/>
                    </a:moveTo>
                    <a:lnTo>
                      <a:pt x="36" y="24"/>
                    </a:lnTo>
                    <a:lnTo>
                      <a:pt x="25" y="45"/>
                    </a:lnTo>
                    <a:lnTo>
                      <a:pt x="12" y="64"/>
                    </a:lnTo>
                    <a:lnTo>
                      <a:pt x="0" y="86"/>
                    </a:lnTo>
                    <a:lnTo>
                      <a:pt x="13" y="74"/>
                    </a:lnTo>
                    <a:lnTo>
                      <a:pt x="24" y="65"/>
                    </a:lnTo>
                    <a:lnTo>
                      <a:pt x="33" y="56"/>
                    </a:lnTo>
                    <a:lnTo>
                      <a:pt x="39" y="49"/>
                    </a:lnTo>
                    <a:lnTo>
                      <a:pt x="44" y="41"/>
                    </a:lnTo>
                    <a:lnTo>
                      <a:pt x="46" y="30"/>
                    </a:lnTo>
                    <a:lnTo>
                      <a:pt x="47" y="17"/>
                    </a:lnTo>
                    <a:lnTo>
                      <a:pt x="46" y="10"/>
                    </a:lnTo>
                    <a:lnTo>
                      <a:pt x="45" y="0"/>
                    </a:lnTo>
                    <a:close/>
                  </a:path>
                </a:pathLst>
              </a:custGeom>
              <a:solidFill>
                <a:srgbClr val="FFFF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O"/>
              </a:p>
            </p:txBody>
          </p:sp>
        </p:grpSp>
      </p:grpSp>
      <p:grpSp>
        <p:nvGrpSpPr>
          <p:cNvPr id="4" name="Group 40"/>
          <p:cNvGrpSpPr>
            <a:grpSpLocks/>
          </p:cNvGrpSpPr>
          <p:nvPr/>
        </p:nvGrpSpPr>
        <p:grpSpPr bwMode="auto">
          <a:xfrm>
            <a:off x="9645650" y="2792414"/>
            <a:ext cx="698500" cy="708025"/>
            <a:chOff x="4649" y="2750"/>
            <a:chExt cx="440" cy="446"/>
          </a:xfrm>
        </p:grpSpPr>
        <p:sp>
          <p:nvSpPr>
            <p:cNvPr id="13321" name="Oval 41"/>
            <p:cNvSpPr>
              <a:spLocks noChangeArrowheads="1"/>
            </p:cNvSpPr>
            <p:nvPr/>
          </p:nvSpPr>
          <p:spPr bwMode="auto">
            <a:xfrm>
              <a:off x="4649" y="2750"/>
              <a:ext cx="440" cy="446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C0C0C0"/>
                </a:gs>
              </a:gsLst>
              <a:lin ang="5400000" scaled="1"/>
            </a:gradFill>
            <a:ln w="76200">
              <a:solidFill>
                <a:schemeClr val="bg2"/>
              </a:solidFill>
              <a:round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ES" altLang="es-ES" sz="1800"/>
            </a:p>
          </p:txBody>
        </p:sp>
        <p:sp>
          <p:nvSpPr>
            <p:cNvPr id="13322" name="Sound"/>
            <p:cNvSpPr>
              <a:spLocks noEditPoints="1" noChangeArrowheads="1"/>
            </p:cNvSpPr>
            <p:nvPr/>
          </p:nvSpPr>
          <p:spPr bwMode="auto">
            <a:xfrm>
              <a:off x="4694" y="2840"/>
              <a:ext cx="318" cy="273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747 w 21600"/>
                <a:gd name="T13" fmla="*/ 22470 h 21600"/>
                <a:gd name="T14" fmla="*/ 21057 w 21600"/>
                <a:gd name="T15" fmla="*/ 28246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7273"/>
                  </a:moveTo>
                  <a:lnTo>
                    <a:pt x="5824" y="7273"/>
                  </a:lnTo>
                  <a:lnTo>
                    <a:pt x="11164" y="0"/>
                  </a:lnTo>
                  <a:lnTo>
                    <a:pt x="11164" y="21159"/>
                  </a:lnTo>
                  <a:lnTo>
                    <a:pt x="5824" y="13885"/>
                  </a:lnTo>
                  <a:lnTo>
                    <a:pt x="0" y="13885"/>
                  </a:lnTo>
                  <a:lnTo>
                    <a:pt x="0" y="7273"/>
                  </a:lnTo>
                  <a:close/>
                </a:path>
                <a:path w="21600" h="21600">
                  <a:moveTo>
                    <a:pt x="13024" y="7273"/>
                  </a:moveTo>
                  <a:lnTo>
                    <a:pt x="13591" y="6722"/>
                  </a:lnTo>
                  <a:lnTo>
                    <a:pt x="13833" y="7548"/>
                  </a:lnTo>
                  <a:lnTo>
                    <a:pt x="14076" y="8485"/>
                  </a:lnTo>
                  <a:lnTo>
                    <a:pt x="14157" y="9367"/>
                  </a:lnTo>
                  <a:lnTo>
                    <a:pt x="14197" y="10524"/>
                  </a:lnTo>
                  <a:lnTo>
                    <a:pt x="14197" y="11406"/>
                  </a:lnTo>
                  <a:lnTo>
                    <a:pt x="14116" y="12012"/>
                  </a:lnTo>
                  <a:lnTo>
                    <a:pt x="13995" y="12728"/>
                  </a:lnTo>
                  <a:lnTo>
                    <a:pt x="13833" y="13444"/>
                  </a:lnTo>
                  <a:lnTo>
                    <a:pt x="13712" y="14106"/>
                  </a:lnTo>
                  <a:lnTo>
                    <a:pt x="13591" y="14546"/>
                  </a:lnTo>
                  <a:lnTo>
                    <a:pt x="13065" y="13885"/>
                  </a:lnTo>
                  <a:lnTo>
                    <a:pt x="13307" y="12893"/>
                  </a:lnTo>
                  <a:lnTo>
                    <a:pt x="13469" y="11791"/>
                  </a:lnTo>
                  <a:lnTo>
                    <a:pt x="13550" y="10910"/>
                  </a:lnTo>
                  <a:lnTo>
                    <a:pt x="13591" y="10138"/>
                  </a:lnTo>
                  <a:lnTo>
                    <a:pt x="13469" y="9367"/>
                  </a:lnTo>
                  <a:lnTo>
                    <a:pt x="13388" y="8595"/>
                  </a:lnTo>
                  <a:lnTo>
                    <a:pt x="13267" y="7934"/>
                  </a:lnTo>
                  <a:lnTo>
                    <a:pt x="13024" y="7273"/>
                  </a:lnTo>
                  <a:close/>
                </a:path>
                <a:path w="21600" h="21600">
                  <a:moveTo>
                    <a:pt x="16382" y="3967"/>
                  </a:moveTo>
                  <a:lnTo>
                    <a:pt x="16786" y="5179"/>
                  </a:lnTo>
                  <a:lnTo>
                    <a:pt x="17150" y="6612"/>
                  </a:lnTo>
                  <a:lnTo>
                    <a:pt x="17474" y="8651"/>
                  </a:lnTo>
                  <a:lnTo>
                    <a:pt x="17595" y="9753"/>
                  </a:lnTo>
                  <a:lnTo>
                    <a:pt x="17635" y="12012"/>
                  </a:lnTo>
                  <a:lnTo>
                    <a:pt x="17393" y="13665"/>
                  </a:lnTo>
                  <a:lnTo>
                    <a:pt x="17150" y="15208"/>
                  </a:lnTo>
                  <a:lnTo>
                    <a:pt x="16786" y="16310"/>
                  </a:lnTo>
                  <a:lnTo>
                    <a:pt x="16341" y="17687"/>
                  </a:lnTo>
                  <a:lnTo>
                    <a:pt x="15815" y="17081"/>
                  </a:lnTo>
                  <a:lnTo>
                    <a:pt x="16503" y="14602"/>
                  </a:lnTo>
                  <a:lnTo>
                    <a:pt x="16786" y="13169"/>
                  </a:lnTo>
                  <a:lnTo>
                    <a:pt x="16867" y="12012"/>
                  </a:lnTo>
                  <a:lnTo>
                    <a:pt x="16867" y="9642"/>
                  </a:lnTo>
                  <a:lnTo>
                    <a:pt x="16705" y="7989"/>
                  </a:lnTo>
                  <a:lnTo>
                    <a:pt x="16422" y="6612"/>
                  </a:lnTo>
                  <a:lnTo>
                    <a:pt x="16220" y="5675"/>
                  </a:lnTo>
                  <a:lnTo>
                    <a:pt x="15856" y="4518"/>
                  </a:lnTo>
                  <a:lnTo>
                    <a:pt x="16382" y="3967"/>
                  </a:lnTo>
                  <a:close/>
                </a:path>
                <a:path w="21600" h="21600">
                  <a:moveTo>
                    <a:pt x="18889" y="1377"/>
                  </a:moveTo>
                  <a:lnTo>
                    <a:pt x="19415" y="826"/>
                  </a:lnTo>
                  <a:lnTo>
                    <a:pt x="20194" y="2576"/>
                  </a:lnTo>
                  <a:lnTo>
                    <a:pt x="20831" y="4683"/>
                  </a:lnTo>
                  <a:lnTo>
                    <a:pt x="21357" y="7204"/>
                  </a:lnTo>
                  <a:lnTo>
                    <a:pt x="21650" y="9450"/>
                  </a:lnTo>
                  <a:lnTo>
                    <a:pt x="21600" y="12301"/>
                  </a:lnTo>
                  <a:lnTo>
                    <a:pt x="21215" y="15938"/>
                  </a:lnTo>
                  <a:lnTo>
                    <a:pt x="20629" y="18348"/>
                  </a:lnTo>
                  <a:lnTo>
                    <a:pt x="19415" y="21655"/>
                  </a:lnTo>
                  <a:lnTo>
                    <a:pt x="18889" y="21159"/>
                  </a:lnTo>
                  <a:lnTo>
                    <a:pt x="19901" y="18404"/>
                  </a:lnTo>
                  <a:lnTo>
                    <a:pt x="20467" y="15593"/>
                  </a:lnTo>
                  <a:lnTo>
                    <a:pt x="20791" y="12342"/>
                  </a:lnTo>
                  <a:lnTo>
                    <a:pt x="20871" y="9532"/>
                  </a:lnTo>
                  <a:lnTo>
                    <a:pt x="20629" y="7411"/>
                  </a:lnTo>
                  <a:lnTo>
                    <a:pt x="20062" y="4628"/>
                  </a:lnTo>
                  <a:lnTo>
                    <a:pt x="19415" y="2810"/>
                  </a:lnTo>
                  <a:lnTo>
                    <a:pt x="18889" y="1377"/>
                  </a:lnTo>
                  <a:close/>
                </a:path>
              </a:pathLst>
            </a:custGeom>
            <a:solidFill>
              <a:srgbClr val="FFB46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/>
            <a:lstStyle/>
            <a:p>
              <a:endParaRPr lang="es-CO"/>
            </a:p>
          </p:txBody>
        </p:sp>
      </p:grpSp>
    </p:spTree>
    <p:extLst>
      <p:ext uri="{BB962C8B-B14F-4D97-AF65-F5344CB8AC3E}">
        <p14:creationId xmlns:p14="http://schemas.microsoft.com/office/powerpoint/2010/main" val="30768352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 nodeType="clickPar">
                      <p:stCondLst>
                        <p:cond delay="0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0"/>
                                        <p:tgtEl>
                                          <p:spTgt spid="2869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 nodeType="clickPar">
                      <p:stCondLst>
                        <p:cond delay="0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869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olice_offic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  <p:bldLst>
      <p:bldP spid="2869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ángulo redondeado 23"/>
          <p:cNvSpPr/>
          <p:nvPr/>
        </p:nvSpPr>
        <p:spPr>
          <a:xfrm>
            <a:off x="2034064" y="271904"/>
            <a:ext cx="7301132" cy="645707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57150"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0242" name="Picture 2" descr="Adelante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5014" y="3716338"/>
            <a:ext cx="788987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 descr="Atrás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5013" y="4724401"/>
            <a:ext cx="792162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8688388" y="112714"/>
            <a:ext cx="18732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es-ES" altLang="es-ES">
                <a:solidFill>
                  <a:srgbClr val="DDDDDD"/>
                </a:solidFill>
                <a:latin typeface="Comic Sans MS" panose="030F0702030302020204" pitchFamily="66" charset="0"/>
              </a:rPr>
              <a:t>46 / 50</a:t>
            </a:r>
          </a:p>
        </p:txBody>
      </p:sp>
      <p:sp>
        <p:nvSpPr>
          <p:cNvPr id="38936" name="AutoShape 24"/>
          <p:cNvSpPr>
            <a:spLocks noChangeArrowheads="1"/>
          </p:cNvSpPr>
          <p:nvPr/>
        </p:nvSpPr>
        <p:spPr bwMode="auto">
          <a:xfrm>
            <a:off x="4656138" y="5659439"/>
            <a:ext cx="2087562" cy="865187"/>
          </a:xfrm>
          <a:prstGeom prst="foldedCorner">
            <a:avLst>
              <a:gd name="adj" fmla="val 12500"/>
            </a:avLst>
          </a:prstGeom>
          <a:solidFill>
            <a:srgbClr val="FFFF00"/>
          </a:solidFill>
          <a:ln w="28575">
            <a:noFill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s-ES" sz="5400" b="1">
                <a:latin typeface="Comic Sans MS" pitchFamily="66" charset="0"/>
              </a:rPr>
              <a:t>vet</a:t>
            </a:r>
          </a:p>
        </p:txBody>
      </p:sp>
      <p:grpSp>
        <p:nvGrpSpPr>
          <p:cNvPr id="2" name="Group 26"/>
          <p:cNvGrpSpPr>
            <a:grpSpLocks/>
          </p:cNvGrpSpPr>
          <p:nvPr/>
        </p:nvGrpSpPr>
        <p:grpSpPr bwMode="auto">
          <a:xfrm>
            <a:off x="9551988" y="1773238"/>
            <a:ext cx="792162" cy="819150"/>
            <a:chOff x="748" y="3158"/>
            <a:chExt cx="499" cy="516"/>
          </a:xfrm>
        </p:grpSpPr>
        <p:sp>
          <p:nvSpPr>
            <p:cNvPr id="10251" name="Oval 27"/>
            <p:cNvSpPr>
              <a:spLocks noChangeArrowheads="1"/>
            </p:cNvSpPr>
            <p:nvPr/>
          </p:nvSpPr>
          <p:spPr bwMode="auto">
            <a:xfrm>
              <a:off x="807" y="3187"/>
              <a:ext cx="440" cy="446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C0C0C0"/>
                </a:gs>
              </a:gsLst>
              <a:lin ang="5400000" scaled="1"/>
            </a:gradFill>
            <a:ln w="76200">
              <a:solidFill>
                <a:schemeClr val="bg2"/>
              </a:solidFill>
              <a:round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ES" altLang="es-ES" sz="1800"/>
            </a:p>
          </p:txBody>
        </p:sp>
        <p:grpSp>
          <p:nvGrpSpPr>
            <p:cNvPr id="10252" name="Group 28"/>
            <p:cNvGrpSpPr>
              <a:grpSpLocks/>
            </p:cNvGrpSpPr>
            <p:nvPr/>
          </p:nvGrpSpPr>
          <p:grpSpPr bwMode="auto">
            <a:xfrm>
              <a:off x="748" y="3158"/>
              <a:ext cx="499" cy="516"/>
              <a:chOff x="2655" y="1738"/>
              <a:chExt cx="866" cy="834"/>
            </a:xfrm>
          </p:grpSpPr>
          <p:sp>
            <p:nvSpPr>
              <p:cNvPr id="10253" name="Freeform 29"/>
              <p:cNvSpPr>
                <a:spLocks/>
              </p:cNvSpPr>
              <p:nvPr/>
            </p:nvSpPr>
            <p:spPr bwMode="auto">
              <a:xfrm>
                <a:off x="2655" y="1738"/>
                <a:ext cx="866" cy="834"/>
              </a:xfrm>
              <a:custGeom>
                <a:avLst/>
                <a:gdLst>
                  <a:gd name="T0" fmla="*/ 789 w 866"/>
                  <a:gd name="T1" fmla="*/ 45 h 834"/>
                  <a:gd name="T2" fmla="*/ 728 w 866"/>
                  <a:gd name="T3" fmla="*/ 91 h 834"/>
                  <a:gd name="T4" fmla="*/ 576 w 866"/>
                  <a:gd name="T5" fmla="*/ 190 h 834"/>
                  <a:gd name="T6" fmla="*/ 516 w 866"/>
                  <a:gd name="T7" fmla="*/ 233 h 834"/>
                  <a:gd name="T8" fmla="*/ 456 w 866"/>
                  <a:gd name="T9" fmla="*/ 284 h 834"/>
                  <a:gd name="T10" fmla="*/ 398 w 866"/>
                  <a:gd name="T11" fmla="*/ 346 h 834"/>
                  <a:gd name="T12" fmla="*/ 356 w 866"/>
                  <a:gd name="T13" fmla="*/ 402 h 834"/>
                  <a:gd name="T14" fmla="*/ 282 w 866"/>
                  <a:gd name="T15" fmla="*/ 593 h 834"/>
                  <a:gd name="T16" fmla="*/ 245 w 866"/>
                  <a:gd name="T17" fmla="*/ 597 h 834"/>
                  <a:gd name="T18" fmla="*/ 221 w 866"/>
                  <a:gd name="T19" fmla="*/ 614 h 834"/>
                  <a:gd name="T20" fmla="*/ 202 w 866"/>
                  <a:gd name="T21" fmla="*/ 639 h 834"/>
                  <a:gd name="T22" fmla="*/ 174 w 866"/>
                  <a:gd name="T23" fmla="*/ 687 h 834"/>
                  <a:gd name="T24" fmla="*/ 145 w 866"/>
                  <a:gd name="T25" fmla="*/ 720 h 834"/>
                  <a:gd name="T26" fmla="*/ 115 w 866"/>
                  <a:gd name="T27" fmla="*/ 742 h 834"/>
                  <a:gd name="T28" fmla="*/ 89 w 866"/>
                  <a:gd name="T29" fmla="*/ 756 h 834"/>
                  <a:gd name="T30" fmla="*/ 58 w 866"/>
                  <a:gd name="T31" fmla="*/ 768 h 834"/>
                  <a:gd name="T32" fmla="*/ 21 w 866"/>
                  <a:gd name="T33" fmla="*/ 777 h 834"/>
                  <a:gd name="T34" fmla="*/ 25 w 866"/>
                  <a:gd name="T35" fmla="*/ 793 h 834"/>
                  <a:gd name="T36" fmla="*/ 79 w 866"/>
                  <a:gd name="T37" fmla="*/ 809 h 834"/>
                  <a:gd name="T38" fmla="*/ 135 w 866"/>
                  <a:gd name="T39" fmla="*/ 815 h 834"/>
                  <a:gd name="T40" fmla="*/ 190 w 866"/>
                  <a:gd name="T41" fmla="*/ 809 h 834"/>
                  <a:gd name="T42" fmla="*/ 227 w 866"/>
                  <a:gd name="T43" fmla="*/ 809 h 834"/>
                  <a:gd name="T44" fmla="*/ 249 w 866"/>
                  <a:gd name="T45" fmla="*/ 822 h 834"/>
                  <a:gd name="T46" fmla="*/ 284 w 866"/>
                  <a:gd name="T47" fmla="*/ 832 h 834"/>
                  <a:gd name="T48" fmla="*/ 313 w 866"/>
                  <a:gd name="T49" fmla="*/ 834 h 834"/>
                  <a:gd name="T50" fmla="*/ 308 w 866"/>
                  <a:gd name="T51" fmla="*/ 806 h 834"/>
                  <a:gd name="T52" fmla="*/ 307 w 866"/>
                  <a:gd name="T53" fmla="*/ 783 h 834"/>
                  <a:gd name="T54" fmla="*/ 313 w 866"/>
                  <a:gd name="T55" fmla="*/ 761 h 834"/>
                  <a:gd name="T56" fmla="*/ 329 w 866"/>
                  <a:gd name="T57" fmla="*/ 737 h 834"/>
                  <a:gd name="T58" fmla="*/ 350 w 866"/>
                  <a:gd name="T59" fmla="*/ 714 h 834"/>
                  <a:gd name="T60" fmla="*/ 360 w 866"/>
                  <a:gd name="T61" fmla="*/ 692 h 834"/>
                  <a:gd name="T62" fmla="*/ 361 w 866"/>
                  <a:gd name="T63" fmla="*/ 668 h 834"/>
                  <a:gd name="T64" fmla="*/ 357 w 866"/>
                  <a:gd name="T65" fmla="*/ 640 h 834"/>
                  <a:gd name="T66" fmla="*/ 376 w 866"/>
                  <a:gd name="T67" fmla="*/ 607 h 834"/>
                  <a:gd name="T68" fmla="*/ 408 w 866"/>
                  <a:gd name="T69" fmla="*/ 576 h 834"/>
                  <a:gd name="T70" fmla="*/ 500 w 866"/>
                  <a:gd name="T71" fmla="*/ 482 h 834"/>
                  <a:gd name="T72" fmla="*/ 569 w 866"/>
                  <a:gd name="T73" fmla="*/ 394 h 834"/>
                  <a:gd name="T74" fmla="*/ 670 w 866"/>
                  <a:gd name="T75" fmla="*/ 284 h 834"/>
                  <a:gd name="T76" fmla="*/ 770 w 866"/>
                  <a:gd name="T77" fmla="*/ 172 h 834"/>
                  <a:gd name="T78" fmla="*/ 815 w 866"/>
                  <a:gd name="T79" fmla="*/ 114 h 834"/>
                  <a:gd name="T80" fmla="*/ 853 w 866"/>
                  <a:gd name="T81" fmla="*/ 50 h 834"/>
                  <a:gd name="T82" fmla="*/ 862 w 866"/>
                  <a:gd name="T83" fmla="*/ 32 h 834"/>
                  <a:gd name="T84" fmla="*/ 866 w 866"/>
                  <a:gd name="T85" fmla="*/ 18 h 834"/>
                  <a:gd name="T86" fmla="*/ 860 w 866"/>
                  <a:gd name="T87" fmla="*/ 2 h 834"/>
                  <a:gd name="T88" fmla="*/ 844 w 866"/>
                  <a:gd name="T89" fmla="*/ 2 h 834"/>
                  <a:gd name="T90" fmla="*/ 818 w 866"/>
                  <a:gd name="T91" fmla="*/ 19 h 834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w 866"/>
                  <a:gd name="T139" fmla="*/ 0 h 834"/>
                  <a:gd name="T140" fmla="*/ 866 w 866"/>
                  <a:gd name="T141" fmla="*/ 834 h 834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T138" t="T139" r="T140" b="T141"/>
                <a:pathLst>
                  <a:path w="866" h="834">
                    <a:moveTo>
                      <a:pt x="818" y="19"/>
                    </a:moveTo>
                    <a:lnTo>
                      <a:pt x="789" y="45"/>
                    </a:lnTo>
                    <a:lnTo>
                      <a:pt x="758" y="69"/>
                    </a:lnTo>
                    <a:lnTo>
                      <a:pt x="728" y="91"/>
                    </a:lnTo>
                    <a:lnTo>
                      <a:pt x="698" y="111"/>
                    </a:lnTo>
                    <a:lnTo>
                      <a:pt x="576" y="190"/>
                    </a:lnTo>
                    <a:lnTo>
                      <a:pt x="545" y="211"/>
                    </a:lnTo>
                    <a:lnTo>
                      <a:pt x="516" y="233"/>
                    </a:lnTo>
                    <a:lnTo>
                      <a:pt x="486" y="257"/>
                    </a:lnTo>
                    <a:lnTo>
                      <a:pt x="456" y="284"/>
                    </a:lnTo>
                    <a:lnTo>
                      <a:pt x="427" y="313"/>
                    </a:lnTo>
                    <a:lnTo>
                      <a:pt x="398" y="346"/>
                    </a:lnTo>
                    <a:lnTo>
                      <a:pt x="370" y="383"/>
                    </a:lnTo>
                    <a:lnTo>
                      <a:pt x="356" y="402"/>
                    </a:lnTo>
                    <a:lnTo>
                      <a:pt x="342" y="423"/>
                    </a:lnTo>
                    <a:lnTo>
                      <a:pt x="282" y="593"/>
                    </a:lnTo>
                    <a:lnTo>
                      <a:pt x="261" y="593"/>
                    </a:lnTo>
                    <a:lnTo>
                      <a:pt x="245" y="597"/>
                    </a:lnTo>
                    <a:lnTo>
                      <a:pt x="231" y="604"/>
                    </a:lnTo>
                    <a:lnTo>
                      <a:pt x="221" y="614"/>
                    </a:lnTo>
                    <a:lnTo>
                      <a:pt x="211" y="626"/>
                    </a:lnTo>
                    <a:lnTo>
                      <a:pt x="202" y="639"/>
                    </a:lnTo>
                    <a:lnTo>
                      <a:pt x="183" y="671"/>
                    </a:lnTo>
                    <a:lnTo>
                      <a:pt x="174" y="687"/>
                    </a:lnTo>
                    <a:lnTo>
                      <a:pt x="160" y="703"/>
                    </a:lnTo>
                    <a:lnTo>
                      <a:pt x="145" y="720"/>
                    </a:lnTo>
                    <a:lnTo>
                      <a:pt x="126" y="735"/>
                    </a:lnTo>
                    <a:lnTo>
                      <a:pt x="115" y="742"/>
                    </a:lnTo>
                    <a:lnTo>
                      <a:pt x="102" y="749"/>
                    </a:lnTo>
                    <a:lnTo>
                      <a:pt x="89" y="756"/>
                    </a:lnTo>
                    <a:lnTo>
                      <a:pt x="75" y="762"/>
                    </a:lnTo>
                    <a:lnTo>
                      <a:pt x="58" y="768"/>
                    </a:lnTo>
                    <a:lnTo>
                      <a:pt x="41" y="773"/>
                    </a:lnTo>
                    <a:lnTo>
                      <a:pt x="21" y="777"/>
                    </a:lnTo>
                    <a:lnTo>
                      <a:pt x="0" y="781"/>
                    </a:lnTo>
                    <a:lnTo>
                      <a:pt x="25" y="793"/>
                    </a:lnTo>
                    <a:lnTo>
                      <a:pt x="52" y="801"/>
                    </a:lnTo>
                    <a:lnTo>
                      <a:pt x="79" y="809"/>
                    </a:lnTo>
                    <a:lnTo>
                      <a:pt x="107" y="813"/>
                    </a:lnTo>
                    <a:lnTo>
                      <a:pt x="135" y="815"/>
                    </a:lnTo>
                    <a:lnTo>
                      <a:pt x="163" y="814"/>
                    </a:lnTo>
                    <a:lnTo>
                      <a:pt x="190" y="809"/>
                    </a:lnTo>
                    <a:lnTo>
                      <a:pt x="216" y="799"/>
                    </a:lnTo>
                    <a:lnTo>
                      <a:pt x="227" y="809"/>
                    </a:lnTo>
                    <a:lnTo>
                      <a:pt x="238" y="817"/>
                    </a:lnTo>
                    <a:lnTo>
                      <a:pt x="249" y="822"/>
                    </a:lnTo>
                    <a:lnTo>
                      <a:pt x="260" y="826"/>
                    </a:lnTo>
                    <a:lnTo>
                      <a:pt x="284" y="832"/>
                    </a:lnTo>
                    <a:lnTo>
                      <a:pt x="297" y="833"/>
                    </a:lnTo>
                    <a:lnTo>
                      <a:pt x="313" y="834"/>
                    </a:lnTo>
                    <a:lnTo>
                      <a:pt x="311" y="819"/>
                    </a:lnTo>
                    <a:lnTo>
                      <a:pt x="308" y="806"/>
                    </a:lnTo>
                    <a:lnTo>
                      <a:pt x="307" y="794"/>
                    </a:lnTo>
                    <a:lnTo>
                      <a:pt x="307" y="783"/>
                    </a:lnTo>
                    <a:lnTo>
                      <a:pt x="308" y="772"/>
                    </a:lnTo>
                    <a:lnTo>
                      <a:pt x="313" y="761"/>
                    </a:lnTo>
                    <a:lnTo>
                      <a:pt x="319" y="750"/>
                    </a:lnTo>
                    <a:lnTo>
                      <a:pt x="329" y="737"/>
                    </a:lnTo>
                    <a:lnTo>
                      <a:pt x="341" y="725"/>
                    </a:lnTo>
                    <a:lnTo>
                      <a:pt x="350" y="714"/>
                    </a:lnTo>
                    <a:lnTo>
                      <a:pt x="356" y="703"/>
                    </a:lnTo>
                    <a:lnTo>
                      <a:pt x="360" y="692"/>
                    </a:lnTo>
                    <a:lnTo>
                      <a:pt x="361" y="680"/>
                    </a:lnTo>
                    <a:lnTo>
                      <a:pt x="361" y="668"/>
                    </a:lnTo>
                    <a:lnTo>
                      <a:pt x="360" y="655"/>
                    </a:lnTo>
                    <a:lnTo>
                      <a:pt x="357" y="640"/>
                    </a:lnTo>
                    <a:lnTo>
                      <a:pt x="365" y="624"/>
                    </a:lnTo>
                    <a:lnTo>
                      <a:pt x="376" y="607"/>
                    </a:lnTo>
                    <a:lnTo>
                      <a:pt x="392" y="591"/>
                    </a:lnTo>
                    <a:lnTo>
                      <a:pt x="408" y="576"/>
                    </a:lnTo>
                    <a:lnTo>
                      <a:pt x="479" y="514"/>
                    </a:lnTo>
                    <a:lnTo>
                      <a:pt x="500" y="482"/>
                    </a:lnTo>
                    <a:lnTo>
                      <a:pt x="521" y="451"/>
                    </a:lnTo>
                    <a:lnTo>
                      <a:pt x="569" y="394"/>
                    </a:lnTo>
                    <a:lnTo>
                      <a:pt x="619" y="338"/>
                    </a:lnTo>
                    <a:lnTo>
                      <a:pt x="670" y="284"/>
                    </a:lnTo>
                    <a:lnTo>
                      <a:pt x="722" y="228"/>
                    </a:lnTo>
                    <a:lnTo>
                      <a:pt x="770" y="172"/>
                    </a:lnTo>
                    <a:lnTo>
                      <a:pt x="793" y="143"/>
                    </a:lnTo>
                    <a:lnTo>
                      <a:pt x="815" y="114"/>
                    </a:lnTo>
                    <a:lnTo>
                      <a:pt x="835" y="82"/>
                    </a:lnTo>
                    <a:lnTo>
                      <a:pt x="853" y="50"/>
                    </a:lnTo>
                    <a:lnTo>
                      <a:pt x="858" y="41"/>
                    </a:lnTo>
                    <a:lnTo>
                      <a:pt x="862" y="32"/>
                    </a:lnTo>
                    <a:lnTo>
                      <a:pt x="864" y="24"/>
                    </a:lnTo>
                    <a:lnTo>
                      <a:pt x="866" y="18"/>
                    </a:lnTo>
                    <a:lnTo>
                      <a:pt x="864" y="8"/>
                    </a:lnTo>
                    <a:lnTo>
                      <a:pt x="860" y="2"/>
                    </a:lnTo>
                    <a:lnTo>
                      <a:pt x="853" y="0"/>
                    </a:lnTo>
                    <a:lnTo>
                      <a:pt x="844" y="2"/>
                    </a:lnTo>
                    <a:lnTo>
                      <a:pt x="832" y="9"/>
                    </a:lnTo>
                    <a:lnTo>
                      <a:pt x="818" y="19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10254" name="Freeform 30"/>
              <p:cNvSpPr>
                <a:spLocks/>
              </p:cNvSpPr>
              <p:nvPr/>
            </p:nvSpPr>
            <p:spPr bwMode="auto">
              <a:xfrm>
                <a:off x="3035" y="1765"/>
                <a:ext cx="463" cy="452"/>
              </a:xfrm>
              <a:custGeom>
                <a:avLst/>
                <a:gdLst>
                  <a:gd name="T0" fmla="*/ 426 w 463"/>
                  <a:gd name="T1" fmla="*/ 19 h 452"/>
                  <a:gd name="T2" fmla="*/ 398 w 463"/>
                  <a:gd name="T3" fmla="*/ 45 h 452"/>
                  <a:gd name="T4" fmla="*/ 368 w 463"/>
                  <a:gd name="T5" fmla="*/ 69 h 452"/>
                  <a:gd name="T6" fmla="*/ 339 w 463"/>
                  <a:gd name="T7" fmla="*/ 92 h 452"/>
                  <a:gd name="T8" fmla="*/ 309 w 463"/>
                  <a:gd name="T9" fmla="*/ 114 h 452"/>
                  <a:gd name="T10" fmla="*/ 249 w 463"/>
                  <a:gd name="T11" fmla="*/ 155 h 452"/>
                  <a:gd name="T12" fmla="*/ 189 w 463"/>
                  <a:gd name="T13" fmla="*/ 196 h 452"/>
                  <a:gd name="T14" fmla="*/ 133 w 463"/>
                  <a:gd name="T15" fmla="*/ 238 h 452"/>
                  <a:gd name="T16" fmla="*/ 107 w 463"/>
                  <a:gd name="T17" fmla="*/ 261 h 452"/>
                  <a:gd name="T18" fmla="*/ 82 w 463"/>
                  <a:gd name="T19" fmla="*/ 285 h 452"/>
                  <a:gd name="T20" fmla="*/ 58 w 463"/>
                  <a:gd name="T21" fmla="*/ 311 h 452"/>
                  <a:gd name="T22" fmla="*/ 37 w 463"/>
                  <a:gd name="T23" fmla="*/ 339 h 452"/>
                  <a:gd name="T24" fmla="*/ 17 w 463"/>
                  <a:gd name="T25" fmla="*/ 370 h 452"/>
                  <a:gd name="T26" fmla="*/ 0 w 463"/>
                  <a:gd name="T27" fmla="*/ 404 h 452"/>
                  <a:gd name="T28" fmla="*/ 82 w 463"/>
                  <a:gd name="T29" fmla="*/ 452 h 452"/>
                  <a:gd name="T30" fmla="*/ 102 w 463"/>
                  <a:gd name="T31" fmla="*/ 422 h 452"/>
                  <a:gd name="T32" fmla="*/ 123 w 463"/>
                  <a:gd name="T33" fmla="*/ 394 h 452"/>
                  <a:gd name="T34" fmla="*/ 144 w 463"/>
                  <a:gd name="T35" fmla="*/ 367 h 452"/>
                  <a:gd name="T36" fmla="*/ 167 w 463"/>
                  <a:gd name="T37" fmla="*/ 342 h 452"/>
                  <a:gd name="T38" fmla="*/ 216 w 463"/>
                  <a:gd name="T39" fmla="*/ 293 h 452"/>
                  <a:gd name="T40" fmla="*/ 265 w 463"/>
                  <a:gd name="T41" fmla="*/ 246 h 452"/>
                  <a:gd name="T42" fmla="*/ 316 w 463"/>
                  <a:gd name="T43" fmla="*/ 199 h 452"/>
                  <a:gd name="T44" fmla="*/ 365 w 463"/>
                  <a:gd name="T45" fmla="*/ 149 h 452"/>
                  <a:gd name="T46" fmla="*/ 388 w 463"/>
                  <a:gd name="T47" fmla="*/ 121 h 452"/>
                  <a:gd name="T48" fmla="*/ 411 w 463"/>
                  <a:gd name="T49" fmla="*/ 93 h 452"/>
                  <a:gd name="T50" fmla="*/ 433 w 463"/>
                  <a:gd name="T51" fmla="*/ 63 h 452"/>
                  <a:gd name="T52" fmla="*/ 454 w 463"/>
                  <a:gd name="T53" fmla="*/ 31 h 452"/>
                  <a:gd name="T54" fmla="*/ 459 w 463"/>
                  <a:gd name="T55" fmla="*/ 19 h 452"/>
                  <a:gd name="T56" fmla="*/ 463 w 463"/>
                  <a:gd name="T57" fmla="*/ 10 h 452"/>
                  <a:gd name="T58" fmla="*/ 463 w 463"/>
                  <a:gd name="T59" fmla="*/ 5 h 452"/>
                  <a:gd name="T60" fmla="*/ 459 w 463"/>
                  <a:gd name="T61" fmla="*/ 2 h 452"/>
                  <a:gd name="T62" fmla="*/ 455 w 463"/>
                  <a:gd name="T63" fmla="*/ 0 h 452"/>
                  <a:gd name="T64" fmla="*/ 447 w 463"/>
                  <a:gd name="T65" fmla="*/ 4 h 452"/>
                  <a:gd name="T66" fmla="*/ 437 w 463"/>
                  <a:gd name="T67" fmla="*/ 10 h 452"/>
                  <a:gd name="T68" fmla="*/ 426 w 463"/>
                  <a:gd name="T69" fmla="*/ 19 h 452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463"/>
                  <a:gd name="T106" fmla="*/ 0 h 452"/>
                  <a:gd name="T107" fmla="*/ 463 w 463"/>
                  <a:gd name="T108" fmla="*/ 452 h 452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463" h="452">
                    <a:moveTo>
                      <a:pt x="426" y="19"/>
                    </a:moveTo>
                    <a:lnTo>
                      <a:pt x="398" y="45"/>
                    </a:lnTo>
                    <a:lnTo>
                      <a:pt x="368" y="69"/>
                    </a:lnTo>
                    <a:lnTo>
                      <a:pt x="339" y="92"/>
                    </a:lnTo>
                    <a:lnTo>
                      <a:pt x="309" y="114"/>
                    </a:lnTo>
                    <a:lnTo>
                      <a:pt x="249" y="155"/>
                    </a:lnTo>
                    <a:lnTo>
                      <a:pt x="189" y="196"/>
                    </a:lnTo>
                    <a:lnTo>
                      <a:pt x="133" y="238"/>
                    </a:lnTo>
                    <a:lnTo>
                      <a:pt x="107" y="261"/>
                    </a:lnTo>
                    <a:lnTo>
                      <a:pt x="82" y="285"/>
                    </a:lnTo>
                    <a:lnTo>
                      <a:pt x="58" y="311"/>
                    </a:lnTo>
                    <a:lnTo>
                      <a:pt x="37" y="339"/>
                    </a:lnTo>
                    <a:lnTo>
                      <a:pt x="17" y="370"/>
                    </a:lnTo>
                    <a:lnTo>
                      <a:pt x="0" y="404"/>
                    </a:lnTo>
                    <a:lnTo>
                      <a:pt x="82" y="452"/>
                    </a:lnTo>
                    <a:lnTo>
                      <a:pt x="102" y="422"/>
                    </a:lnTo>
                    <a:lnTo>
                      <a:pt x="123" y="394"/>
                    </a:lnTo>
                    <a:lnTo>
                      <a:pt x="144" y="367"/>
                    </a:lnTo>
                    <a:lnTo>
                      <a:pt x="167" y="342"/>
                    </a:lnTo>
                    <a:lnTo>
                      <a:pt x="216" y="293"/>
                    </a:lnTo>
                    <a:lnTo>
                      <a:pt x="265" y="246"/>
                    </a:lnTo>
                    <a:lnTo>
                      <a:pt x="316" y="199"/>
                    </a:lnTo>
                    <a:lnTo>
                      <a:pt x="365" y="149"/>
                    </a:lnTo>
                    <a:lnTo>
                      <a:pt x="388" y="121"/>
                    </a:lnTo>
                    <a:lnTo>
                      <a:pt x="411" y="93"/>
                    </a:lnTo>
                    <a:lnTo>
                      <a:pt x="433" y="63"/>
                    </a:lnTo>
                    <a:lnTo>
                      <a:pt x="454" y="31"/>
                    </a:lnTo>
                    <a:lnTo>
                      <a:pt x="459" y="19"/>
                    </a:lnTo>
                    <a:lnTo>
                      <a:pt x="463" y="10"/>
                    </a:lnTo>
                    <a:lnTo>
                      <a:pt x="463" y="5"/>
                    </a:lnTo>
                    <a:lnTo>
                      <a:pt x="459" y="2"/>
                    </a:lnTo>
                    <a:lnTo>
                      <a:pt x="455" y="0"/>
                    </a:lnTo>
                    <a:lnTo>
                      <a:pt x="447" y="4"/>
                    </a:lnTo>
                    <a:lnTo>
                      <a:pt x="437" y="10"/>
                    </a:lnTo>
                    <a:lnTo>
                      <a:pt x="426" y="19"/>
                    </a:lnTo>
                    <a:close/>
                  </a:path>
                </a:pathLst>
              </a:custGeom>
              <a:solidFill>
                <a:srgbClr val="B8696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10255" name="Freeform 31"/>
              <p:cNvSpPr>
                <a:spLocks/>
              </p:cNvSpPr>
              <p:nvPr/>
            </p:nvSpPr>
            <p:spPr bwMode="auto">
              <a:xfrm>
                <a:off x="2952" y="2179"/>
                <a:ext cx="162" cy="173"/>
              </a:xfrm>
              <a:custGeom>
                <a:avLst/>
                <a:gdLst>
                  <a:gd name="T0" fmla="*/ 62 w 162"/>
                  <a:gd name="T1" fmla="*/ 0 h 173"/>
                  <a:gd name="T2" fmla="*/ 162 w 162"/>
                  <a:gd name="T3" fmla="*/ 61 h 173"/>
                  <a:gd name="T4" fmla="*/ 130 w 162"/>
                  <a:gd name="T5" fmla="*/ 86 h 173"/>
                  <a:gd name="T6" fmla="*/ 99 w 162"/>
                  <a:gd name="T7" fmla="*/ 113 h 173"/>
                  <a:gd name="T8" fmla="*/ 71 w 162"/>
                  <a:gd name="T9" fmla="*/ 141 h 173"/>
                  <a:gd name="T10" fmla="*/ 44 w 162"/>
                  <a:gd name="T11" fmla="*/ 173 h 173"/>
                  <a:gd name="T12" fmla="*/ 0 w 162"/>
                  <a:gd name="T13" fmla="*/ 152 h 173"/>
                  <a:gd name="T14" fmla="*/ 20 w 162"/>
                  <a:gd name="T15" fmla="*/ 114 h 173"/>
                  <a:gd name="T16" fmla="*/ 38 w 162"/>
                  <a:gd name="T17" fmla="*/ 76 h 173"/>
                  <a:gd name="T18" fmla="*/ 51 w 162"/>
                  <a:gd name="T19" fmla="*/ 38 h 173"/>
                  <a:gd name="T20" fmla="*/ 62 w 162"/>
                  <a:gd name="T21" fmla="*/ 0 h 173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62"/>
                  <a:gd name="T34" fmla="*/ 0 h 173"/>
                  <a:gd name="T35" fmla="*/ 162 w 162"/>
                  <a:gd name="T36" fmla="*/ 173 h 173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62" h="173">
                    <a:moveTo>
                      <a:pt x="62" y="0"/>
                    </a:moveTo>
                    <a:lnTo>
                      <a:pt x="162" y="61"/>
                    </a:lnTo>
                    <a:lnTo>
                      <a:pt x="130" y="86"/>
                    </a:lnTo>
                    <a:lnTo>
                      <a:pt x="99" y="113"/>
                    </a:lnTo>
                    <a:lnTo>
                      <a:pt x="71" y="141"/>
                    </a:lnTo>
                    <a:lnTo>
                      <a:pt x="44" y="173"/>
                    </a:lnTo>
                    <a:lnTo>
                      <a:pt x="0" y="152"/>
                    </a:lnTo>
                    <a:lnTo>
                      <a:pt x="20" y="114"/>
                    </a:lnTo>
                    <a:lnTo>
                      <a:pt x="38" y="76"/>
                    </a:lnTo>
                    <a:lnTo>
                      <a:pt x="51" y="38"/>
                    </a:lnTo>
                    <a:lnTo>
                      <a:pt x="62" y="0"/>
                    </a:lnTo>
                    <a:close/>
                  </a:path>
                </a:pathLst>
              </a:custGeom>
              <a:solidFill>
                <a:srgbClr val="9E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10256" name="Freeform 32"/>
              <p:cNvSpPr>
                <a:spLocks/>
              </p:cNvSpPr>
              <p:nvPr/>
            </p:nvSpPr>
            <p:spPr bwMode="auto">
              <a:xfrm>
                <a:off x="2691" y="2354"/>
                <a:ext cx="295" cy="201"/>
              </a:xfrm>
              <a:custGeom>
                <a:avLst/>
                <a:gdLst>
                  <a:gd name="T0" fmla="*/ 287 w 295"/>
                  <a:gd name="T1" fmla="*/ 21 h 201"/>
                  <a:gd name="T2" fmla="*/ 292 w 295"/>
                  <a:gd name="T3" fmla="*/ 35 h 201"/>
                  <a:gd name="T4" fmla="*/ 295 w 295"/>
                  <a:gd name="T5" fmla="*/ 50 h 201"/>
                  <a:gd name="T6" fmla="*/ 295 w 295"/>
                  <a:gd name="T7" fmla="*/ 65 h 201"/>
                  <a:gd name="T8" fmla="*/ 293 w 295"/>
                  <a:gd name="T9" fmla="*/ 80 h 201"/>
                  <a:gd name="T10" fmla="*/ 290 w 295"/>
                  <a:gd name="T11" fmla="*/ 87 h 201"/>
                  <a:gd name="T12" fmla="*/ 286 w 295"/>
                  <a:gd name="T13" fmla="*/ 94 h 201"/>
                  <a:gd name="T14" fmla="*/ 275 w 295"/>
                  <a:gd name="T15" fmla="*/ 106 h 201"/>
                  <a:gd name="T16" fmla="*/ 263 w 295"/>
                  <a:gd name="T17" fmla="*/ 117 h 201"/>
                  <a:gd name="T18" fmla="*/ 253 w 295"/>
                  <a:gd name="T19" fmla="*/ 129 h 201"/>
                  <a:gd name="T20" fmla="*/ 246 w 295"/>
                  <a:gd name="T21" fmla="*/ 141 h 201"/>
                  <a:gd name="T22" fmla="*/ 242 w 295"/>
                  <a:gd name="T23" fmla="*/ 150 h 201"/>
                  <a:gd name="T24" fmla="*/ 239 w 295"/>
                  <a:gd name="T25" fmla="*/ 157 h 201"/>
                  <a:gd name="T26" fmla="*/ 239 w 295"/>
                  <a:gd name="T27" fmla="*/ 164 h 201"/>
                  <a:gd name="T28" fmla="*/ 241 w 295"/>
                  <a:gd name="T29" fmla="*/ 170 h 201"/>
                  <a:gd name="T30" fmla="*/ 243 w 295"/>
                  <a:gd name="T31" fmla="*/ 178 h 201"/>
                  <a:gd name="T32" fmla="*/ 246 w 295"/>
                  <a:gd name="T33" fmla="*/ 187 h 201"/>
                  <a:gd name="T34" fmla="*/ 249 w 295"/>
                  <a:gd name="T35" fmla="*/ 201 h 201"/>
                  <a:gd name="T36" fmla="*/ 239 w 295"/>
                  <a:gd name="T37" fmla="*/ 197 h 201"/>
                  <a:gd name="T38" fmla="*/ 232 w 295"/>
                  <a:gd name="T39" fmla="*/ 194 h 201"/>
                  <a:gd name="T40" fmla="*/ 220 w 295"/>
                  <a:gd name="T41" fmla="*/ 191 h 201"/>
                  <a:gd name="T42" fmla="*/ 211 w 295"/>
                  <a:gd name="T43" fmla="*/ 187 h 201"/>
                  <a:gd name="T44" fmla="*/ 205 w 295"/>
                  <a:gd name="T45" fmla="*/ 184 h 201"/>
                  <a:gd name="T46" fmla="*/ 202 w 295"/>
                  <a:gd name="T47" fmla="*/ 180 h 201"/>
                  <a:gd name="T48" fmla="*/ 199 w 295"/>
                  <a:gd name="T49" fmla="*/ 173 h 201"/>
                  <a:gd name="T50" fmla="*/ 197 w 295"/>
                  <a:gd name="T51" fmla="*/ 165 h 201"/>
                  <a:gd name="T52" fmla="*/ 192 w 295"/>
                  <a:gd name="T53" fmla="*/ 152 h 201"/>
                  <a:gd name="T54" fmla="*/ 180 w 295"/>
                  <a:gd name="T55" fmla="*/ 158 h 201"/>
                  <a:gd name="T56" fmla="*/ 168 w 295"/>
                  <a:gd name="T57" fmla="*/ 165 h 201"/>
                  <a:gd name="T58" fmla="*/ 144 w 295"/>
                  <a:gd name="T59" fmla="*/ 172 h 201"/>
                  <a:gd name="T60" fmla="*/ 121 w 295"/>
                  <a:gd name="T61" fmla="*/ 177 h 201"/>
                  <a:gd name="T62" fmla="*/ 98 w 295"/>
                  <a:gd name="T63" fmla="*/ 178 h 201"/>
                  <a:gd name="T64" fmla="*/ 75 w 295"/>
                  <a:gd name="T65" fmla="*/ 177 h 201"/>
                  <a:gd name="T66" fmla="*/ 52 w 295"/>
                  <a:gd name="T67" fmla="*/ 174 h 201"/>
                  <a:gd name="T68" fmla="*/ 27 w 295"/>
                  <a:gd name="T69" fmla="*/ 170 h 201"/>
                  <a:gd name="T70" fmla="*/ 0 w 295"/>
                  <a:gd name="T71" fmla="*/ 167 h 201"/>
                  <a:gd name="T72" fmla="*/ 48 w 295"/>
                  <a:gd name="T73" fmla="*/ 157 h 201"/>
                  <a:gd name="T74" fmla="*/ 72 w 295"/>
                  <a:gd name="T75" fmla="*/ 153 h 201"/>
                  <a:gd name="T76" fmla="*/ 95 w 295"/>
                  <a:gd name="T77" fmla="*/ 144 h 201"/>
                  <a:gd name="T78" fmla="*/ 104 w 295"/>
                  <a:gd name="T79" fmla="*/ 140 h 201"/>
                  <a:gd name="T80" fmla="*/ 111 w 295"/>
                  <a:gd name="T81" fmla="*/ 135 h 201"/>
                  <a:gd name="T82" fmla="*/ 124 w 295"/>
                  <a:gd name="T83" fmla="*/ 125 h 201"/>
                  <a:gd name="T84" fmla="*/ 133 w 295"/>
                  <a:gd name="T85" fmla="*/ 114 h 201"/>
                  <a:gd name="T86" fmla="*/ 141 w 295"/>
                  <a:gd name="T87" fmla="*/ 102 h 201"/>
                  <a:gd name="T88" fmla="*/ 154 w 295"/>
                  <a:gd name="T89" fmla="*/ 77 h 201"/>
                  <a:gd name="T90" fmla="*/ 162 w 295"/>
                  <a:gd name="T91" fmla="*/ 64 h 201"/>
                  <a:gd name="T92" fmla="*/ 170 w 295"/>
                  <a:gd name="T93" fmla="*/ 50 h 201"/>
                  <a:gd name="T94" fmla="*/ 187 w 295"/>
                  <a:gd name="T95" fmla="*/ 31 h 201"/>
                  <a:gd name="T96" fmla="*/ 196 w 295"/>
                  <a:gd name="T97" fmla="*/ 22 h 201"/>
                  <a:gd name="T98" fmla="*/ 205 w 295"/>
                  <a:gd name="T99" fmla="*/ 14 h 201"/>
                  <a:gd name="T100" fmla="*/ 218 w 295"/>
                  <a:gd name="T101" fmla="*/ 8 h 201"/>
                  <a:gd name="T102" fmla="*/ 229 w 295"/>
                  <a:gd name="T103" fmla="*/ 3 h 201"/>
                  <a:gd name="T104" fmla="*/ 242 w 295"/>
                  <a:gd name="T105" fmla="*/ 1 h 201"/>
                  <a:gd name="T106" fmla="*/ 255 w 295"/>
                  <a:gd name="T107" fmla="*/ 0 h 201"/>
                  <a:gd name="T108" fmla="*/ 265 w 295"/>
                  <a:gd name="T109" fmla="*/ 2 h 201"/>
                  <a:gd name="T110" fmla="*/ 273 w 295"/>
                  <a:gd name="T111" fmla="*/ 7 h 201"/>
                  <a:gd name="T112" fmla="*/ 281 w 295"/>
                  <a:gd name="T113" fmla="*/ 13 h 201"/>
                  <a:gd name="T114" fmla="*/ 287 w 295"/>
                  <a:gd name="T115" fmla="*/ 21 h 201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w 295"/>
                  <a:gd name="T175" fmla="*/ 0 h 201"/>
                  <a:gd name="T176" fmla="*/ 295 w 295"/>
                  <a:gd name="T177" fmla="*/ 201 h 201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T174" t="T175" r="T176" b="T177"/>
                <a:pathLst>
                  <a:path w="295" h="201">
                    <a:moveTo>
                      <a:pt x="287" y="21"/>
                    </a:moveTo>
                    <a:lnTo>
                      <a:pt x="292" y="35"/>
                    </a:lnTo>
                    <a:lnTo>
                      <a:pt x="295" y="50"/>
                    </a:lnTo>
                    <a:lnTo>
                      <a:pt x="295" y="65"/>
                    </a:lnTo>
                    <a:lnTo>
                      <a:pt x="293" y="80"/>
                    </a:lnTo>
                    <a:lnTo>
                      <a:pt x="290" y="87"/>
                    </a:lnTo>
                    <a:lnTo>
                      <a:pt x="286" y="94"/>
                    </a:lnTo>
                    <a:lnTo>
                      <a:pt x="275" y="106"/>
                    </a:lnTo>
                    <a:lnTo>
                      <a:pt x="263" y="117"/>
                    </a:lnTo>
                    <a:lnTo>
                      <a:pt x="253" y="129"/>
                    </a:lnTo>
                    <a:lnTo>
                      <a:pt x="246" y="141"/>
                    </a:lnTo>
                    <a:lnTo>
                      <a:pt x="242" y="150"/>
                    </a:lnTo>
                    <a:lnTo>
                      <a:pt x="239" y="157"/>
                    </a:lnTo>
                    <a:lnTo>
                      <a:pt x="239" y="164"/>
                    </a:lnTo>
                    <a:lnTo>
                      <a:pt x="241" y="170"/>
                    </a:lnTo>
                    <a:lnTo>
                      <a:pt x="243" y="178"/>
                    </a:lnTo>
                    <a:lnTo>
                      <a:pt x="246" y="187"/>
                    </a:lnTo>
                    <a:lnTo>
                      <a:pt x="249" y="201"/>
                    </a:lnTo>
                    <a:lnTo>
                      <a:pt x="239" y="197"/>
                    </a:lnTo>
                    <a:lnTo>
                      <a:pt x="232" y="194"/>
                    </a:lnTo>
                    <a:lnTo>
                      <a:pt x="220" y="191"/>
                    </a:lnTo>
                    <a:lnTo>
                      <a:pt x="211" y="187"/>
                    </a:lnTo>
                    <a:lnTo>
                      <a:pt x="205" y="184"/>
                    </a:lnTo>
                    <a:lnTo>
                      <a:pt x="202" y="180"/>
                    </a:lnTo>
                    <a:lnTo>
                      <a:pt x="199" y="173"/>
                    </a:lnTo>
                    <a:lnTo>
                      <a:pt x="197" y="165"/>
                    </a:lnTo>
                    <a:lnTo>
                      <a:pt x="192" y="152"/>
                    </a:lnTo>
                    <a:lnTo>
                      <a:pt x="180" y="158"/>
                    </a:lnTo>
                    <a:lnTo>
                      <a:pt x="168" y="165"/>
                    </a:lnTo>
                    <a:lnTo>
                      <a:pt x="144" y="172"/>
                    </a:lnTo>
                    <a:lnTo>
                      <a:pt x="121" y="177"/>
                    </a:lnTo>
                    <a:lnTo>
                      <a:pt x="98" y="178"/>
                    </a:lnTo>
                    <a:lnTo>
                      <a:pt x="75" y="177"/>
                    </a:lnTo>
                    <a:lnTo>
                      <a:pt x="52" y="174"/>
                    </a:lnTo>
                    <a:lnTo>
                      <a:pt x="27" y="170"/>
                    </a:lnTo>
                    <a:lnTo>
                      <a:pt x="0" y="167"/>
                    </a:lnTo>
                    <a:lnTo>
                      <a:pt x="48" y="157"/>
                    </a:lnTo>
                    <a:lnTo>
                      <a:pt x="72" y="153"/>
                    </a:lnTo>
                    <a:lnTo>
                      <a:pt x="95" y="144"/>
                    </a:lnTo>
                    <a:lnTo>
                      <a:pt x="104" y="140"/>
                    </a:lnTo>
                    <a:lnTo>
                      <a:pt x="111" y="135"/>
                    </a:lnTo>
                    <a:lnTo>
                      <a:pt x="124" y="125"/>
                    </a:lnTo>
                    <a:lnTo>
                      <a:pt x="133" y="114"/>
                    </a:lnTo>
                    <a:lnTo>
                      <a:pt x="141" y="102"/>
                    </a:lnTo>
                    <a:lnTo>
                      <a:pt x="154" y="77"/>
                    </a:lnTo>
                    <a:lnTo>
                      <a:pt x="162" y="64"/>
                    </a:lnTo>
                    <a:lnTo>
                      <a:pt x="170" y="50"/>
                    </a:lnTo>
                    <a:lnTo>
                      <a:pt x="187" y="31"/>
                    </a:lnTo>
                    <a:lnTo>
                      <a:pt x="196" y="22"/>
                    </a:lnTo>
                    <a:lnTo>
                      <a:pt x="205" y="14"/>
                    </a:lnTo>
                    <a:lnTo>
                      <a:pt x="218" y="8"/>
                    </a:lnTo>
                    <a:lnTo>
                      <a:pt x="229" y="3"/>
                    </a:lnTo>
                    <a:lnTo>
                      <a:pt x="242" y="1"/>
                    </a:lnTo>
                    <a:lnTo>
                      <a:pt x="255" y="0"/>
                    </a:lnTo>
                    <a:lnTo>
                      <a:pt x="265" y="2"/>
                    </a:lnTo>
                    <a:lnTo>
                      <a:pt x="273" y="7"/>
                    </a:lnTo>
                    <a:lnTo>
                      <a:pt x="281" y="13"/>
                    </a:lnTo>
                    <a:lnTo>
                      <a:pt x="287" y="21"/>
                    </a:lnTo>
                    <a:close/>
                  </a:path>
                </a:pathLst>
              </a:custGeom>
              <a:solidFill>
                <a:srgbClr val="8761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10257" name="Freeform 33"/>
              <p:cNvSpPr>
                <a:spLocks/>
              </p:cNvSpPr>
              <p:nvPr/>
            </p:nvSpPr>
            <p:spPr bwMode="auto">
              <a:xfrm>
                <a:off x="3051" y="1810"/>
                <a:ext cx="399" cy="367"/>
              </a:xfrm>
              <a:custGeom>
                <a:avLst/>
                <a:gdLst>
                  <a:gd name="T0" fmla="*/ 0 w 399"/>
                  <a:gd name="T1" fmla="*/ 353 h 367"/>
                  <a:gd name="T2" fmla="*/ 17 w 399"/>
                  <a:gd name="T3" fmla="*/ 324 h 367"/>
                  <a:gd name="T4" fmla="*/ 34 w 399"/>
                  <a:gd name="T5" fmla="*/ 294 h 367"/>
                  <a:gd name="T6" fmla="*/ 54 w 399"/>
                  <a:gd name="T7" fmla="*/ 268 h 367"/>
                  <a:gd name="T8" fmla="*/ 76 w 399"/>
                  <a:gd name="T9" fmla="*/ 244 h 367"/>
                  <a:gd name="T10" fmla="*/ 99 w 399"/>
                  <a:gd name="T11" fmla="*/ 220 h 367"/>
                  <a:gd name="T12" fmla="*/ 123 w 399"/>
                  <a:gd name="T13" fmla="*/ 198 h 367"/>
                  <a:gd name="T14" fmla="*/ 176 w 399"/>
                  <a:gd name="T15" fmla="*/ 158 h 367"/>
                  <a:gd name="T16" fmla="*/ 230 w 399"/>
                  <a:gd name="T17" fmla="*/ 120 h 367"/>
                  <a:gd name="T18" fmla="*/ 286 w 399"/>
                  <a:gd name="T19" fmla="*/ 82 h 367"/>
                  <a:gd name="T20" fmla="*/ 343 w 399"/>
                  <a:gd name="T21" fmla="*/ 43 h 367"/>
                  <a:gd name="T22" fmla="*/ 399 w 399"/>
                  <a:gd name="T23" fmla="*/ 0 h 367"/>
                  <a:gd name="T24" fmla="*/ 376 w 399"/>
                  <a:gd name="T25" fmla="*/ 25 h 367"/>
                  <a:gd name="T26" fmla="*/ 352 w 399"/>
                  <a:gd name="T27" fmla="*/ 49 h 367"/>
                  <a:gd name="T28" fmla="*/ 303 w 399"/>
                  <a:gd name="T29" fmla="*/ 94 h 367"/>
                  <a:gd name="T30" fmla="*/ 202 w 399"/>
                  <a:gd name="T31" fmla="*/ 176 h 367"/>
                  <a:gd name="T32" fmla="*/ 151 w 399"/>
                  <a:gd name="T33" fmla="*/ 217 h 367"/>
                  <a:gd name="T34" fmla="*/ 102 w 399"/>
                  <a:gd name="T35" fmla="*/ 261 h 367"/>
                  <a:gd name="T36" fmla="*/ 79 w 399"/>
                  <a:gd name="T37" fmla="*/ 285 h 367"/>
                  <a:gd name="T38" fmla="*/ 56 w 399"/>
                  <a:gd name="T39" fmla="*/ 311 h 367"/>
                  <a:gd name="T40" fmla="*/ 34 w 399"/>
                  <a:gd name="T41" fmla="*/ 338 h 367"/>
                  <a:gd name="T42" fmla="*/ 13 w 399"/>
                  <a:gd name="T43" fmla="*/ 367 h 367"/>
                  <a:gd name="T44" fmla="*/ 0 w 399"/>
                  <a:gd name="T45" fmla="*/ 353 h 367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399"/>
                  <a:gd name="T70" fmla="*/ 0 h 367"/>
                  <a:gd name="T71" fmla="*/ 399 w 399"/>
                  <a:gd name="T72" fmla="*/ 367 h 367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399" h="367">
                    <a:moveTo>
                      <a:pt x="0" y="353"/>
                    </a:moveTo>
                    <a:lnTo>
                      <a:pt x="17" y="324"/>
                    </a:lnTo>
                    <a:lnTo>
                      <a:pt x="34" y="294"/>
                    </a:lnTo>
                    <a:lnTo>
                      <a:pt x="54" y="268"/>
                    </a:lnTo>
                    <a:lnTo>
                      <a:pt x="76" y="244"/>
                    </a:lnTo>
                    <a:lnTo>
                      <a:pt x="99" y="220"/>
                    </a:lnTo>
                    <a:lnTo>
                      <a:pt x="123" y="198"/>
                    </a:lnTo>
                    <a:lnTo>
                      <a:pt x="176" y="158"/>
                    </a:lnTo>
                    <a:lnTo>
                      <a:pt x="230" y="120"/>
                    </a:lnTo>
                    <a:lnTo>
                      <a:pt x="286" y="82"/>
                    </a:lnTo>
                    <a:lnTo>
                      <a:pt x="343" y="43"/>
                    </a:lnTo>
                    <a:lnTo>
                      <a:pt x="399" y="0"/>
                    </a:lnTo>
                    <a:lnTo>
                      <a:pt x="376" y="25"/>
                    </a:lnTo>
                    <a:lnTo>
                      <a:pt x="352" y="49"/>
                    </a:lnTo>
                    <a:lnTo>
                      <a:pt x="303" y="94"/>
                    </a:lnTo>
                    <a:lnTo>
                      <a:pt x="202" y="176"/>
                    </a:lnTo>
                    <a:lnTo>
                      <a:pt x="151" y="217"/>
                    </a:lnTo>
                    <a:lnTo>
                      <a:pt x="102" y="261"/>
                    </a:lnTo>
                    <a:lnTo>
                      <a:pt x="79" y="285"/>
                    </a:lnTo>
                    <a:lnTo>
                      <a:pt x="56" y="311"/>
                    </a:lnTo>
                    <a:lnTo>
                      <a:pt x="34" y="338"/>
                    </a:lnTo>
                    <a:lnTo>
                      <a:pt x="13" y="367"/>
                    </a:lnTo>
                    <a:lnTo>
                      <a:pt x="0" y="353"/>
                    </a:lnTo>
                    <a:close/>
                  </a:path>
                </a:pathLst>
              </a:custGeom>
              <a:solidFill>
                <a:srgbClr val="9433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10258" name="Freeform 34"/>
              <p:cNvSpPr>
                <a:spLocks/>
              </p:cNvSpPr>
              <p:nvPr/>
            </p:nvSpPr>
            <p:spPr bwMode="auto">
              <a:xfrm>
                <a:off x="3110" y="1906"/>
                <a:ext cx="277" cy="288"/>
              </a:xfrm>
              <a:custGeom>
                <a:avLst/>
                <a:gdLst>
                  <a:gd name="T0" fmla="*/ 0 w 277"/>
                  <a:gd name="T1" fmla="*/ 279 h 288"/>
                  <a:gd name="T2" fmla="*/ 15 w 277"/>
                  <a:gd name="T3" fmla="*/ 256 h 288"/>
                  <a:gd name="T4" fmla="*/ 30 w 277"/>
                  <a:gd name="T5" fmla="*/ 237 h 288"/>
                  <a:gd name="T6" fmla="*/ 62 w 277"/>
                  <a:gd name="T7" fmla="*/ 197 h 288"/>
                  <a:gd name="T8" fmla="*/ 96 w 277"/>
                  <a:gd name="T9" fmla="*/ 164 h 288"/>
                  <a:gd name="T10" fmla="*/ 131 w 277"/>
                  <a:gd name="T11" fmla="*/ 131 h 288"/>
                  <a:gd name="T12" fmla="*/ 204 w 277"/>
                  <a:gd name="T13" fmla="*/ 68 h 288"/>
                  <a:gd name="T14" fmla="*/ 241 w 277"/>
                  <a:gd name="T15" fmla="*/ 35 h 288"/>
                  <a:gd name="T16" fmla="*/ 277 w 277"/>
                  <a:gd name="T17" fmla="*/ 0 h 288"/>
                  <a:gd name="T18" fmla="*/ 243 w 277"/>
                  <a:gd name="T19" fmla="*/ 36 h 288"/>
                  <a:gd name="T20" fmla="*/ 207 w 277"/>
                  <a:gd name="T21" fmla="*/ 71 h 288"/>
                  <a:gd name="T22" fmla="*/ 135 w 277"/>
                  <a:gd name="T23" fmla="*/ 138 h 288"/>
                  <a:gd name="T24" fmla="*/ 100 w 277"/>
                  <a:gd name="T25" fmla="*/ 172 h 288"/>
                  <a:gd name="T26" fmla="*/ 67 w 277"/>
                  <a:gd name="T27" fmla="*/ 208 h 288"/>
                  <a:gd name="T28" fmla="*/ 37 w 277"/>
                  <a:gd name="T29" fmla="*/ 246 h 288"/>
                  <a:gd name="T30" fmla="*/ 8 w 277"/>
                  <a:gd name="T31" fmla="*/ 288 h 288"/>
                  <a:gd name="T32" fmla="*/ 0 w 277"/>
                  <a:gd name="T33" fmla="*/ 279 h 288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277"/>
                  <a:gd name="T52" fmla="*/ 0 h 288"/>
                  <a:gd name="T53" fmla="*/ 277 w 277"/>
                  <a:gd name="T54" fmla="*/ 288 h 288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277" h="288">
                    <a:moveTo>
                      <a:pt x="0" y="279"/>
                    </a:moveTo>
                    <a:lnTo>
                      <a:pt x="15" y="256"/>
                    </a:lnTo>
                    <a:lnTo>
                      <a:pt x="30" y="237"/>
                    </a:lnTo>
                    <a:lnTo>
                      <a:pt x="62" y="197"/>
                    </a:lnTo>
                    <a:lnTo>
                      <a:pt x="96" y="164"/>
                    </a:lnTo>
                    <a:lnTo>
                      <a:pt x="131" y="131"/>
                    </a:lnTo>
                    <a:lnTo>
                      <a:pt x="204" y="68"/>
                    </a:lnTo>
                    <a:lnTo>
                      <a:pt x="241" y="35"/>
                    </a:lnTo>
                    <a:lnTo>
                      <a:pt x="277" y="0"/>
                    </a:lnTo>
                    <a:lnTo>
                      <a:pt x="243" y="36"/>
                    </a:lnTo>
                    <a:lnTo>
                      <a:pt x="207" y="71"/>
                    </a:lnTo>
                    <a:lnTo>
                      <a:pt x="135" y="138"/>
                    </a:lnTo>
                    <a:lnTo>
                      <a:pt x="100" y="172"/>
                    </a:lnTo>
                    <a:lnTo>
                      <a:pt x="67" y="208"/>
                    </a:lnTo>
                    <a:lnTo>
                      <a:pt x="37" y="246"/>
                    </a:lnTo>
                    <a:lnTo>
                      <a:pt x="8" y="288"/>
                    </a:lnTo>
                    <a:lnTo>
                      <a:pt x="0" y="279"/>
                    </a:lnTo>
                    <a:close/>
                  </a:path>
                </a:pathLst>
              </a:custGeom>
              <a:solidFill>
                <a:srgbClr val="B8696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10259" name="Freeform 35"/>
              <p:cNvSpPr>
                <a:spLocks/>
              </p:cNvSpPr>
              <p:nvPr/>
            </p:nvSpPr>
            <p:spPr bwMode="auto">
              <a:xfrm>
                <a:off x="2966" y="2200"/>
                <a:ext cx="93" cy="134"/>
              </a:xfrm>
              <a:custGeom>
                <a:avLst/>
                <a:gdLst>
                  <a:gd name="T0" fmla="*/ 52 w 93"/>
                  <a:gd name="T1" fmla="*/ 0 h 134"/>
                  <a:gd name="T2" fmla="*/ 41 w 93"/>
                  <a:gd name="T3" fmla="*/ 34 h 134"/>
                  <a:gd name="T4" fmla="*/ 29 w 93"/>
                  <a:gd name="T5" fmla="*/ 66 h 134"/>
                  <a:gd name="T6" fmla="*/ 15 w 93"/>
                  <a:gd name="T7" fmla="*/ 97 h 134"/>
                  <a:gd name="T8" fmla="*/ 0 w 93"/>
                  <a:gd name="T9" fmla="*/ 130 h 134"/>
                  <a:gd name="T10" fmla="*/ 12 w 93"/>
                  <a:gd name="T11" fmla="*/ 134 h 134"/>
                  <a:gd name="T12" fmla="*/ 18 w 93"/>
                  <a:gd name="T13" fmla="*/ 119 h 134"/>
                  <a:gd name="T14" fmla="*/ 26 w 93"/>
                  <a:gd name="T15" fmla="*/ 102 h 134"/>
                  <a:gd name="T16" fmla="*/ 42 w 93"/>
                  <a:gd name="T17" fmla="*/ 67 h 134"/>
                  <a:gd name="T18" fmla="*/ 52 w 93"/>
                  <a:gd name="T19" fmla="*/ 52 h 134"/>
                  <a:gd name="T20" fmla="*/ 64 w 93"/>
                  <a:gd name="T21" fmla="*/ 37 h 134"/>
                  <a:gd name="T22" fmla="*/ 77 w 93"/>
                  <a:gd name="T23" fmla="*/ 28 h 134"/>
                  <a:gd name="T24" fmla="*/ 85 w 93"/>
                  <a:gd name="T25" fmla="*/ 23 h 134"/>
                  <a:gd name="T26" fmla="*/ 93 w 93"/>
                  <a:gd name="T27" fmla="*/ 21 h 134"/>
                  <a:gd name="T28" fmla="*/ 91 w 93"/>
                  <a:gd name="T29" fmla="*/ 20 h 134"/>
                  <a:gd name="T30" fmla="*/ 86 w 93"/>
                  <a:gd name="T31" fmla="*/ 18 h 134"/>
                  <a:gd name="T32" fmla="*/ 72 w 93"/>
                  <a:gd name="T33" fmla="*/ 11 h 134"/>
                  <a:gd name="T34" fmla="*/ 58 w 93"/>
                  <a:gd name="T35" fmla="*/ 4 h 134"/>
                  <a:gd name="T36" fmla="*/ 53 w 93"/>
                  <a:gd name="T37" fmla="*/ 1 h 134"/>
                  <a:gd name="T38" fmla="*/ 52 w 93"/>
                  <a:gd name="T39" fmla="*/ 0 h 134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93"/>
                  <a:gd name="T61" fmla="*/ 0 h 134"/>
                  <a:gd name="T62" fmla="*/ 93 w 93"/>
                  <a:gd name="T63" fmla="*/ 134 h 134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93" h="134">
                    <a:moveTo>
                      <a:pt x="52" y="0"/>
                    </a:moveTo>
                    <a:lnTo>
                      <a:pt x="41" y="34"/>
                    </a:lnTo>
                    <a:lnTo>
                      <a:pt x="29" y="66"/>
                    </a:lnTo>
                    <a:lnTo>
                      <a:pt x="15" y="97"/>
                    </a:lnTo>
                    <a:lnTo>
                      <a:pt x="0" y="130"/>
                    </a:lnTo>
                    <a:lnTo>
                      <a:pt x="12" y="134"/>
                    </a:lnTo>
                    <a:lnTo>
                      <a:pt x="18" y="119"/>
                    </a:lnTo>
                    <a:lnTo>
                      <a:pt x="26" y="102"/>
                    </a:lnTo>
                    <a:lnTo>
                      <a:pt x="42" y="67"/>
                    </a:lnTo>
                    <a:lnTo>
                      <a:pt x="52" y="52"/>
                    </a:lnTo>
                    <a:lnTo>
                      <a:pt x="64" y="37"/>
                    </a:lnTo>
                    <a:lnTo>
                      <a:pt x="77" y="28"/>
                    </a:lnTo>
                    <a:lnTo>
                      <a:pt x="85" y="23"/>
                    </a:lnTo>
                    <a:lnTo>
                      <a:pt x="93" y="21"/>
                    </a:lnTo>
                    <a:lnTo>
                      <a:pt x="91" y="20"/>
                    </a:lnTo>
                    <a:lnTo>
                      <a:pt x="86" y="18"/>
                    </a:lnTo>
                    <a:lnTo>
                      <a:pt x="72" y="11"/>
                    </a:lnTo>
                    <a:lnTo>
                      <a:pt x="58" y="4"/>
                    </a:lnTo>
                    <a:lnTo>
                      <a:pt x="53" y="1"/>
                    </a:lnTo>
                    <a:lnTo>
                      <a:pt x="52" y="0"/>
                    </a:lnTo>
                    <a:close/>
                  </a:path>
                </a:pathLst>
              </a:custGeom>
              <a:solidFill>
                <a:srgbClr val="0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10260" name="Freeform 36"/>
              <p:cNvSpPr>
                <a:spLocks/>
              </p:cNvSpPr>
              <p:nvPr/>
            </p:nvSpPr>
            <p:spPr bwMode="auto">
              <a:xfrm>
                <a:off x="2993" y="2238"/>
                <a:ext cx="81" cy="97"/>
              </a:xfrm>
              <a:custGeom>
                <a:avLst/>
                <a:gdLst>
                  <a:gd name="T0" fmla="*/ 81 w 81"/>
                  <a:gd name="T1" fmla="*/ 0 h 97"/>
                  <a:gd name="T2" fmla="*/ 43 w 81"/>
                  <a:gd name="T3" fmla="*/ 27 h 97"/>
                  <a:gd name="T4" fmla="*/ 19 w 81"/>
                  <a:gd name="T5" fmla="*/ 56 h 97"/>
                  <a:gd name="T6" fmla="*/ 0 w 81"/>
                  <a:gd name="T7" fmla="*/ 97 h 97"/>
                  <a:gd name="T8" fmla="*/ 38 w 81"/>
                  <a:gd name="T9" fmla="*/ 50 h 97"/>
                  <a:gd name="T10" fmla="*/ 66 w 81"/>
                  <a:gd name="T11" fmla="*/ 27 h 97"/>
                  <a:gd name="T12" fmla="*/ 81 w 81"/>
                  <a:gd name="T13" fmla="*/ 0 h 9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81"/>
                  <a:gd name="T22" fmla="*/ 0 h 97"/>
                  <a:gd name="T23" fmla="*/ 81 w 81"/>
                  <a:gd name="T24" fmla="*/ 97 h 9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81" h="97">
                    <a:moveTo>
                      <a:pt x="81" y="0"/>
                    </a:moveTo>
                    <a:lnTo>
                      <a:pt x="43" y="27"/>
                    </a:lnTo>
                    <a:lnTo>
                      <a:pt x="19" y="56"/>
                    </a:lnTo>
                    <a:lnTo>
                      <a:pt x="0" y="97"/>
                    </a:lnTo>
                    <a:lnTo>
                      <a:pt x="38" y="50"/>
                    </a:lnTo>
                    <a:lnTo>
                      <a:pt x="66" y="27"/>
                    </a:lnTo>
                    <a:lnTo>
                      <a:pt x="81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10261" name="Freeform 37"/>
              <p:cNvSpPr>
                <a:spLocks/>
              </p:cNvSpPr>
              <p:nvPr/>
            </p:nvSpPr>
            <p:spPr bwMode="auto">
              <a:xfrm>
                <a:off x="2716" y="2416"/>
                <a:ext cx="242" cy="137"/>
              </a:xfrm>
              <a:custGeom>
                <a:avLst/>
                <a:gdLst>
                  <a:gd name="T0" fmla="*/ 0 w 242"/>
                  <a:gd name="T1" fmla="*/ 106 h 137"/>
                  <a:gd name="T2" fmla="*/ 25 w 242"/>
                  <a:gd name="T3" fmla="*/ 99 h 137"/>
                  <a:gd name="T4" fmla="*/ 48 w 242"/>
                  <a:gd name="T5" fmla="*/ 92 h 137"/>
                  <a:gd name="T6" fmla="*/ 70 w 242"/>
                  <a:gd name="T7" fmla="*/ 83 h 137"/>
                  <a:gd name="T8" fmla="*/ 88 w 242"/>
                  <a:gd name="T9" fmla="*/ 72 h 137"/>
                  <a:gd name="T10" fmla="*/ 106 w 242"/>
                  <a:gd name="T11" fmla="*/ 60 h 137"/>
                  <a:gd name="T12" fmla="*/ 121 w 242"/>
                  <a:gd name="T13" fmla="*/ 45 h 137"/>
                  <a:gd name="T14" fmla="*/ 136 w 242"/>
                  <a:gd name="T15" fmla="*/ 26 h 137"/>
                  <a:gd name="T16" fmla="*/ 147 w 242"/>
                  <a:gd name="T17" fmla="*/ 6 h 137"/>
                  <a:gd name="T18" fmla="*/ 144 w 242"/>
                  <a:gd name="T19" fmla="*/ 25 h 137"/>
                  <a:gd name="T20" fmla="*/ 142 w 242"/>
                  <a:gd name="T21" fmla="*/ 35 h 137"/>
                  <a:gd name="T22" fmla="*/ 138 w 242"/>
                  <a:gd name="T23" fmla="*/ 46 h 137"/>
                  <a:gd name="T24" fmla="*/ 132 w 242"/>
                  <a:gd name="T25" fmla="*/ 57 h 137"/>
                  <a:gd name="T26" fmla="*/ 125 w 242"/>
                  <a:gd name="T27" fmla="*/ 67 h 137"/>
                  <a:gd name="T28" fmla="*/ 115 w 242"/>
                  <a:gd name="T29" fmla="*/ 76 h 137"/>
                  <a:gd name="T30" fmla="*/ 102 w 242"/>
                  <a:gd name="T31" fmla="*/ 86 h 137"/>
                  <a:gd name="T32" fmla="*/ 122 w 242"/>
                  <a:gd name="T33" fmla="*/ 81 h 137"/>
                  <a:gd name="T34" fmla="*/ 139 w 242"/>
                  <a:gd name="T35" fmla="*/ 72 h 137"/>
                  <a:gd name="T36" fmla="*/ 152 w 242"/>
                  <a:gd name="T37" fmla="*/ 61 h 137"/>
                  <a:gd name="T38" fmla="*/ 163 w 242"/>
                  <a:gd name="T39" fmla="*/ 48 h 137"/>
                  <a:gd name="T40" fmla="*/ 183 w 242"/>
                  <a:gd name="T41" fmla="*/ 22 h 137"/>
                  <a:gd name="T42" fmla="*/ 191 w 242"/>
                  <a:gd name="T43" fmla="*/ 10 h 137"/>
                  <a:gd name="T44" fmla="*/ 199 w 242"/>
                  <a:gd name="T45" fmla="*/ 0 h 137"/>
                  <a:gd name="T46" fmla="*/ 196 w 242"/>
                  <a:gd name="T47" fmla="*/ 9 h 137"/>
                  <a:gd name="T48" fmla="*/ 194 w 242"/>
                  <a:gd name="T49" fmla="*/ 20 h 137"/>
                  <a:gd name="T50" fmla="*/ 190 w 242"/>
                  <a:gd name="T51" fmla="*/ 43 h 137"/>
                  <a:gd name="T52" fmla="*/ 190 w 242"/>
                  <a:gd name="T53" fmla="*/ 64 h 137"/>
                  <a:gd name="T54" fmla="*/ 191 w 242"/>
                  <a:gd name="T55" fmla="*/ 75 h 137"/>
                  <a:gd name="T56" fmla="*/ 194 w 242"/>
                  <a:gd name="T57" fmla="*/ 84 h 137"/>
                  <a:gd name="T58" fmla="*/ 216 w 242"/>
                  <a:gd name="T59" fmla="*/ 55 h 137"/>
                  <a:gd name="T60" fmla="*/ 229 w 242"/>
                  <a:gd name="T61" fmla="*/ 40 h 137"/>
                  <a:gd name="T62" fmla="*/ 242 w 242"/>
                  <a:gd name="T63" fmla="*/ 27 h 137"/>
                  <a:gd name="T64" fmla="*/ 231 w 242"/>
                  <a:gd name="T65" fmla="*/ 45 h 137"/>
                  <a:gd name="T66" fmla="*/ 223 w 242"/>
                  <a:gd name="T67" fmla="*/ 61 h 137"/>
                  <a:gd name="T68" fmla="*/ 218 w 242"/>
                  <a:gd name="T69" fmla="*/ 74 h 137"/>
                  <a:gd name="T70" fmla="*/ 216 w 242"/>
                  <a:gd name="T71" fmla="*/ 86 h 137"/>
                  <a:gd name="T72" fmla="*/ 214 w 242"/>
                  <a:gd name="T73" fmla="*/ 97 h 137"/>
                  <a:gd name="T74" fmla="*/ 216 w 242"/>
                  <a:gd name="T75" fmla="*/ 109 h 137"/>
                  <a:gd name="T76" fmla="*/ 219 w 242"/>
                  <a:gd name="T77" fmla="*/ 122 h 137"/>
                  <a:gd name="T78" fmla="*/ 223 w 242"/>
                  <a:gd name="T79" fmla="*/ 137 h 137"/>
                  <a:gd name="T80" fmla="*/ 212 w 242"/>
                  <a:gd name="T81" fmla="*/ 135 h 137"/>
                  <a:gd name="T82" fmla="*/ 204 w 242"/>
                  <a:gd name="T83" fmla="*/ 132 h 137"/>
                  <a:gd name="T84" fmla="*/ 196 w 242"/>
                  <a:gd name="T85" fmla="*/ 129 h 137"/>
                  <a:gd name="T86" fmla="*/ 190 w 242"/>
                  <a:gd name="T87" fmla="*/ 125 h 137"/>
                  <a:gd name="T88" fmla="*/ 184 w 242"/>
                  <a:gd name="T89" fmla="*/ 120 h 137"/>
                  <a:gd name="T90" fmla="*/ 180 w 242"/>
                  <a:gd name="T91" fmla="*/ 115 h 137"/>
                  <a:gd name="T92" fmla="*/ 178 w 242"/>
                  <a:gd name="T93" fmla="*/ 100 h 137"/>
                  <a:gd name="T94" fmla="*/ 176 w 242"/>
                  <a:gd name="T95" fmla="*/ 92 h 137"/>
                  <a:gd name="T96" fmla="*/ 171 w 242"/>
                  <a:gd name="T97" fmla="*/ 82 h 137"/>
                  <a:gd name="T98" fmla="*/ 154 w 242"/>
                  <a:gd name="T99" fmla="*/ 94 h 137"/>
                  <a:gd name="T100" fmla="*/ 134 w 242"/>
                  <a:gd name="T101" fmla="*/ 103 h 137"/>
                  <a:gd name="T102" fmla="*/ 113 w 242"/>
                  <a:gd name="T103" fmla="*/ 109 h 137"/>
                  <a:gd name="T104" fmla="*/ 89 w 242"/>
                  <a:gd name="T105" fmla="*/ 114 h 137"/>
                  <a:gd name="T106" fmla="*/ 65 w 242"/>
                  <a:gd name="T107" fmla="*/ 115 h 137"/>
                  <a:gd name="T108" fmla="*/ 41 w 242"/>
                  <a:gd name="T109" fmla="*/ 114 h 137"/>
                  <a:gd name="T110" fmla="*/ 19 w 242"/>
                  <a:gd name="T111" fmla="*/ 111 h 137"/>
                  <a:gd name="T112" fmla="*/ 0 w 242"/>
                  <a:gd name="T113" fmla="*/ 106 h 137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242"/>
                  <a:gd name="T172" fmla="*/ 0 h 137"/>
                  <a:gd name="T173" fmla="*/ 242 w 242"/>
                  <a:gd name="T174" fmla="*/ 137 h 137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242" h="137">
                    <a:moveTo>
                      <a:pt x="0" y="106"/>
                    </a:moveTo>
                    <a:lnTo>
                      <a:pt x="25" y="99"/>
                    </a:lnTo>
                    <a:lnTo>
                      <a:pt x="48" y="92"/>
                    </a:lnTo>
                    <a:lnTo>
                      <a:pt x="70" y="83"/>
                    </a:lnTo>
                    <a:lnTo>
                      <a:pt x="88" y="72"/>
                    </a:lnTo>
                    <a:lnTo>
                      <a:pt x="106" y="60"/>
                    </a:lnTo>
                    <a:lnTo>
                      <a:pt x="121" y="45"/>
                    </a:lnTo>
                    <a:lnTo>
                      <a:pt x="136" y="26"/>
                    </a:lnTo>
                    <a:lnTo>
                      <a:pt x="147" y="6"/>
                    </a:lnTo>
                    <a:lnTo>
                      <a:pt x="144" y="25"/>
                    </a:lnTo>
                    <a:lnTo>
                      <a:pt x="142" y="35"/>
                    </a:lnTo>
                    <a:lnTo>
                      <a:pt x="138" y="46"/>
                    </a:lnTo>
                    <a:lnTo>
                      <a:pt x="132" y="57"/>
                    </a:lnTo>
                    <a:lnTo>
                      <a:pt x="125" y="67"/>
                    </a:lnTo>
                    <a:lnTo>
                      <a:pt x="115" y="76"/>
                    </a:lnTo>
                    <a:lnTo>
                      <a:pt x="102" y="86"/>
                    </a:lnTo>
                    <a:lnTo>
                      <a:pt x="122" y="81"/>
                    </a:lnTo>
                    <a:lnTo>
                      <a:pt x="139" y="72"/>
                    </a:lnTo>
                    <a:lnTo>
                      <a:pt x="152" y="61"/>
                    </a:lnTo>
                    <a:lnTo>
                      <a:pt x="163" y="48"/>
                    </a:lnTo>
                    <a:lnTo>
                      <a:pt x="183" y="22"/>
                    </a:lnTo>
                    <a:lnTo>
                      <a:pt x="191" y="10"/>
                    </a:lnTo>
                    <a:lnTo>
                      <a:pt x="199" y="0"/>
                    </a:lnTo>
                    <a:lnTo>
                      <a:pt x="196" y="9"/>
                    </a:lnTo>
                    <a:lnTo>
                      <a:pt x="194" y="20"/>
                    </a:lnTo>
                    <a:lnTo>
                      <a:pt x="190" y="43"/>
                    </a:lnTo>
                    <a:lnTo>
                      <a:pt x="190" y="64"/>
                    </a:lnTo>
                    <a:lnTo>
                      <a:pt x="191" y="75"/>
                    </a:lnTo>
                    <a:lnTo>
                      <a:pt x="194" y="84"/>
                    </a:lnTo>
                    <a:lnTo>
                      <a:pt x="216" y="55"/>
                    </a:lnTo>
                    <a:lnTo>
                      <a:pt x="229" y="40"/>
                    </a:lnTo>
                    <a:lnTo>
                      <a:pt x="242" y="27"/>
                    </a:lnTo>
                    <a:lnTo>
                      <a:pt x="231" y="45"/>
                    </a:lnTo>
                    <a:lnTo>
                      <a:pt x="223" y="61"/>
                    </a:lnTo>
                    <a:lnTo>
                      <a:pt x="218" y="74"/>
                    </a:lnTo>
                    <a:lnTo>
                      <a:pt x="216" y="86"/>
                    </a:lnTo>
                    <a:lnTo>
                      <a:pt x="214" y="97"/>
                    </a:lnTo>
                    <a:lnTo>
                      <a:pt x="216" y="109"/>
                    </a:lnTo>
                    <a:lnTo>
                      <a:pt x="219" y="122"/>
                    </a:lnTo>
                    <a:lnTo>
                      <a:pt x="223" y="137"/>
                    </a:lnTo>
                    <a:lnTo>
                      <a:pt x="212" y="135"/>
                    </a:lnTo>
                    <a:lnTo>
                      <a:pt x="204" y="132"/>
                    </a:lnTo>
                    <a:lnTo>
                      <a:pt x="196" y="129"/>
                    </a:lnTo>
                    <a:lnTo>
                      <a:pt x="190" y="125"/>
                    </a:lnTo>
                    <a:lnTo>
                      <a:pt x="184" y="120"/>
                    </a:lnTo>
                    <a:lnTo>
                      <a:pt x="180" y="115"/>
                    </a:lnTo>
                    <a:lnTo>
                      <a:pt x="178" y="100"/>
                    </a:lnTo>
                    <a:lnTo>
                      <a:pt x="176" y="92"/>
                    </a:lnTo>
                    <a:lnTo>
                      <a:pt x="171" y="82"/>
                    </a:lnTo>
                    <a:lnTo>
                      <a:pt x="154" y="94"/>
                    </a:lnTo>
                    <a:lnTo>
                      <a:pt x="134" y="103"/>
                    </a:lnTo>
                    <a:lnTo>
                      <a:pt x="113" y="109"/>
                    </a:lnTo>
                    <a:lnTo>
                      <a:pt x="89" y="114"/>
                    </a:lnTo>
                    <a:lnTo>
                      <a:pt x="65" y="115"/>
                    </a:lnTo>
                    <a:lnTo>
                      <a:pt x="41" y="114"/>
                    </a:lnTo>
                    <a:lnTo>
                      <a:pt x="19" y="111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FF33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10262" name="Freeform 38"/>
              <p:cNvSpPr>
                <a:spLocks/>
              </p:cNvSpPr>
              <p:nvPr/>
            </p:nvSpPr>
            <p:spPr bwMode="auto">
              <a:xfrm>
                <a:off x="2867" y="2364"/>
                <a:ext cx="76" cy="96"/>
              </a:xfrm>
              <a:custGeom>
                <a:avLst/>
                <a:gdLst>
                  <a:gd name="T0" fmla="*/ 76 w 76"/>
                  <a:gd name="T1" fmla="*/ 1 h 96"/>
                  <a:gd name="T2" fmla="*/ 66 w 76"/>
                  <a:gd name="T3" fmla="*/ 0 h 96"/>
                  <a:gd name="T4" fmla="*/ 56 w 76"/>
                  <a:gd name="T5" fmla="*/ 0 h 96"/>
                  <a:gd name="T6" fmla="*/ 39 w 76"/>
                  <a:gd name="T7" fmla="*/ 3 h 96"/>
                  <a:gd name="T8" fmla="*/ 25 w 76"/>
                  <a:gd name="T9" fmla="*/ 11 h 96"/>
                  <a:gd name="T10" fmla="*/ 14 w 76"/>
                  <a:gd name="T11" fmla="*/ 22 h 96"/>
                  <a:gd name="T12" fmla="*/ 6 w 76"/>
                  <a:gd name="T13" fmla="*/ 37 h 96"/>
                  <a:gd name="T14" fmla="*/ 2 w 76"/>
                  <a:gd name="T15" fmla="*/ 54 h 96"/>
                  <a:gd name="T16" fmla="*/ 0 w 76"/>
                  <a:gd name="T17" fmla="*/ 74 h 96"/>
                  <a:gd name="T18" fmla="*/ 1 w 76"/>
                  <a:gd name="T19" fmla="*/ 96 h 96"/>
                  <a:gd name="T20" fmla="*/ 9 w 76"/>
                  <a:gd name="T21" fmla="*/ 80 h 96"/>
                  <a:gd name="T22" fmla="*/ 15 w 76"/>
                  <a:gd name="T23" fmla="*/ 65 h 96"/>
                  <a:gd name="T24" fmla="*/ 24 w 76"/>
                  <a:gd name="T25" fmla="*/ 52 h 96"/>
                  <a:gd name="T26" fmla="*/ 33 w 76"/>
                  <a:gd name="T27" fmla="*/ 40 h 96"/>
                  <a:gd name="T28" fmla="*/ 53 w 76"/>
                  <a:gd name="T29" fmla="*/ 18 h 96"/>
                  <a:gd name="T30" fmla="*/ 76 w 76"/>
                  <a:gd name="T31" fmla="*/ 1 h 9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76"/>
                  <a:gd name="T49" fmla="*/ 0 h 96"/>
                  <a:gd name="T50" fmla="*/ 76 w 76"/>
                  <a:gd name="T51" fmla="*/ 96 h 9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76" h="96">
                    <a:moveTo>
                      <a:pt x="76" y="1"/>
                    </a:moveTo>
                    <a:lnTo>
                      <a:pt x="66" y="0"/>
                    </a:lnTo>
                    <a:lnTo>
                      <a:pt x="56" y="0"/>
                    </a:lnTo>
                    <a:lnTo>
                      <a:pt x="39" y="3"/>
                    </a:lnTo>
                    <a:lnTo>
                      <a:pt x="25" y="11"/>
                    </a:lnTo>
                    <a:lnTo>
                      <a:pt x="14" y="22"/>
                    </a:lnTo>
                    <a:lnTo>
                      <a:pt x="6" y="37"/>
                    </a:lnTo>
                    <a:lnTo>
                      <a:pt x="2" y="54"/>
                    </a:lnTo>
                    <a:lnTo>
                      <a:pt x="0" y="74"/>
                    </a:lnTo>
                    <a:lnTo>
                      <a:pt x="1" y="96"/>
                    </a:lnTo>
                    <a:lnTo>
                      <a:pt x="9" y="80"/>
                    </a:lnTo>
                    <a:lnTo>
                      <a:pt x="15" y="65"/>
                    </a:lnTo>
                    <a:lnTo>
                      <a:pt x="24" y="52"/>
                    </a:lnTo>
                    <a:lnTo>
                      <a:pt x="33" y="40"/>
                    </a:lnTo>
                    <a:lnTo>
                      <a:pt x="53" y="18"/>
                    </a:lnTo>
                    <a:lnTo>
                      <a:pt x="76" y="1"/>
                    </a:lnTo>
                    <a:close/>
                  </a:path>
                </a:pathLst>
              </a:custGeom>
              <a:solidFill>
                <a:srgbClr val="404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10263" name="Freeform 39"/>
              <p:cNvSpPr>
                <a:spLocks/>
              </p:cNvSpPr>
              <p:nvPr/>
            </p:nvSpPr>
            <p:spPr bwMode="auto">
              <a:xfrm>
                <a:off x="2923" y="2376"/>
                <a:ext cx="47" cy="86"/>
              </a:xfrm>
              <a:custGeom>
                <a:avLst/>
                <a:gdLst>
                  <a:gd name="T0" fmla="*/ 45 w 47"/>
                  <a:gd name="T1" fmla="*/ 0 h 86"/>
                  <a:gd name="T2" fmla="*/ 36 w 47"/>
                  <a:gd name="T3" fmla="*/ 24 h 86"/>
                  <a:gd name="T4" fmla="*/ 25 w 47"/>
                  <a:gd name="T5" fmla="*/ 45 h 86"/>
                  <a:gd name="T6" fmla="*/ 12 w 47"/>
                  <a:gd name="T7" fmla="*/ 64 h 86"/>
                  <a:gd name="T8" fmla="*/ 0 w 47"/>
                  <a:gd name="T9" fmla="*/ 86 h 86"/>
                  <a:gd name="T10" fmla="*/ 13 w 47"/>
                  <a:gd name="T11" fmla="*/ 74 h 86"/>
                  <a:gd name="T12" fmla="*/ 24 w 47"/>
                  <a:gd name="T13" fmla="*/ 65 h 86"/>
                  <a:gd name="T14" fmla="*/ 33 w 47"/>
                  <a:gd name="T15" fmla="*/ 56 h 86"/>
                  <a:gd name="T16" fmla="*/ 39 w 47"/>
                  <a:gd name="T17" fmla="*/ 49 h 86"/>
                  <a:gd name="T18" fmla="*/ 44 w 47"/>
                  <a:gd name="T19" fmla="*/ 41 h 86"/>
                  <a:gd name="T20" fmla="*/ 46 w 47"/>
                  <a:gd name="T21" fmla="*/ 30 h 86"/>
                  <a:gd name="T22" fmla="*/ 47 w 47"/>
                  <a:gd name="T23" fmla="*/ 17 h 86"/>
                  <a:gd name="T24" fmla="*/ 46 w 47"/>
                  <a:gd name="T25" fmla="*/ 10 h 86"/>
                  <a:gd name="T26" fmla="*/ 45 w 47"/>
                  <a:gd name="T27" fmla="*/ 0 h 8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47"/>
                  <a:gd name="T43" fmla="*/ 0 h 86"/>
                  <a:gd name="T44" fmla="*/ 47 w 47"/>
                  <a:gd name="T45" fmla="*/ 86 h 8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47" h="86">
                    <a:moveTo>
                      <a:pt x="45" y="0"/>
                    </a:moveTo>
                    <a:lnTo>
                      <a:pt x="36" y="24"/>
                    </a:lnTo>
                    <a:lnTo>
                      <a:pt x="25" y="45"/>
                    </a:lnTo>
                    <a:lnTo>
                      <a:pt x="12" y="64"/>
                    </a:lnTo>
                    <a:lnTo>
                      <a:pt x="0" y="86"/>
                    </a:lnTo>
                    <a:lnTo>
                      <a:pt x="13" y="74"/>
                    </a:lnTo>
                    <a:lnTo>
                      <a:pt x="24" y="65"/>
                    </a:lnTo>
                    <a:lnTo>
                      <a:pt x="33" y="56"/>
                    </a:lnTo>
                    <a:lnTo>
                      <a:pt x="39" y="49"/>
                    </a:lnTo>
                    <a:lnTo>
                      <a:pt x="44" y="41"/>
                    </a:lnTo>
                    <a:lnTo>
                      <a:pt x="46" y="30"/>
                    </a:lnTo>
                    <a:lnTo>
                      <a:pt x="47" y="17"/>
                    </a:lnTo>
                    <a:lnTo>
                      <a:pt x="46" y="10"/>
                    </a:lnTo>
                    <a:lnTo>
                      <a:pt x="45" y="0"/>
                    </a:lnTo>
                    <a:close/>
                  </a:path>
                </a:pathLst>
              </a:custGeom>
              <a:solidFill>
                <a:srgbClr val="FFFF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O"/>
              </a:p>
            </p:txBody>
          </p:sp>
        </p:grpSp>
      </p:grpSp>
      <p:grpSp>
        <p:nvGrpSpPr>
          <p:cNvPr id="5" name="Group 40"/>
          <p:cNvGrpSpPr>
            <a:grpSpLocks/>
          </p:cNvGrpSpPr>
          <p:nvPr/>
        </p:nvGrpSpPr>
        <p:grpSpPr bwMode="auto">
          <a:xfrm>
            <a:off x="9645650" y="2792414"/>
            <a:ext cx="698500" cy="708025"/>
            <a:chOff x="4649" y="2750"/>
            <a:chExt cx="440" cy="446"/>
          </a:xfrm>
        </p:grpSpPr>
        <p:sp>
          <p:nvSpPr>
            <p:cNvPr id="10249" name="Oval 41"/>
            <p:cNvSpPr>
              <a:spLocks noChangeArrowheads="1"/>
            </p:cNvSpPr>
            <p:nvPr/>
          </p:nvSpPr>
          <p:spPr bwMode="auto">
            <a:xfrm>
              <a:off x="4649" y="2750"/>
              <a:ext cx="440" cy="446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C0C0C0"/>
                </a:gs>
              </a:gsLst>
              <a:lin ang="5400000" scaled="1"/>
            </a:gradFill>
            <a:ln w="76200">
              <a:solidFill>
                <a:schemeClr val="bg2"/>
              </a:solidFill>
              <a:round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ES" altLang="es-ES" sz="1800"/>
            </a:p>
          </p:txBody>
        </p:sp>
        <p:sp>
          <p:nvSpPr>
            <p:cNvPr id="10250" name="Sound"/>
            <p:cNvSpPr>
              <a:spLocks noEditPoints="1" noChangeArrowheads="1"/>
            </p:cNvSpPr>
            <p:nvPr/>
          </p:nvSpPr>
          <p:spPr bwMode="auto">
            <a:xfrm>
              <a:off x="4694" y="2840"/>
              <a:ext cx="318" cy="273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747 w 21600"/>
                <a:gd name="T13" fmla="*/ 22470 h 21600"/>
                <a:gd name="T14" fmla="*/ 21057 w 21600"/>
                <a:gd name="T15" fmla="*/ 28246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7273"/>
                  </a:moveTo>
                  <a:lnTo>
                    <a:pt x="5824" y="7273"/>
                  </a:lnTo>
                  <a:lnTo>
                    <a:pt x="11164" y="0"/>
                  </a:lnTo>
                  <a:lnTo>
                    <a:pt x="11164" y="21159"/>
                  </a:lnTo>
                  <a:lnTo>
                    <a:pt x="5824" y="13885"/>
                  </a:lnTo>
                  <a:lnTo>
                    <a:pt x="0" y="13885"/>
                  </a:lnTo>
                  <a:lnTo>
                    <a:pt x="0" y="7273"/>
                  </a:lnTo>
                  <a:close/>
                </a:path>
                <a:path w="21600" h="21600">
                  <a:moveTo>
                    <a:pt x="13024" y="7273"/>
                  </a:moveTo>
                  <a:lnTo>
                    <a:pt x="13591" y="6722"/>
                  </a:lnTo>
                  <a:lnTo>
                    <a:pt x="13833" y="7548"/>
                  </a:lnTo>
                  <a:lnTo>
                    <a:pt x="14076" y="8485"/>
                  </a:lnTo>
                  <a:lnTo>
                    <a:pt x="14157" y="9367"/>
                  </a:lnTo>
                  <a:lnTo>
                    <a:pt x="14197" y="10524"/>
                  </a:lnTo>
                  <a:lnTo>
                    <a:pt x="14197" y="11406"/>
                  </a:lnTo>
                  <a:lnTo>
                    <a:pt x="14116" y="12012"/>
                  </a:lnTo>
                  <a:lnTo>
                    <a:pt x="13995" y="12728"/>
                  </a:lnTo>
                  <a:lnTo>
                    <a:pt x="13833" y="13444"/>
                  </a:lnTo>
                  <a:lnTo>
                    <a:pt x="13712" y="14106"/>
                  </a:lnTo>
                  <a:lnTo>
                    <a:pt x="13591" y="14546"/>
                  </a:lnTo>
                  <a:lnTo>
                    <a:pt x="13065" y="13885"/>
                  </a:lnTo>
                  <a:lnTo>
                    <a:pt x="13307" y="12893"/>
                  </a:lnTo>
                  <a:lnTo>
                    <a:pt x="13469" y="11791"/>
                  </a:lnTo>
                  <a:lnTo>
                    <a:pt x="13550" y="10910"/>
                  </a:lnTo>
                  <a:lnTo>
                    <a:pt x="13591" y="10138"/>
                  </a:lnTo>
                  <a:lnTo>
                    <a:pt x="13469" y="9367"/>
                  </a:lnTo>
                  <a:lnTo>
                    <a:pt x="13388" y="8595"/>
                  </a:lnTo>
                  <a:lnTo>
                    <a:pt x="13267" y="7934"/>
                  </a:lnTo>
                  <a:lnTo>
                    <a:pt x="13024" y="7273"/>
                  </a:lnTo>
                  <a:close/>
                </a:path>
                <a:path w="21600" h="21600">
                  <a:moveTo>
                    <a:pt x="16382" y="3967"/>
                  </a:moveTo>
                  <a:lnTo>
                    <a:pt x="16786" y="5179"/>
                  </a:lnTo>
                  <a:lnTo>
                    <a:pt x="17150" y="6612"/>
                  </a:lnTo>
                  <a:lnTo>
                    <a:pt x="17474" y="8651"/>
                  </a:lnTo>
                  <a:lnTo>
                    <a:pt x="17595" y="9753"/>
                  </a:lnTo>
                  <a:lnTo>
                    <a:pt x="17635" y="12012"/>
                  </a:lnTo>
                  <a:lnTo>
                    <a:pt x="17393" y="13665"/>
                  </a:lnTo>
                  <a:lnTo>
                    <a:pt x="17150" y="15208"/>
                  </a:lnTo>
                  <a:lnTo>
                    <a:pt x="16786" y="16310"/>
                  </a:lnTo>
                  <a:lnTo>
                    <a:pt x="16341" y="17687"/>
                  </a:lnTo>
                  <a:lnTo>
                    <a:pt x="15815" y="17081"/>
                  </a:lnTo>
                  <a:lnTo>
                    <a:pt x="16503" y="14602"/>
                  </a:lnTo>
                  <a:lnTo>
                    <a:pt x="16786" y="13169"/>
                  </a:lnTo>
                  <a:lnTo>
                    <a:pt x="16867" y="12012"/>
                  </a:lnTo>
                  <a:lnTo>
                    <a:pt x="16867" y="9642"/>
                  </a:lnTo>
                  <a:lnTo>
                    <a:pt x="16705" y="7989"/>
                  </a:lnTo>
                  <a:lnTo>
                    <a:pt x="16422" y="6612"/>
                  </a:lnTo>
                  <a:lnTo>
                    <a:pt x="16220" y="5675"/>
                  </a:lnTo>
                  <a:lnTo>
                    <a:pt x="15856" y="4518"/>
                  </a:lnTo>
                  <a:lnTo>
                    <a:pt x="16382" y="3967"/>
                  </a:lnTo>
                  <a:close/>
                </a:path>
                <a:path w="21600" h="21600">
                  <a:moveTo>
                    <a:pt x="18889" y="1377"/>
                  </a:moveTo>
                  <a:lnTo>
                    <a:pt x="19415" y="826"/>
                  </a:lnTo>
                  <a:lnTo>
                    <a:pt x="20194" y="2576"/>
                  </a:lnTo>
                  <a:lnTo>
                    <a:pt x="20831" y="4683"/>
                  </a:lnTo>
                  <a:lnTo>
                    <a:pt x="21357" y="7204"/>
                  </a:lnTo>
                  <a:lnTo>
                    <a:pt x="21650" y="9450"/>
                  </a:lnTo>
                  <a:lnTo>
                    <a:pt x="21600" y="12301"/>
                  </a:lnTo>
                  <a:lnTo>
                    <a:pt x="21215" y="15938"/>
                  </a:lnTo>
                  <a:lnTo>
                    <a:pt x="20629" y="18348"/>
                  </a:lnTo>
                  <a:lnTo>
                    <a:pt x="19415" y="21655"/>
                  </a:lnTo>
                  <a:lnTo>
                    <a:pt x="18889" y="21159"/>
                  </a:lnTo>
                  <a:lnTo>
                    <a:pt x="19901" y="18404"/>
                  </a:lnTo>
                  <a:lnTo>
                    <a:pt x="20467" y="15593"/>
                  </a:lnTo>
                  <a:lnTo>
                    <a:pt x="20791" y="12342"/>
                  </a:lnTo>
                  <a:lnTo>
                    <a:pt x="20871" y="9532"/>
                  </a:lnTo>
                  <a:lnTo>
                    <a:pt x="20629" y="7411"/>
                  </a:lnTo>
                  <a:lnTo>
                    <a:pt x="20062" y="4628"/>
                  </a:lnTo>
                  <a:lnTo>
                    <a:pt x="19415" y="2810"/>
                  </a:lnTo>
                  <a:lnTo>
                    <a:pt x="18889" y="1377"/>
                  </a:lnTo>
                  <a:close/>
                </a:path>
              </a:pathLst>
            </a:custGeom>
            <a:solidFill>
              <a:srgbClr val="FFB46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/>
            <a:lstStyle/>
            <a:p>
              <a:endParaRPr lang="es-CO"/>
            </a:p>
          </p:txBody>
        </p:sp>
      </p:grpSp>
      <p:pic>
        <p:nvPicPr>
          <p:cNvPr id="3" name="Picture 25"/>
          <p:cNvPicPr>
            <a:picLocks noChangeAspect="1" noChangeArrowheads="1"/>
          </p:cNvPicPr>
          <p:nvPr/>
        </p:nvPicPr>
        <p:blipFill>
          <a:blip r:embed="rId6"/>
          <a:stretch>
            <a:fillRect/>
          </a:stretch>
        </p:blipFill>
        <p:spPr bwMode="auto">
          <a:xfrm>
            <a:off x="3287714" y="1270000"/>
            <a:ext cx="4562475" cy="4102100"/>
          </a:xfrm>
          <a:prstGeom prst="rect">
            <a:avLst/>
          </a:prstGeom>
          <a:noFill/>
          <a:effectLst>
            <a:outerShdw blurRad="76200" dist="177800" dir="18900000" sy="23000" kx="-1200000" algn="bl" rotWithShape="0">
              <a:prstClr val="black">
                <a:alpha val="20000"/>
              </a:prst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25967422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 nodeType="clickPar">
                      <p:stCondLst>
                        <p:cond delay="0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93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Vet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 nodeType="clickPar">
                      <p:stCondLst>
                        <p:cond delay="0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  <p:bldLst>
      <p:bldP spid="38936" grpId="0" animBg="1"/>
    </p:bld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TM10001115[[fn=Paquete]]</Template>
  <TotalTime>6</TotalTime>
  <Words>20</Words>
  <Application>Microsoft Office PowerPoint</Application>
  <PresentationFormat>Panorámica</PresentationFormat>
  <Paragraphs>10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Comic Sans MS</vt:lpstr>
      <vt:lpstr>Gill Sans MT</vt:lpstr>
      <vt:lpstr>Parcel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Dm</dc:creator>
  <cp:lastModifiedBy>Dm</cp:lastModifiedBy>
  <cp:revision>2</cp:revision>
  <dcterms:created xsi:type="dcterms:W3CDTF">2022-02-17T21:29:06Z</dcterms:created>
  <dcterms:modified xsi:type="dcterms:W3CDTF">2022-02-17T21:35:54Z</dcterms:modified>
</cp:coreProperties>
</file>