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7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02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2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83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96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0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5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7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98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120D-91A3-4057-AC34-ED54DE0F6B99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5946-B1F8-42BE-AE67-8ECBC7A85C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ger Family - English ESL Powerpoints for distance learning and physical  classroo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t="4598" r="7065" b="7322"/>
          <a:stretch/>
        </p:blipFill>
        <p:spPr bwMode="auto">
          <a:xfrm>
            <a:off x="1620983" y="237849"/>
            <a:ext cx="8728363" cy="6363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401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ther mustache cartoon icon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" b="91944" l="429" r="97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22"/>
          <a:stretch/>
        </p:blipFill>
        <p:spPr bwMode="auto">
          <a:xfrm>
            <a:off x="4193652" y="487372"/>
            <a:ext cx="3542178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918875" y="5530426"/>
            <a:ext cx="6091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This is my daddy 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man Portant Des Vêtements à Manches Courtes Pointe Clip Art Libres De  Droits , Vecteurs Et Illustration. Image 91961518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1" b="99111" l="1401" r="943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64" y="217208"/>
            <a:ext cx="4215153" cy="5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573428" y="5530426"/>
            <a:ext cx="6782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This is my </a:t>
            </a:r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mommy 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oy, brother, cartoon, child, family, kid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55" y="307830"/>
            <a:ext cx="4499696" cy="44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82432" y="5530426"/>
            <a:ext cx="6564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This is my brother 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toon, child, girl, kid, sister, young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42" y="39095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047116" y="5530426"/>
            <a:ext cx="5835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This is my sister 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D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all Baby Cartoon Minimalism Character Stock Illustration - Illustration  of nipple, little: 12381346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3916"/>
            <a:ext cx="5655829" cy="56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668278" y="5530426"/>
            <a:ext cx="4592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This is baby  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Dm</dc:creator>
  <cp:lastModifiedBy>Dm</cp:lastModifiedBy>
  <cp:revision>1</cp:revision>
  <dcterms:created xsi:type="dcterms:W3CDTF">2022-02-17T22:51:24Z</dcterms:created>
  <dcterms:modified xsi:type="dcterms:W3CDTF">2022-02-17T22:51:56Z</dcterms:modified>
</cp:coreProperties>
</file>