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56" r:id="rId3"/>
    <p:sldId id="257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265" autoAdjust="0"/>
  </p:normalViewPr>
  <p:slideViewPr>
    <p:cSldViewPr snapToGrid="0" snapToObjects="1"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8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9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8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C014-9BD5-4341-8BF2-B151E173939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C040-CB63-9B4A-B953-71D43438C1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t Means of Transport - Dife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7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3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8292" y="1877580"/>
            <a:ext cx="2139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/>
                <a:cs typeface="Comic Sans MS"/>
              </a:rPr>
              <a:t>SHIP</a:t>
            </a:r>
            <a:endParaRPr lang="en-US" sz="6000" b="1" dirty="0">
              <a:latin typeface="Comic Sans MS"/>
              <a:cs typeface="Comic Sans MS"/>
            </a:endParaRPr>
          </a:p>
        </p:txBody>
      </p:sp>
      <p:pic>
        <p:nvPicPr>
          <p:cNvPr id="6" name="Picture 5" descr="transparent-water-clipart-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95" y="3333602"/>
            <a:ext cx="6207605" cy="2565349"/>
          </a:xfrm>
          <a:prstGeom prst="rect">
            <a:avLst/>
          </a:prstGeom>
        </p:spPr>
      </p:pic>
      <p:pic>
        <p:nvPicPr>
          <p:cNvPr id="4" name="Picture 3" descr="ship-clipart-transparent-backgroun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92" y="992243"/>
            <a:ext cx="5080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1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731" y="911178"/>
            <a:ext cx="3128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mic Sans MS"/>
                <a:cs typeface="Comic Sans MS"/>
              </a:rPr>
              <a:t>MOTORBIKE /</a:t>
            </a:r>
            <a:br>
              <a:rPr lang="en-US" sz="3200" b="1" dirty="0" smtClean="0">
                <a:latin typeface="Comic Sans MS"/>
                <a:cs typeface="Comic Sans MS"/>
              </a:rPr>
            </a:br>
            <a:r>
              <a:rPr lang="en-US" sz="3200" b="1" dirty="0" smtClean="0">
                <a:latin typeface="Comic Sans MS"/>
                <a:cs typeface="Comic Sans MS"/>
              </a:rPr>
              <a:t>MOTORCYCLE</a:t>
            </a:r>
            <a:endParaRPr lang="en-US" sz="3200" b="1" dirty="0">
              <a:latin typeface="Comic Sans MS"/>
              <a:cs typeface="Comic Sans MS"/>
            </a:endParaRPr>
          </a:p>
        </p:txBody>
      </p:sp>
      <p:pic>
        <p:nvPicPr>
          <p:cNvPr id="6" name="Picture 5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18" y="3485844"/>
            <a:ext cx="3996388" cy="1996894"/>
          </a:xfrm>
          <a:prstGeom prst="rect">
            <a:avLst/>
          </a:prstGeom>
        </p:spPr>
      </p:pic>
      <p:pic>
        <p:nvPicPr>
          <p:cNvPr id="4" name="Picture 3" descr="unnamed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18" y="769878"/>
            <a:ext cx="3968354" cy="390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3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03" y="1200102"/>
            <a:ext cx="6502400" cy="344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268" y="1366768"/>
            <a:ext cx="171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/>
                <a:cs typeface="Comic Sans MS"/>
              </a:rPr>
              <a:t>CAR</a:t>
            </a:r>
            <a:endParaRPr lang="en-US" sz="6000" b="1" dirty="0">
              <a:latin typeface="Comic Sans MS"/>
              <a:cs typeface="Comic Sans MS"/>
            </a:endParaRPr>
          </a:p>
        </p:txBody>
      </p:sp>
      <p:pic>
        <p:nvPicPr>
          <p:cNvPr id="6" name="Picture 5" descr="unna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1" y="3901018"/>
            <a:ext cx="3996388" cy="19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0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03" y="86987"/>
            <a:ext cx="6893097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634" y="1794746"/>
            <a:ext cx="1770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/>
                <a:cs typeface="Comic Sans MS"/>
              </a:rPr>
              <a:t>BUS</a:t>
            </a:r>
            <a:endParaRPr lang="en-US" sz="6000" b="1" dirty="0">
              <a:latin typeface="Comic Sans MS"/>
              <a:cs typeface="Comic Sans MS"/>
            </a:endParaRPr>
          </a:p>
        </p:txBody>
      </p:sp>
      <p:pic>
        <p:nvPicPr>
          <p:cNvPr id="6" name="Picture 5" descr="unna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09" y="4145238"/>
            <a:ext cx="3996388" cy="19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7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2-324480_bicycle-clipart-family-bike-png-clip-art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33" y="1306576"/>
            <a:ext cx="5717452" cy="3714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341" y="1491020"/>
            <a:ext cx="388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mic Sans MS"/>
                <a:cs typeface="Comic Sans MS"/>
              </a:rPr>
              <a:t>BICYCLE / BIKE</a:t>
            </a:r>
            <a:endParaRPr lang="en-US" sz="3600" b="1" dirty="0">
              <a:latin typeface="Comic Sans MS"/>
              <a:cs typeface="Comic Sans MS"/>
            </a:endParaRPr>
          </a:p>
        </p:txBody>
      </p:sp>
      <p:pic>
        <p:nvPicPr>
          <p:cNvPr id="6" name="Picture 5" descr="unna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65" y="4291770"/>
            <a:ext cx="3996388" cy="19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2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293" y="994013"/>
            <a:ext cx="470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mic Sans MS"/>
                <a:cs typeface="Comic Sans MS"/>
              </a:rPr>
              <a:t>PLANE / AIRPLANE</a:t>
            </a:r>
            <a:endParaRPr lang="en-US" sz="3600" b="1" dirty="0">
              <a:latin typeface="Comic Sans MS"/>
              <a:cs typeface="Comic Sans MS"/>
            </a:endParaRPr>
          </a:p>
        </p:txBody>
      </p:sp>
      <p:pic>
        <p:nvPicPr>
          <p:cNvPr id="6" name="Picture 5" descr="sk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8" y="1831650"/>
            <a:ext cx="7627106" cy="4393530"/>
          </a:xfrm>
          <a:prstGeom prst="rect">
            <a:avLst/>
          </a:prstGeom>
        </p:spPr>
      </p:pic>
      <p:pic>
        <p:nvPicPr>
          <p:cNvPr id="4" name="Picture 3" descr="plane-clipart-png-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94" y="1152417"/>
            <a:ext cx="4975074" cy="49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9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911" y="316213"/>
            <a:ext cx="3467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omic Sans MS"/>
                <a:cs typeface="Comic Sans MS"/>
              </a:rPr>
              <a:t>HELICOPTER</a:t>
            </a:r>
            <a:endParaRPr lang="en-US" sz="4000" b="1" dirty="0">
              <a:latin typeface="Comic Sans MS"/>
              <a:cs typeface="Comic Sans MS"/>
            </a:endParaRPr>
          </a:p>
        </p:txBody>
      </p:sp>
      <p:pic>
        <p:nvPicPr>
          <p:cNvPr id="6" name="Picture 5" descr="sk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59" y="1669632"/>
            <a:ext cx="7627106" cy="4393530"/>
          </a:xfrm>
          <a:prstGeom prst="rect">
            <a:avLst/>
          </a:prstGeom>
        </p:spPr>
      </p:pic>
      <p:pic>
        <p:nvPicPr>
          <p:cNvPr id="4" name="Picture 3" descr="3-36508_airplane-clipart-boy-toy-transparent-background-helicopter-clip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06" y="2144252"/>
            <a:ext cx="5443656" cy="35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1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 (5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62" y="966802"/>
            <a:ext cx="6249671" cy="4289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015" y="1570061"/>
            <a:ext cx="3311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omic Sans MS"/>
                <a:cs typeface="Comic Sans MS"/>
              </a:rPr>
              <a:t>POLICE CAR</a:t>
            </a:r>
            <a:endParaRPr lang="en-US" sz="4000" b="1" dirty="0">
              <a:latin typeface="Comic Sans MS"/>
              <a:cs typeface="Comic Sans MS"/>
            </a:endParaRPr>
          </a:p>
        </p:txBody>
      </p:sp>
      <p:pic>
        <p:nvPicPr>
          <p:cNvPr id="6" name="Picture 5" descr="unna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70" y="4413880"/>
            <a:ext cx="3996388" cy="19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 (4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19" y="207086"/>
            <a:ext cx="5674158" cy="5674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341" y="1339157"/>
            <a:ext cx="3426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omic Sans MS"/>
                <a:cs typeface="Comic Sans MS"/>
              </a:rPr>
              <a:t>AMBULANCE</a:t>
            </a:r>
            <a:endParaRPr lang="en-US" sz="4000" b="1" dirty="0">
              <a:latin typeface="Comic Sans MS"/>
              <a:cs typeface="Comic Sans MS"/>
            </a:endParaRPr>
          </a:p>
        </p:txBody>
      </p:sp>
      <p:pic>
        <p:nvPicPr>
          <p:cNvPr id="6" name="Picture 5" descr="unna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48" y="4096394"/>
            <a:ext cx="3996388" cy="19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211" y="22280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mic Sans MS"/>
                <a:cs typeface="Comic Sans MS"/>
              </a:rPr>
              <a:t>ROCKET</a:t>
            </a:r>
            <a:endParaRPr lang="en-US" sz="5400" b="1" dirty="0">
              <a:latin typeface="Comic Sans MS"/>
              <a:cs typeface="Comic Sans MS"/>
            </a:endParaRPr>
          </a:p>
        </p:txBody>
      </p:sp>
      <p:pic>
        <p:nvPicPr>
          <p:cNvPr id="6" name="Picture 5" descr="sk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139"/>
            <a:ext cx="9153371" cy="5272722"/>
          </a:xfrm>
          <a:prstGeom prst="rect">
            <a:avLst/>
          </a:prstGeom>
        </p:spPr>
      </p:pic>
      <p:pic>
        <p:nvPicPr>
          <p:cNvPr id="4" name="Picture 3" descr="rocket-ship-png-hd-space-rocket-clipart-background-1-hd-wallpapers-lzamgs-24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4463">
            <a:off x="2861038" y="1978524"/>
            <a:ext cx="4048785" cy="40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4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</Words>
  <Application>Microsoft Office PowerPoint</Application>
  <PresentationFormat>Presentación en pantalla (4:3)</PresentationFormat>
  <Paragraphs>10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Comic Sans MS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Dm</cp:lastModifiedBy>
  <cp:revision>17</cp:revision>
  <dcterms:created xsi:type="dcterms:W3CDTF">2020-06-05T20:38:19Z</dcterms:created>
  <dcterms:modified xsi:type="dcterms:W3CDTF">2022-04-20T22:56:37Z</dcterms:modified>
</cp:coreProperties>
</file>