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90" r:id="rId2"/>
    <p:sldId id="298" r:id="rId3"/>
    <p:sldId id="300" r:id="rId4"/>
    <p:sldId id="29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AC8BC61-0335-4F1D-9CE7-57B7045A72C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2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5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0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8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C8BC61-0335-4F1D-9CE7-57B7045A72C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2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848719" y="148806"/>
            <a:ext cx="36798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5000" b="1" dirty="0" smtClean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00B050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Las plantas</a:t>
            </a:r>
            <a:endParaRPr lang="es-ES" sz="5000" dirty="0">
              <a:solidFill>
                <a:srgbClr val="00B050"/>
              </a:solidFill>
            </a:endParaRPr>
          </a:p>
        </p:txBody>
      </p:sp>
      <p:pic>
        <p:nvPicPr>
          <p:cNvPr id="5" name="Picture 2" descr="Lámina rígida «Oso con dibujos animados de globos» de pixxart | Redbub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697113" y="148806"/>
            <a:ext cx="958692" cy="36058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 smtClean="0">
                <a:solidFill>
                  <a:schemeClr val="accent5">
                    <a:lumMod val="75000"/>
                  </a:schemeClr>
                </a:solidFill>
              </a:rPr>
              <a:t>Activa</a:t>
            </a:r>
            <a:endParaRPr lang="en-US" sz="2000" dirty="0"/>
          </a:p>
        </p:txBody>
      </p:sp>
      <p:pic>
        <p:nvPicPr>
          <p:cNvPr id="1026" name="Picture 2" descr="EL CITOPLASMA - CIENCIAS NATUR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29"/>
            <a:ext cx="12192000" cy="55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857250" y="767536"/>
            <a:ext cx="36327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 smtClean="0"/>
              <a:t>Cu</a:t>
            </a:r>
            <a:r>
              <a:rPr lang="es-EC" sz="2200" dirty="0" err="1" smtClean="0"/>
              <a:t>ál</a:t>
            </a:r>
            <a:r>
              <a:rPr lang="es-EC" sz="2200" dirty="0" smtClean="0"/>
              <a:t> es el ciclo de las plantas?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435104" y="1109267"/>
            <a:ext cx="6293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4000" dirty="0">
                <a:solidFill>
                  <a:srgbClr val="0070C0"/>
                </a:solidFill>
              </a:rPr>
              <a:t>El ciclo de vida de las plantas</a:t>
            </a:r>
            <a:endParaRPr lang="es-E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4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00118" y="409830"/>
            <a:ext cx="59447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200" dirty="0" smtClean="0"/>
              <a:t>Cuáles son las partes de una planta?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C" sz="2200" dirty="0" smtClean="0"/>
              <a:t>Qué función tiene cada parte?</a:t>
            </a:r>
            <a:endParaRPr lang="es-ES" sz="2200" dirty="0" smtClean="0"/>
          </a:p>
        </p:txBody>
      </p:sp>
      <p:pic>
        <p:nvPicPr>
          <p:cNvPr id="2050" name="Picture 2" descr="Kết quả hình ảnh cho bunny cartoon | Rabbit illustration, Rabbit pictures,  Rabbit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27" y="7661232"/>
            <a:ext cx="570529" cy="57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ámina rígida «Oso con dibujos animados de globos» de pixxart | Redbub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16956" y="22516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 smtClean="0">
                <a:solidFill>
                  <a:schemeClr val="accent5">
                    <a:lumMod val="75000"/>
                  </a:schemeClr>
                </a:solidFill>
              </a:rPr>
              <a:t>Analiza</a:t>
            </a:r>
            <a:endParaRPr lang="en-US" dirty="0"/>
          </a:p>
        </p:txBody>
      </p:sp>
      <p:pic>
        <p:nvPicPr>
          <p:cNvPr id="1026" name="Picture 2" descr="LA PLANTA Y SUS PARTES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3096"/>
            <a:ext cx="12192000" cy="53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311047" y="6063734"/>
            <a:ext cx="488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</a:t>
            </a:r>
            <a:r>
              <a:rPr lang="es-ES" dirty="0" smtClean="0"/>
              <a:t>://www.youtube.com/watch?v=IUC1j8UKHDQ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143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43881" y="819660"/>
            <a:ext cx="45997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200" dirty="0" smtClean="0"/>
              <a:t>Cómo se clasifican las plantas?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200" dirty="0" smtClean="0"/>
              <a:t>Qué utilidad tienen las plantas?</a:t>
            </a:r>
          </a:p>
        </p:txBody>
      </p:sp>
      <p:pic>
        <p:nvPicPr>
          <p:cNvPr id="2050" name="Picture 2" descr="Kết quả hình ảnh cho bunny cartoon | Rabbit illustration, Rabbit pictures,  Rabbit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27" y="7661232"/>
            <a:ext cx="570529" cy="57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ámina rígida «Oso con dibujos animados de globos» de pixxart | Redbub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16956" y="22516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 smtClean="0">
                <a:solidFill>
                  <a:schemeClr val="accent5">
                    <a:lumMod val="75000"/>
                  </a:schemeClr>
                </a:solidFill>
              </a:rPr>
              <a:t>Analiza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3149" t="29375" r="35124" b="19584"/>
          <a:stretch/>
        </p:blipFill>
        <p:spPr>
          <a:xfrm>
            <a:off x="0" y="1826046"/>
            <a:ext cx="12192000" cy="50319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781477" y="164584"/>
            <a:ext cx="36599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4000" dirty="0"/>
              <a:t>Tipos de plantas</a:t>
            </a:r>
            <a:r>
              <a:rPr lang="es-EC" sz="3000" dirty="0"/>
              <a:t> 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8031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3737" y="259079"/>
            <a:ext cx="101845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000" dirty="0" smtClean="0"/>
              <a:t>Plantas industriales</a:t>
            </a:r>
          </a:p>
          <a:p>
            <a:r>
              <a:rPr lang="es-EC" sz="3000" dirty="0" smtClean="0"/>
              <a:t>Son aquellas que proporcionan materiales para elaborar objetos útiles para el hombre</a:t>
            </a:r>
          </a:p>
        </p:txBody>
      </p:sp>
      <p:pic>
        <p:nvPicPr>
          <p:cNvPr id="1026" name="Picture 2" descr="Plantas Industriales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0"/>
          <a:stretch/>
        </p:blipFill>
        <p:spPr bwMode="auto">
          <a:xfrm>
            <a:off x="0" y="1907628"/>
            <a:ext cx="12192000" cy="495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ámina rígida «Oso con dibujos animados de globos» de pixxart | Redbub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912" y="1070371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 smtClean="0">
                <a:solidFill>
                  <a:schemeClr val="accent5">
                    <a:lumMod val="75000"/>
                  </a:schemeClr>
                </a:solidFill>
              </a:rPr>
              <a:t>Aprende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36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2951</TotalTime>
  <Words>68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CIENCIAS NATURALES</dc:title>
  <dc:creator>Katherine Freire</dc:creator>
  <cp:lastModifiedBy>Katherine Freire</cp:lastModifiedBy>
  <cp:revision>237</cp:revision>
  <dcterms:created xsi:type="dcterms:W3CDTF">2021-02-01T16:06:32Z</dcterms:created>
  <dcterms:modified xsi:type="dcterms:W3CDTF">2021-10-11T19:55:14Z</dcterms:modified>
</cp:coreProperties>
</file>