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2" autoAdjust="0"/>
    <p:restoredTop sz="94660"/>
  </p:normalViewPr>
  <p:slideViewPr>
    <p:cSldViewPr snapToGrid="0">
      <p:cViewPr varScale="1">
        <p:scale>
          <a:sx n="67" d="100"/>
          <a:sy n="67" d="100"/>
        </p:scale>
        <p:origin x="9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E811-842C-49A8-BDEE-A9DFFBB5C786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73B9-B504-4757-A891-355FD9C1AF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492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E811-842C-49A8-BDEE-A9DFFBB5C786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73B9-B504-4757-A891-355FD9C1AF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362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E811-842C-49A8-BDEE-A9DFFBB5C786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73B9-B504-4757-A891-355FD9C1AF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923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E811-842C-49A8-BDEE-A9DFFBB5C786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73B9-B504-4757-A891-355FD9C1AF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952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E811-842C-49A8-BDEE-A9DFFBB5C786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73B9-B504-4757-A891-355FD9C1AF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981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E811-842C-49A8-BDEE-A9DFFBB5C786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73B9-B504-4757-A891-355FD9C1AF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898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E811-842C-49A8-BDEE-A9DFFBB5C786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73B9-B504-4757-A891-355FD9C1AF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782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E811-842C-49A8-BDEE-A9DFFBB5C786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73B9-B504-4757-A891-355FD9C1AF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499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E811-842C-49A8-BDEE-A9DFFBB5C786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73B9-B504-4757-A891-355FD9C1AF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408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E811-842C-49A8-BDEE-A9DFFBB5C786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73B9-B504-4757-A891-355FD9C1AF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374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E811-842C-49A8-BDEE-A9DFFBB5C786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73B9-B504-4757-A891-355FD9C1AF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683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6E811-842C-49A8-BDEE-A9DFFBB5C786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373B9-B504-4757-A891-355FD9C1AF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73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RDERS FOR KID: Caratulas verduras | Tarjetas de recetas imprimibles,  Fondo de verduras, Tarjetas de recet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2"/>
          <a:stretch/>
        </p:blipFill>
        <p:spPr bwMode="auto">
          <a:xfrm rot="5400000">
            <a:off x="2421373" y="-2421369"/>
            <a:ext cx="7349259" cy="1219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49656" y="1357046"/>
            <a:ext cx="75723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000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Jesús el maestro de maestros</a:t>
            </a:r>
            <a:endParaRPr lang="es-ES" sz="3000" dirty="0">
              <a:solidFill>
                <a:srgbClr val="FF0000"/>
              </a:solidFill>
            </a:endParaRPr>
          </a:p>
        </p:txBody>
      </p:sp>
      <p:pic>
        <p:nvPicPr>
          <p:cNvPr id="4" name="Picture 6" descr="Un corazón de corazones stock de ilustración. Ilustración de aislamiento -  696335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4" t="4408" r="5131" b="17438"/>
          <a:stretch/>
        </p:blipFill>
        <p:spPr bwMode="auto">
          <a:xfrm>
            <a:off x="1238681" y="2004197"/>
            <a:ext cx="2684991" cy="24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545059" y="2843384"/>
            <a:ext cx="210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latin typeface="Verdana" panose="020B0604030504040204" pitchFamily="34" charset="0"/>
              </a:rPr>
              <a:t>Lucas</a:t>
            </a:r>
            <a:r>
              <a:rPr lang="es-ES" b="1" dirty="0" smtClean="0">
                <a:latin typeface="Verdana" panose="020B0604030504040204" pitchFamily="34" charset="0"/>
              </a:rPr>
              <a:t> 2: 40-52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4076700" y="282965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b="1" dirty="0">
                <a:solidFill>
                  <a:srgbClr val="002060"/>
                </a:solidFill>
                <a:latin typeface="Verdana" panose="020B0604030504040204" pitchFamily="34" charset="0"/>
              </a:rPr>
              <a:t>Cualquiera, pues, que me oye estas palabras, y las hace, le compararé a un hombre prudente, que edificó su casa sobre la roca. Mateo 7:24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581176" y="5135627"/>
            <a:ext cx="503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https://www.youtube.com/watch?v=iwtdrWC1MgA</a:t>
            </a:r>
          </a:p>
        </p:txBody>
      </p:sp>
    </p:spTree>
    <p:extLst>
      <p:ext uri="{BB962C8B-B14F-4D97-AF65-F5344CB8AC3E}">
        <p14:creationId xmlns:p14="http://schemas.microsoft.com/office/powerpoint/2010/main" val="157760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81438" y="591112"/>
            <a:ext cx="1067713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900" dirty="0" smtClean="0">
                <a:solidFill>
                  <a:srgbClr val="002060"/>
                </a:solidFill>
                <a:latin typeface="Verdana" panose="020B0604030504040204" pitchFamily="34" charset="0"/>
              </a:rPr>
              <a:t>Mira si eres capaz de formar 5 características de Jesús con las letras del rectángulo (puedes repetir las letras).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81438" y="1706813"/>
            <a:ext cx="4195379" cy="1785104"/>
          </a:xfrm>
          <a:prstGeom prst="rect">
            <a:avLst/>
          </a:prstGeom>
          <a:ln w="57150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s-ES" sz="2200" b="1" dirty="0"/>
              <a:t>C            O             A           R            V</a:t>
            </a:r>
            <a:endParaRPr lang="es-ES" sz="2200" dirty="0"/>
          </a:p>
          <a:p>
            <a:r>
              <a:rPr lang="es-ES" sz="2200" b="1" dirty="0"/>
              <a:t>M           T             L            N            U</a:t>
            </a:r>
            <a:endParaRPr lang="es-ES" sz="2200" dirty="0"/>
          </a:p>
          <a:p>
            <a:r>
              <a:rPr lang="en-US" sz="2200" b="1" dirty="0"/>
              <a:t>S             E             P           O            X</a:t>
            </a:r>
            <a:endParaRPr lang="es-ES" sz="2200" dirty="0"/>
          </a:p>
          <a:p>
            <a:r>
              <a:rPr lang="en-US" sz="2200" b="1" dirty="0"/>
              <a:t>I              E             R           Z             S</a:t>
            </a:r>
            <a:endParaRPr lang="es-ES" sz="2200" dirty="0"/>
          </a:p>
          <a:p>
            <a:r>
              <a:rPr lang="en-US" sz="2200" b="1" dirty="0"/>
              <a:t>H            D             I            B            G</a:t>
            </a:r>
            <a:r>
              <a:rPr lang="es-EC" sz="2200" dirty="0" smtClean="0">
                <a:solidFill>
                  <a:srgbClr val="002060"/>
                </a:solidFill>
                <a:latin typeface="Verdana" panose="020B0604030504040204" pitchFamily="34" charset="0"/>
              </a:rPr>
              <a:t> </a:t>
            </a:r>
            <a:endParaRPr lang="es-ES" sz="2200" dirty="0"/>
          </a:p>
        </p:txBody>
      </p:sp>
      <p:sp>
        <p:nvSpPr>
          <p:cNvPr id="5" name="Rectángulo 4"/>
          <p:cNvSpPr/>
          <p:nvPr/>
        </p:nvSpPr>
        <p:spPr>
          <a:xfrm>
            <a:off x="5363902" y="1706813"/>
            <a:ext cx="623279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dirty="0" smtClean="0">
                <a:solidFill>
                  <a:srgbClr val="002060"/>
                </a:solidFill>
                <a:latin typeface="Verdana" panose="020B0604030504040204" pitchFamily="34" charset="0"/>
              </a:rPr>
              <a:t>1. ………………………………………………………………………….. </a:t>
            </a:r>
          </a:p>
          <a:p>
            <a:r>
              <a:rPr lang="es-EC" dirty="0" smtClean="0">
                <a:solidFill>
                  <a:srgbClr val="002060"/>
                </a:solidFill>
                <a:latin typeface="Verdana" panose="020B0604030504040204" pitchFamily="34" charset="0"/>
              </a:rPr>
              <a:t>2. …………………………………………………………………………..</a:t>
            </a:r>
          </a:p>
          <a:p>
            <a:r>
              <a:rPr lang="es-EC" dirty="0" smtClean="0">
                <a:solidFill>
                  <a:srgbClr val="002060"/>
                </a:solidFill>
                <a:latin typeface="Verdana" panose="020B0604030504040204" pitchFamily="34" charset="0"/>
              </a:rPr>
              <a:t>3. …………………………………………………………………………..</a:t>
            </a:r>
          </a:p>
          <a:p>
            <a:r>
              <a:rPr lang="es-EC" dirty="0" smtClean="0">
                <a:solidFill>
                  <a:srgbClr val="002060"/>
                </a:solidFill>
                <a:latin typeface="Verdana" panose="020B0604030504040204" pitchFamily="34" charset="0"/>
              </a:rPr>
              <a:t>4. ……………………………………………………………………………</a:t>
            </a:r>
          </a:p>
          <a:p>
            <a:r>
              <a:rPr lang="es-EC" dirty="0" smtClean="0">
                <a:solidFill>
                  <a:srgbClr val="002060"/>
                </a:solidFill>
                <a:latin typeface="Verdana" panose="020B0604030504040204" pitchFamily="34" charset="0"/>
              </a:rPr>
              <a:t>5. ……………………………………………………………………………</a:t>
            </a:r>
          </a:p>
          <a:p>
            <a:r>
              <a:rPr lang="es-EC" dirty="0" smtClean="0">
                <a:solidFill>
                  <a:srgbClr val="002060"/>
                </a:solidFill>
                <a:latin typeface="Verdana" panose="020B0604030504040204" pitchFamily="34" charset="0"/>
              </a:rPr>
              <a:t> </a:t>
            </a:r>
            <a:endParaRPr lang="es-ES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202255"/>
              </p:ext>
            </p:extLst>
          </p:nvPr>
        </p:nvGraphicFramePr>
        <p:xfrm>
          <a:off x="781438" y="4079852"/>
          <a:ext cx="1041996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991">
                  <a:extLst>
                    <a:ext uri="{9D8B030D-6E8A-4147-A177-3AD203B41FA5}">
                      <a16:colId xmlns:a16="http://schemas.microsoft.com/office/drawing/2014/main" val="4216831374"/>
                    </a:ext>
                  </a:extLst>
                </a:gridCol>
                <a:gridCol w="2604991">
                  <a:extLst>
                    <a:ext uri="{9D8B030D-6E8A-4147-A177-3AD203B41FA5}">
                      <a16:colId xmlns:a16="http://schemas.microsoft.com/office/drawing/2014/main" val="4043596796"/>
                    </a:ext>
                  </a:extLst>
                </a:gridCol>
                <a:gridCol w="2604991">
                  <a:extLst>
                    <a:ext uri="{9D8B030D-6E8A-4147-A177-3AD203B41FA5}">
                      <a16:colId xmlns:a16="http://schemas.microsoft.com/office/drawing/2014/main" val="4150297128"/>
                    </a:ext>
                  </a:extLst>
                </a:gridCol>
                <a:gridCol w="2604991">
                  <a:extLst>
                    <a:ext uri="{9D8B030D-6E8A-4147-A177-3AD203B41FA5}">
                      <a16:colId xmlns:a16="http://schemas.microsoft.com/office/drawing/2014/main" val="626024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C" dirty="0" smtClean="0"/>
                        <a:t>a.</a:t>
                      </a:r>
                      <a:r>
                        <a:rPr lang="es-EC" baseline="0" dirty="0" smtClean="0"/>
                        <a:t> A dónde aconteció el hecho central de la historia.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C" dirty="0" smtClean="0"/>
                        <a:t>b. Quiénes son los personajes centrales?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c. Qué aconteció?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d. Cómo terminó la historia?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94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C" dirty="0" smtClean="0"/>
                    </a:p>
                    <a:p>
                      <a:endParaRPr lang="es-EC" dirty="0" smtClean="0"/>
                    </a:p>
                    <a:p>
                      <a:endParaRPr lang="es-EC" dirty="0" smtClean="0"/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958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82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ágenes de Selva | Vectores, fotos de stock y PSD gratuito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6" y="414337"/>
            <a:ext cx="10644189" cy="60579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ángulo 2"/>
          <p:cNvSpPr/>
          <p:nvPr/>
        </p:nvSpPr>
        <p:spPr>
          <a:xfrm>
            <a:off x="2486025" y="4164806"/>
            <a:ext cx="6415088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500" b="1" dirty="0">
                <a:solidFill>
                  <a:srgbClr val="002060"/>
                </a:solidFill>
                <a:latin typeface="Verdana" panose="020B0604030504040204" pitchFamily="34" charset="0"/>
              </a:rPr>
              <a:t>Cualquiera, pues, que me oye estas palabras, y las hace, le compararé a un hombre prudente, que edificó su casa sobre la roca</a:t>
            </a:r>
            <a:r>
              <a:rPr lang="es-ES" sz="2500" b="1" dirty="0" smtClean="0">
                <a:solidFill>
                  <a:srgbClr val="002060"/>
                </a:solidFill>
                <a:latin typeface="Verdana" panose="020B0604030504040204" pitchFamily="34" charset="0"/>
              </a:rPr>
              <a:t>. </a:t>
            </a:r>
            <a:r>
              <a:rPr lang="es-ES" b="1" dirty="0" smtClean="0">
                <a:solidFill>
                  <a:srgbClr val="002060"/>
                </a:solidFill>
                <a:latin typeface="Verdana" panose="020B0604030504040204" pitchFamily="34" charset="0"/>
              </a:rPr>
              <a:t>Mateo 7:24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577166" y="2721113"/>
            <a:ext cx="68900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4000" b="1" dirty="0" smtClean="0">
                <a:latin typeface="Verdana" panose="020B0604030504040204" pitchFamily="34" charset="0"/>
              </a:rPr>
              <a:t>Ejercitando la memoria</a:t>
            </a:r>
            <a:endParaRPr lang="es-ES" sz="4000" b="1" dirty="0"/>
          </a:p>
        </p:txBody>
      </p:sp>
    </p:spTree>
    <p:extLst>
      <p:ext uri="{BB962C8B-B14F-4D97-AF65-F5344CB8AC3E}">
        <p14:creationId xmlns:p14="http://schemas.microsoft.com/office/powerpoint/2010/main" val="4390889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171</Words>
  <Application>Microsoft Office PowerPoint</Application>
  <PresentationFormat>Panorámica</PresentationFormat>
  <Paragraphs>24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Katherine Freire</dc:creator>
  <cp:lastModifiedBy>Katherine Freire</cp:lastModifiedBy>
  <cp:revision>18</cp:revision>
  <dcterms:created xsi:type="dcterms:W3CDTF">2021-10-05T02:30:12Z</dcterms:created>
  <dcterms:modified xsi:type="dcterms:W3CDTF">2021-10-11T03:31:38Z</dcterms:modified>
</cp:coreProperties>
</file>