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164A-FB58-4936-B801-F867A9878014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11F9-9148-4926-9362-35190FE1B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795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164A-FB58-4936-B801-F867A9878014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11F9-9148-4926-9362-35190FE1B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65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164A-FB58-4936-B801-F867A9878014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11F9-9148-4926-9362-35190FE1B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8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164A-FB58-4936-B801-F867A9878014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11F9-9148-4926-9362-35190FE1B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5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164A-FB58-4936-B801-F867A9878014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11F9-9148-4926-9362-35190FE1B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404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164A-FB58-4936-B801-F867A9878014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11F9-9148-4926-9362-35190FE1B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289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164A-FB58-4936-B801-F867A9878014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11F9-9148-4926-9362-35190FE1B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25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164A-FB58-4936-B801-F867A9878014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11F9-9148-4926-9362-35190FE1B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485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164A-FB58-4936-B801-F867A9878014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11F9-9148-4926-9362-35190FE1B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21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164A-FB58-4936-B801-F867A9878014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11F9-9148-4926-9362-35190FE1B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660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164A-FB58-4936-B801-F867A9878014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11F9-9148-4926-9362-35190FE1B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930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B164A-FB58-4936-B801-F867A9878014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11F9-9148-4926-9362-35190FE1B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976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2" y="-297"/>
            <a:ext cx="11949196" cy="685859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45480" y="2538939"/>
            <a:ext cx="75188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 smtClean="0">
                <a:solidFill>
                  <a:srgbClr val="FF0000"/>
                </a:solidFill>
              </a:rPr>
              <a:t>ORDEN Y SECUENCIA</a:t>
            </a:r>
            <a:endParaRPr lang="es-CO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89375" y="-2571809"/>
            <a:ext cx="6930816" cy="120744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2" y="1476103"/>
            <a:ext cx="8595360" cy="37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2" y="-297"/>
            <a:ext cx="11949196" cy="68585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263" y="1986031"/>
            <a:ext cx="8093509" cy="33436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764877" y="1102025"/>
            <a:ext cx="8006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Completa la secuencia numérica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0287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7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27</cp:revision>
  <dcterms:created xsi:type="dcterms:W3CDTF">2021-10-09T17:39:40Z</dcterms:created>
  <dcterms:modified xsi:type="dcterms:W3CDTF">2021-10-26T02:50:47Z</dcterms:modified>
</cp:coreProperties>
</file>