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>
      <p:cViewPr>
        <p:scale>
          <a:sx n="113" d="100"/>
          <a:sy n="113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2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40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8" indent="0" algn="ctr">
              <a:buNone/>
              <a:defRPr sz="2001"/>
            </a:lvl2pPr>
            <a:lvl3pPr marL="914333" indent="0" algn="ctr">
              <a:buNone/>
              <a:defRPr sz="1800"/>
            </a:lvl3pPr>
            <a:lvl4pPr marL="1371499" indent="0" algn="ctr">
              <a:buNone/>
              <a:defRPr sz="1599"/>
            </a:lvl4pPr>
            <a:lvl5pPr marL="1828662" indent="0" algn="ctr">
              <a:buNone/>
              <a:defRPr sz="1599"/>
            </a:lvl5pPr>
            <a:lvl6pPr marL="2285830" indent="0" algn="ctr">
              <a:buNone/>
              <a:defRPr sz="1599"/>
            </a:lvl6pPr>
            <a:lvl7pPr marL="2742995" indent="0" algn="ctr">
              <a:buNone/>
              <a:defRPr sz="1599"/>
            </a:lvl7pPr>
            <a:lvl8pPr marL="3200163" indent="0" algn="ctr">
              <a:buNone/>
              <a:defRPr sz="1599"/>
            </a:lvl8pPr>
            <a:lvl9pPr marL="3657326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89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68" indent="0">
              <a:buNone/>
              <a:defRPr sz="2001">
                <a:solidFill>
                  <a:schemeClr val="tx1">
                    <a:tint val="82000"/>
                  </a:schemeClr>
                </a:solidFill>
              </a:defRPr>
            </a:lvl2pPr>
            <a:lvl3pPr marL="914333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499" indent="0">
              <a:buNone/>
              <a:defRPr sz="1599">
                <a:solidFill>
                  <a:schemeClr val="tx1">
                    <a:tint val="82000"/>
                  </a:schemeClr>
                </a:solidFill>
              </a:defRPr>
            </a:lvl4pPr>
            <a:lvl5pPr marL="1828662" indent="0">
              <a:buNone/>
              <a:defRPr sz="1599">
                <a:solidFill>
                  <a:schemeClr val="tx1">
                    <a:tint val="82000"/>
                  </a:schemeClr>
                </a:solidFill>
              </a:defRPr>
            </a:lvl5pPr>
            <a:lvl6pPr marL="2285830" indent="0">
              <a:buNone/>
              <a:defRPr sz="1599">
                <a:solidFill>
                  <a:schemeClr val="tx1">
                    <a:tint val="82000"/>
                  </a:schemeClr>
                </a:solidFill>
              </a:defRPr>
            </a:lvl6pPr>
            <a:lvl7pPr marL="2742995" indent="0">
              <a:buNone/>
              <a:defRPr sz="1599">
                <a:solidFill>
                  <a:schemeClr val="tx1">
                    <a:tint val="82000"/>
                  </a:schemeClr>
                </a:solidFill>
              </a:defRPr>
            </a:lvl7pPr>
            <a:lvl8pPr marL="3200163" indent="0">
              <a:buNone/>
              <a:defRPr sz="1599">
                <a:solidFill>
                  <a:schemeClr val="tx1">
                    <a:tint val="82000"/>
                  </a:schemeClr>
                </a:solidFill>
              </a:defRPr>
            </a:lvl8pPr>
            <a:lvl9pPr marL="3657326" indent="0">
              <a:buNone/>
              <a:defRPr sz="15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4" y="1825627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5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8" indent="0">
              <a:buNone/>
              <a:defRPr sz="2001" b="1"/>
            </a:lvl2pPr>
            <a:lvl3pPr marL="914333" indent="0">
              <a:buNone/>
              <a:defRPr sz="1800" b="1"/>
            </a:lvl3pPr>
            <a:lvl4pPr marL="1371499" indent="0">
              <a:buNone/>
              <a:defRPr sz="1599" b="1"/>
            </a:lvl4pPr>
            <a:lvl5pPr marL="1828662" indent="0">
              <a:buNone/>
              <a:defRPr sz="1599" b="1"/>
            </a:lvl5pPr>
            <a:lvl6pPr marL="2285830" indent="0">
              <a:buNone/>
              <a:defRPr sz="1599" b="1"/>
            </a:lvl6pPr>
            <a:lvl7pPr marL="2742995" indent="0">
              <a:buNone/>
              <a:defRPr sz="1599" b="1"/>
            </a:lvl7pPr>
            <a:lvl8pPr marL="3200163" indent="0">
              <a:buNone/>
              <a:defRPr sz="1599" b="1"/>
            </a:lvl8pPr>
            <a:lvl9pPr marL="365732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5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8" indent="0">
              <a:buNone/>
              <a:defRPr sz="2001" b="1"/>
            </a:lvl2pPr>
            <a:lvl3pPr marL="914333" indent="0">
              <a:buNone/>
              <a:defRPr sz="1800" b="1"/>
            </a:lvl3pPr>
            <a:lvl4pPr marL="1371499" indent="0">
              <a:buNone/>
              <a:defRPr sz="1599" b="1"/>
            </a:lvl4pPr>
            <a:lvl5pPr marL="1828662" indent="0">
              <a:buNone/>
              <a:defRPr sz="1599" b="1"/>
            </a:lvl5pPr>
            <a:lvl6pPr marL="2285830" indent="0">
              <a:buNone/>
              <a:defRPr sz="1599" b="1"/>
            </a:lvl6pPr>
            <a:lvl7pPr marL="2742995" indent="0">
              <a:buNone/>
              <a:defRPr sz="1599" b="1"/>
            </a:lvl7pPr>
            <a:lvl8pPr marL="3200163" indent="0">
              <a:buNone/>
              <a:defRPr sz="1599" b="1"/>
            </a:lvl8pPr>
            <a:lvl9pPr marL="3657326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4" y="-1458116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572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9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057402"/>
            <a:ext cx="393223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68" indent="0">
              <a:buNone/>
              <a:defRPr sz="1400"/>
            </a:lvl2pPr>
            <a:lvl3pPr marL="914333" indent="0">
              <a:buNone/>
              <a:defRPr sz="1199"/>
            </a:lvl3pPr>
            <a:lvl4pPr marL="1371499" indent="0">
              <a:buNone/>
              <a:defRPr sz="1000"/>
            </a:lvl4pPr>
            <a:lvl5pPr marL="1828662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3" indent="0">
              <a:buNone/>
              <a:defRPr sz="1000"/>
            </a:lvl8pPr>
            <a:lvl9pPr marL="365732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572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9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8" indent="0">
              <a:buNone/>
              <a:defRPr sz="2800"/>
            </a:lvl2pPr>
            <a:lvl3pPr marL="914333" indent="0">
              <a:buNone/>
              <a:defRPr sz="2400"/>
            </a:lvl3pPr>
            <a:lvl4pPr marL="1371499" indent="0">
              <a:buNone/>
              <a:defRPr sz="2001"/>
            </a:lvl4pPr>
            <a:lvl5pPr marL="1828662" indent="0">
              <a:buNone/>
              <a:defRPr sz="2001"/>
            </a:lvl5pPr>
            <a:lvl6pPr marL="2285830" indent="0">
              <a:buNone/>
              <a:defRPr sz="2001"/>
            </a:lvl6pPr>
            <a:lvl7pPr marL="2742995" indent="0">
              <a:buNone/>
              <a:defRPr sz="2001"/>
            </a:lvl7pPr>
            <a:lvl8pPr marL="3200163" indent="0">
              <a:buNone/>
              <a:defRPr sz="2001"/>
            </a:lvl8pPr>
            <a:lvl9pPr marL="3657326" indent="0">
              <a:buNone/>
              <a:defRPr sz="20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057402"/>
            <a:ext cx="393223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68" indent="0">
              <a:buNone/>
              <a:defRPr sz="1400"/>
            </a:lvl2pPr>
            <a:lvl3pPr marL="914333" indent="0">
              <a:buNone/>
              <a:defRPr sz="1199"/>
            </a:lvl3pPr>
            <a:lvl4pPr marL="1371499" indent="0">
              <a:buNone/>
              <a:defRPr sz="1000"/>
            </a:lvl4pPr>
            <a:lvl5pPr marL="1828662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3" indent="0">
              <a:buNone/>
              <a:defRPr sz="1000"/>
            </a:lvl8pPr>
            <a:lvl9pPr marL="365732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4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3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3" indent="-228583" algn="l" defTabSz="9143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3" algn="l" defTabSz="9143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6" indent="-228583" algn="l" defTabSz="9143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1" indent="-228583" algn="l" defTabSz="9143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3" algn="l" defTabSz="9143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3" algn="l" defTabSz="9143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3" algn="l" defTabSz="9143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5" indent="-228583" algn="l" defTabSz="9143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3" algn="l" defTabSz="9143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9470AAF-0A16-102E-9D5C-E29AAADBBAA7}"/>
              </a:ext>
            </a:extLst>
          </p:cNvPr>
          <p:cNvGrpSpPr/>
          <p:nvPr/>
        </p:nvGrpSpPr>
        <p:grpSpPr>
          <a:xfrm>
            <a:off x="3" y="1"/>
            <a:ext cx="6186797" cy="17570558"/>
            <a:chOff x="682368" y="349579"/>
            <a:chExt cx="6186798" cy="1757055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CBB9515-F1AA-F028-37B9-DEEC8FC90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3494" y="3503983"/>
              <a:ext cx="2463800" cy="14097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28F8407-72D3-8CE4-F6EC-E1E057F76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9923" y="349579"/>
              <a:ext cx="2755900" cy="23749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298BD08-87B7-5D5B-1EC2-D913A5469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2650" y="5619340"/>
              <a:ext cx="1828800" cy="8890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D7E2529-F4D5-4F80-7876-C23255D00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17900" y="3503983"/>
              <a:ext cx="2120900" cy="18288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F48A646-E4AD-6CA6-429F-17567118B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47854" y="5622802"/>
              <a:ext cx="482600" cy="4318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CE246EA-E2AE-CA78-3FB7-4D9C093A1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126858" y="8013504"/>
              <a:ext cx="183430" cy="314451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D5E7C00B-7FFF-B8B0-20EA-4687B4EE5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92194" y="12748232"/>
              <a:ext cx="736600" cy="100330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944E47A-A724-8CD2-FB6E-6DB35A0FC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200400" y="12710160"/>
              <a:ext cx="2819400" cy="25146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6CD1084-53A1-A9B0-88D5-A94DA42FC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88606" y="15253537"/>
              <a:ext cx="3288053" cy="2666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D2D158-216E-4732-5411-ED71258A8F1B}"/>
                </a:ext>
              </a:extLst>
            </p:cNvPr>
            <p:cNvSpPr txBox="1"/>
            <p:nvPr/>
          </p:nvSpPr>
          <p:spPr>
            <a:xfrm rot="16200000">
              <a:off x="767105" y="2818579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Step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4D7507-1645-EF5F-CB35-6941B205E36F}"/>
                </a:ext>
              </a:extLst>
            </p:cNvPr>
            <p:cNvSpPr/>
            <p:nvPr/>
          </p:nvSpPr>
          <p:spPr>
            <a:xfrm>
              <a:off x="1872872" y="9610741"/>
              <a:ext cx="729991" cy="4428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itchFamily="2" charset="0"/>
                </a:rPr>
                <a:t>cons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E25EE0-0EE2-EB3B-11D3-F0ED939D669D}"/>
                </a:ext>
              </a:extLst>
            </p:cNvPr>
            <p:cNvSpPr/>
            <p:nvPr/>
          </p:nvSpPr>
          <p:spPr>
            <a:xfrm>
              <a:off x="1872876" y="2911207"/>
              <a:ext cx="729991" cy="4428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Helvetica" pitchFamily="2" charset="0"/>
                </a:rPr>
                <a:t>cdr</a:t>
              </a:r>
              <a:endParaRPr lang="en-US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545C7818-DAE1-714B-634E-E9A102307297}"/>
                </a:ext>
              </a:extLst>
            </p:cNvPr>
            <p:cNvCxnSpPr>
              <a:stCxn id="7" idx="2"/>
              <a:endCxn id="28" idx="0"/>
            </p:cNvCxnSpPr>
            <p:nvPr/>
          </p:nvCxnSpPr>
          <p:spPr>
            <a:xfrm rot="5400000">
              <a:off x="2144509" y="2817843"/>
              <a:ext cx="186728" cy="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3B08DE7A-5E65-3F37-E8A7-8B5F5762A578}"/>
                </a:ext>
              </a:extLst>
            </p:cNvPr>
            <p:cNvCxnSpPr>
              <a:cxnSpLocks/>
              <a:stCxn id="28" idx="3"/>
              <a:endCxn id="11" idx="0"/>
            </p:cNvCxnSpPr>
            <p:nvPr/>
          </p:nvCxnSpPr>
          <p:spPr>
            <a:xfrm>
              <a:off x="2602867" y="3132613"/>
              <a:ext cx="1975483" cy="37137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7EA2C6-11CD-4BE3-C84E-0E4E528DE119}"/>
                </a:ext>
              </a:extLst>
            </p:cNvPr>
            <p:cNvSpPr/>
            <p:nvPr/>
          </p:nvSpPr>
          <p:spPr>
            <a:xfrm>
              <a:off x="1872875" y="5099379"/>
              <a:ext cx="729991" cy="4428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itchFamily="2" charset="0"/>
                </a:rPr>
                <a:t>car</a:t>
              </a:r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1801AA60-A071-A8EF-AA55-504791AA0FE5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16200000" flipH="1">
              <a:off x="2145022" y="5006530"/>
              <a:ext cx="185696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0799963C-054D-B086-B34F-AB2FD70A4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3494" y="5619340"/>
              <a:ext cx="2463800" cy="14097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F2EE8-FFE4-FFD1-9111-8399195E88E4}"/>
                </a:ext>
              </a:extLst>
            </p:cNvPr>
            <p:cNvSpPr txBox="1"/>
            <p:nvPr/>
          </p:nvSpPr>
          <p:spPr>
            <a:xfrm rot="16200000">
              <a:off x="767105" y="513612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Step 2</a:t>
              </a:r>
            </a:p>
          </p:txBody>
        </p: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CF5CD202-9545-3CF3-EE21-E0CDD7E8553F}"/>
                </a:ext>
              </a:extLst>
            </p:cNvPr>
            <p:cNvCxnSpPr>
              <a:cxnSpLocks/>
              <a:stCxn id="41" idx="3"/>
              <a:endCxn id="13" idx="0"/>
            </p:cNvCxnSpPr>
            <p:nvPr/>
          </p:nvCxnSpPr>
          <p:spPr>
            <a:xfrm>
              <a:off x="2602866" y="5320785"/>
              <a:ext cx="3086288" cy="30201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4A19483-3E41-1D00-0A7E-063C4CBB29A1}"/>
                </a:ext>
              </a:extLst>
            </p:cNvPr>
            <p:cNvSpPr/>
            <p:nvPr/>
          </p:nvSpPr>
          <p:spPr>
            <a:xfrm>
              <a:off x="1872873" y="7289429"/>
              <a:ext cx="729991" cy="4428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Helvetica" pitchFamily="2" charset="0"/>
                </a:rPr>
                <a:t>cdr</a:t>
              </a:r>
              <a:endParaRPr lang="en-US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C5FA032C-DD52-F421-3311-15BB2211EED5}"/>
                </a:ext>
              </a:extLst>
            </p:cNvPr>
            <p:cNvCxnSpPr>
              <a:cxnSpLocks/>
              <a:stCxn id="13" idx="2"/>
              <a:endCxn id="53" idx="0"/>
            </p:cNvCxnSpPr>
            <p:nvPr/>
          </p:nvCxnSpPr>
          <p:spPr>
            <a:xfrm rot="5400000">
              <a:off x="3346099" y="4946373"/>
              <a:ext cx="1234827" cy="3451285"/>
            </a:xfrm>
            <a:prstGeom prst="bentConnector3">
              <a:avLst>
                <a:gd name="adj1" fmla="val 8404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563194-6F15-A104-3DD6-4557F49E5231}"/>
                </a:ext>
              </a:extLst>
            </p:cNvPr>
            <p:cNvSpPr txBox="1"/>
            <p:nvPr/>
          </p:nvSpPr>
          <p:spPr>
            <a:xfrm rot="16200000">
              <a:off x="767105" y="732617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Step 3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6AD896F5-0A08-C651-86CA-39ED5F78B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2650" y="8013504"/>
              <a:ext cx="1828800" cy="889000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5049BD44-A0EB-FC76-F5DD-7A4BA2034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47854" y="8016966"/>
              <a:ext cx="482600" cy="4318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2E8E0B20-8A4C-A6C8-E9AA-A70BD06F5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3494" y="8013504"/>
              <a:ext cx="2463800" cy="1409700"/>
            </a:xfrm>
            <a:prstGeom prst="rect">
              <a:avLst/>
            </a:prstGeom>
          </p:spPr>
        </p:pic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635185C7-864C-F6D3-07E9-1B0278DD9E09}"/>
                </a:ext>
              </a:extLst>
            </p:cNvPr>
            <p:cNvCxnSpPr>
              <a:cxnSpLocks/>
              <a:stCxn id="53" idx="3"/>
              <a:endCxn id="15" idx="0"/>
            </p:cNvCxnSpPr>
            <p:nvPr/>
          </p:nvCxnSpPr>
          <p:spPr>
            <a:xfrm>
              <a:off x="2602864" y="7510835"/>
              <a:ext cx="3615709" cy="50266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273DF853-B858-2547-6DA4-FC70A31145E3}"/>
                </a:ext>
              </a:extLst>
            </p:cNvPr>
            <p:cNvCxnSpPr>
              <a:cxnSpLocks/>
              <a:stCxn id="27" idx="3"/>
              <a:endCxn id="96" idx="0"/>
            </p:cNvCxnSpPr>
            <p:nvPr/>
          </p:nvCxnSpPr>
          <p:spPr>
            <a:xfrm>
              <a:off x="2602863" y="9832147"/>
              <a:ext cx="4085066" cy="56791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0BEC6B60-9AC9-C936-3328-928CC1268B1F}"/>
                </a:ext>
              </a:extLst>
            </p:cNvPr>
            <p:cNvCxnSpPr>
              <a:cxnSpLocks/>
              <a:stCxn id="15" idx="2"/>
              <a:endCxn id="27" idx="0"/>
            </p:cNvCxnSpPr>
            <p:nvPr/>
          </p:nvCxnSpPr>
          <p:spPr>
            <a:xfrm rot="5400000">
              <a:off x="3521094" y="6910635"/>
              <a:ext cx="1280160" cy="4114800"/>
            </a:xfrm>
            <a:prstGeom prst="bentConnector3">
              <a:avLst>
                <a:gd name="adj1" fmla="val 8881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EE02AF7C-1FF6-C7BA-D500-383EEE45BF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58253" y="7047680"/>
              <a:ext cx="1280160" cy="3840480"/>
            </a:xfrm>
            <a:prstGeom prst="bentConnector3">
              <a:avLst>
                <a:gd name="adj1" fmla="val 8881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245DEB-C010-C906-84B0-0C054E84CE78}"/>
                </a:ext>
              </a:extLst>
            </p:cNvPr>
            <p:cNvSpPr txBox="1"/>
            <p:nvPr/>
          </p:nvSpPr>
          <p:spPr>
            <a:xfrm rot="16200000">
              <a:off x="767105" y="96474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Step 4</a:t>
              </a:r>
            </a:p>
          </p:txBody>
        </p:sp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BA13BB3E-A8A3-19D9-C6B5-36D1E29CC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421999" y="9755946"/>
              <a:ext cx="203200" cy="152400"/>
            </a:xfrm>
            <a:prstGeom prst="rect">
              <a:avLst/>
            </a:prstGeom>
          </p:spPr>
        </p:pic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04DF2351-C54F-F09F-5190-CF86DC892CFF}"/>
                </a:ext>
              </a:extLst>
            </p:cNvPr>
            <p:cNvCxnSpPr>
              <a:cxnSpLocks/>
              <a:stCxn id="88" idx="3"/>
              <a:endCxn id="27" idx="1"/>
            </p:cNvCxnSpPr>
            <p:nvPr/>
          </p:nvCxnSpPr>
          <p:spPr>
            <a:xfrm>
              <a:off x="1625199" y="9832146"/>
              <a:ext cx="247673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13CD5B48-A4AC-FC90-A3F3-C6F074E56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126858" y="10400062"/>
              <a:ext cx="183430" cy="314451"/>
            </a:xfrm>
            <a:prstGeom prst="rect">
              <a:avLst/>
            </a:prstGeom>
          </p:spPr>
        </p:pic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511D72F3-0D5A-9A56-FC39-971C94973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2650" y="10400062"/>
              <a:ext cx="1828800" cy="889000"/>
            </a:xfrm>
            <a:prstGeom prst="rect">
              <a:avLst/>
            </a:prstGeom>
          </p:spPr>
        </p:pic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A85B305C-BC1C-C3BF-7C00-65FC0F795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47854" y="10403524"/>
              <a:ext cx="482600" cy="431800"/>
            </a:xfrm>
            <a:prstGeom prst="rect">
              <a:avLst/>
            </a:prstGeom>
          </p:spPr>
        </p:pic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8810CF55-2043-7047-07B3-F568CC1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3494" y="10400062"/>
              <a:ext cx="2463800" cy="1409700"/>
            </a:xfrm>
            <a:prstGeom prst="rect">
              <a:avLst/>
            </a:prstGeom>
          </p:spPr>
        </p:pic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01E1801A-00F2-4C60-F63F-E6F33EFCD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506692" y="10400062"/>
              <a:ext cx="362474" cy="271856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97116AF-30D5-DB55-85DC-13ABD92CD759}"/>
                </a:ext>
              </a:extLst>
            </p:cNvPr>
            <p:cNvGrpSpPr/>
            <p:nvPr/>
          </p:nvGrpSpPr>
          <p:grpSpPr>
            <a:xfrm>
              <a:off x="2184046" y="11951920"/>
              <a:ext cx="107642" cy="487570"/>
              <a:chOff x="8598406" y="9755946"/>
              <a:chExt cx="107642" cy="487570"/>
            </a:xfrm>
          </p:grpSpPr>
          <p:sp>
            <p:nvSpPr>
              <p:cNvPr id="99" name="Connector 98">
                <a:extLst>
                  <a:ext uri="{FF2B5EF4-FFF2-40B4-BE49-F238E27FC236}">
                    <a16:creationId xmlns:a16="http://schemas.microsoft.com/office/drawing/2014/main" id="{B4EAC0B5-AA8C-363D-F708-CFB99A0AEE0A}"/>
                  </a:ext>
                </a:extLst>
              </p:cNvPr>
              <p:cNvSpPr/>
              <p:nvPr/>
            </p:nvSpPr>
            <p:spPr>
              <a:xfrm>
                <a:off x="8598406" y="9755946"/>
                <a:ext cx="107642" cy="107642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onnector 99">
                <a:extLst>
                  <a:ext uri="{FF2B5EF4-FFF2-40B4-BE49-F238E27FC236}">
                    <a16:creationId xmlns:a16="http://schemas.microsoft.com/office/drawing/2014/main" id="{AC780C22-6986-3B8E-18D4-1B8B231C3794}"/>
                  </a:ext>
                </a:extLst>
              </p:cNvPr>
              <p:cNvSpPr/>
              <p:nvPr/>
            </p:nvSpPr>
            <p:spPr>
              <a:xfrm>
                <a:off x="8598406" y="9945910"/>
                <a:ext cx="107642" cy="107642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Connector 100">
                <a:extLst>
                  <a:ext uri="{FF2B5EF4-FFF2-40B4-BE49-F238E27FC236}">
                    <a16:creationId xmlns:a16="http://schemas.microsoft.com/office/drawing/2014/main" id="{01D570D6-261C-4FDC-6036-B8E853FA6110}"/>
                  </a:ext>
                </a:extLst>
              </p:cNvPr>
              <p:cNvSpPr/>
              <p:nvPr/>
            </p:nvSpPr>
            <p:spPr>
              <a:xfrm>
                <a:off x="8598406" y="10135874"/>
                <a:ext cx="107642" cy="107642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A1044E4-B441-D395-EF21-62A755E0D87D}"/>
                </a:ext>
              </a:extLst>
            </p:cNvPr>
            <p:cNvGrpSpPr/>
            <p:nvPr/>
          </p:nvGrpSpPr>
          <p:grpSpPr>
            <a:xfrm rot="16200000">
              <a:off x="1323706" y="12596656"/>
              <a:ext cx="107642" cy="487570"/>
              <a:chOff x="8750806" y="9908346"/>
              <a:chExt cx="107642" cy="487570"/>
            </a:xfrm>
          </p:grpSpPr>
          <p:sp>
            <p:nvSpPr>
              <p:cNvPr id="102" name="Connector 101">
                <a:extLst>
                  <a:ext uri="{FF2B5EF4-FFF2-40B4-BE49-F238E27FC236}">
                    <a16:creationId xmlns:a16="http://schemas.microsoft.com/office/drawing/2014/main" id="{51A53925-E29E-8DE1-59B6-1A5FC3981D71}"/>
                  </a:ext>
                </a:extLst>
              </p:cNvPr>
              <p:cNvSpPr/>
              <p:nvPr/>
            </p:nvSpPr>
            <p:spPr>
              <a:xfrm>
                <a:off x="8750806" y="9908346"/>
                <a:ext cx="107642" cy="107642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nector 102">
                <a:extLst>
                  <a:ext uri="{FF2B5EF4-FFF2-40B4-BE49-F238E27FC236}">
                    <a16:creationId xmlns:a16="http://schemas.microsoft.com/office/drawing/2014/main" id="{668D9C19-54A1-6C44-99FE-66CDACE446A7}"/>
                  </a:ext>
                </a:extLst>
              </p:cNvPr>
              <p:cNvSpPr/>
              <p:nvPr/>
            </p:nvSpPr>
            <p:spPr>
              <a:xfrm>
                <a:off x="8750806" y="10098310"/>
                <a:ext cx="107642" cy="107642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onnector 103">
                <a:extLst>
                  <a:ext uri="{FF2B5EF4-FFF2-40B4-BE49-F238E27FC236}">
                    <a16:creationId xmlns:a16="http://schemas.microsoft.com/office/drawing/2014/main" id="{31504B0E-700C-A931-47A8-1E815AD84E6D}"/>
                  </a:ext>
                </a:extLst>
              </p:cNvPr>
              <p:cNvSpPr/>
              <p:nvPr/>
            </p:nvSpPr>
            <p:spPr>
              <a:xfrm>
                <a:off x="8750806" y="10288274"/>
                <a:ext cx="107642" cy="107642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2E72C73-26B2-E955-D6E3-9C52B7A988FD}"/>
                </a:ext>
              </a:extLst>
            </p:cNvPr>
            <p:cNvSpPr txBox="1"/>
            <p:nvPr/>
          </p:nvSpPr>
          <p:spPr>
            <a:xfrm>
              <a:off x="682368" y="12911328"/>
              <a:ext cx="1398653" cy="338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99" dirty="0">
                  <a:latin typeface="Helvetica" pitchFamily="2" charset="0"/>
                </a:rPr>
                <a:t>Tree Memory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F607BEC-25FD-DD6B-47ED-79E035DC1EFE}"/>
                </a:ext>
              </a:extLst>
            </p:cNvPr>
            <p:cNvSpPr/>
            <p:nvPr/>
          </p:nvSpPr>
          <p:spPr>
            <a:xfrm>
              <a:off x="1872871" y="14078221"/>
              <a:ext cx="729991" cy="4428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itchFamily="2" charset="0"/>
                </a:rPr>
                <a:t>cons</a:t>
              </a:r>
            </a:p>
          </p:txBody>
        </p:sp>
        <p:cxnSp>
          <p:nvCxnSpPr>
            <p:cNvPr id="109" name="Elbow Connector 108">
              <a:extLst>
                <a:ext uri="{FF2B5EF4-FFF2-40B4-BE49-F238E27FC236}">
                  <a16:creationId xmlns:a16="http://schemas.microsoft.com/office/drawing/2014/main" id="{A2C87E32-67FD-A73F-D3FE-8D14A382356C}"/>
                </a:ext>
              </a:extLst>
            </p:cNvPr>
            <p:cNvCxnSpPr>
              <a:cxnSpLocks/>
              <a:stCxn id="19" idx="2"/>
              <a:endCxn id="108" idx="0"/>
            </p:cNvCxnSpPr>
            <p:nvPr/>
          </p:nvCxnSpPr>
          <p:spPr>
            <a:xfrm rot="5400000">
              <a:off x="2222831" y="13640556"/>
              <a:ext cx="326689" cy="5486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15EF3577-CB9F-D9CA-1A5C-CDA7E5569EE4}"/>
                </a:ext>
              </a:extLst>
            </p:cNvPr>
            <p:cNvCxnSpPr>
              <a:cxnSpLocks/>
              <a:endCxn id="108" idx="0"/>
            </p:cNvCxnSpPr>
            <p:nvPr/>
          </p:nvCxnSpPr>
          <p:spPr>
            <a:xfrm rot="10800000" flipV="1">
              <a:off x="2427103" y="13967459"/>
              <a:ext cx="1188720" cy="11076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1EC5C57-9832-72BE-F99C-5B6C3DEE418B}"/>
                </a:ext>
              </a:extLst>
            </p:cNvPr>
            <p:cNvSpPr txBox="1"/>
            <p:nvPr/>
          </p:nvSpPr>
          <p:spPr>
            <a:xfrm rot="16200000">
              <a:off x="697686" y="1420855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Step 28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9D3172C-8610-BBA6-A5C2-3863CAFCF6F9}"/>
                </a:ext>
              </a:extLst>
            </p:cNvPr>
            <p:cNvSpPr txBox="1"/>
            <p:nvPr/>
          </p:nvSpPr>
          <p:spPr>
            <a:xfrm>
              <a:off x="1379970" y="14161126"/>
              <a:ext cx="287258" cy="276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99" dirty="0">
                  <a:latin typeface="Helvetica" pitchFamily="2" charset="0"/>
                </a:rPr>
                <a:t>S</a:t>
              </a:r>
            </a:p>
          </p:txBody>
        </p:sp>
        <p:cxnSp>
          <p:nvCxnSpPr>
            <p:cNvPr id="124" name="Elbow Connector 123">
              <a:extLst>
                <a:ext uri="{FF2B5EF4-FFF2-40B4-BE49-F238E27FC236}">
                  <a16:creationId xmlns:a16="http://schemas.microsoft.com/office/drawing/2014/main" id="{B733D6DE-F8F0-7B50-4547-B1A83F3E71B3}"/>
                </a:ext>
              </a:extLst>
            </p:cNvPr>
            <p:cNvCxnSpPr>
              <a:cxnSpLocks/>
              <a:stCxn id="123" idx="3"/>
              <a:endCxn id="108" idx="1"/>
            </p:cNvCxnSpPr>
            <p:nvPr/>
          </p:nvCxnSpPr>
          <p:spPr>
            <a:xfrm>
              <a:off x="1667228" y="14299562"/>
              <a:ext cx="205643" cy="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>
              <a:extLst>
                <a:ext uri="{FF2B5EF4-FFF2-40B4-BE49-F238E27FC236}">
                  <a16:creationId xmlns:a16="http://schemas.microsoft.com/office/drawing/2014/main" id="{1F4662DA-544B-AF66-C284-C7BDAF598D25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 rot="16200000" flipH="1">
              <a:off x="1886004" y="14872895"/>
              <a:ext cx="703728" cy="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9878ED5-EF77-7077-B010-9CB11B8EB97E}"/>
              </a:ext>
            </a:extLst>
          </p:cNvPr>
          <p:cNvSpPr/>
          <p:nvPr/>
        </p:nvSpPr>
        <p:spPr>
          <a:xfrm>
            <a:off x="23274" y="12296065"/>
            <a:ext cx="1375382" cy="670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1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2C52F05-9E5D-1BBA-4196-042C33B5FBA1}"/>
              </a:ext>
            </a:extLst>
          </p:cNvPr>
          <p:cNvSpPr/>
          <p:nvPr/>
        </p:nvSpPr>
        <p:spPr>
          <a:xfrm>
            <a:off x="416152" y="198408"/>
            <a:ext cx="2227272" cy="794113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D5BF72-651C-20BF-FDFF-625BAD83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873" y="504463"/>
            <a:ext cx="1771449" cy="152654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2B9CE79-5C05-C574-B48F-2D1FF5A2D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5809" y="2153989"/>
            <a:ext cx="439301" cy="39305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2186A9B-30C3-CE0E-9E85-544C78182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3064" y="2890682"/>
            <a:ext cx="155622" cy="26677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AD40FA2-F499-5D05-637B-DFB99B8E45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67159" y="4154844"/>
            <a:ext cx="473475" cy="64490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B89540-58FE-D9ED-CEA6-95307E68C6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982" y="4914836"/>
            <a:ext cx="1621437" cy="144614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8FC35B0-A365-8BFC-5B08-FAC2FC9089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5337" y="6485363"/>
            <a:ext cx="1900428" cy="15412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77146D4-1556-E501-3533-E7FAABFA27B3}"/>
              </a:ext>
            </a:extLst>
          </p:cNvPr>
          <p:cNvSpPr/>
          <p:nvPr/>
        </p:nvSpPr>
        <p:spPr>
          <a:xfrm>
            <a:off x="2935186" y="1429881"/>
            <a:ext cx="394647" cy="2091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car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E5538BD5-366F-2A30-F849-16AB62345A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35693" y="3325686"/>
            <a:ext cx="232993" cy="17474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3F7338F-75E8-94FC-1E12-283D77AB1FAB}"/>
              </a:ext>
            </a:extLst>
          </p:cNvPr>
          <p:cNvGrpSpPr>
            <a:grpSpLocks noChangeAspect="1"/>
          </p:cNvGrpSpPr>
          <p:nvPr/>
        </p:nvGrpSpPr>
        <p:grpSpPr>
          <a:xfrm>
            <a:off x="570659" y="3785232"/>
            <a:ext cx="54864" cy="248507"/>
            <a:chOff x="8598406" y="9755946"/>
            <a:chExt cx="107642" cy="487570"/>
          </a:xfrm>
        </p:grpSpPr>
        <p:sp>
          <p:nvSpPr>
            <p:cNvPr id="55" name="Connector 54">
              <a:extLst>
                <a:ext uri="{FF2B5EF4-FFF2-40B4-BE49-F238E27FC236}">
                  <a16:creationId xmlns:a16="http://schemas.microsoft.com/office/drawing/2014/main" id="{1BBC0604-F0C9-01CD-F1DF-0ED63A20BCC3}"/>
                </a:ext>
              </a:extLst>
            </p:cNvPr>
            <p:cNvSpPr/>
            <p:nvPr/>
          </p:nvSpPr>
          <p:spPr>
            <a:xfrm>
              <a:off x="8598406" y="9755946"/>
              <a:ext cx="107642" cy="10764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nector 55">
              <a:extLst>
                <a:ext uri="{FF2B5EF4-FFF2-40B4-BE49-F238E27FC236}">
                  <a16:creationId xmlns:a16="http://schemas.microsoft.com/office/drawing/2014/main" id="{E84B6E3E-C7F7-7DF5-BB2C-F65A2173301E}"/>
                </a:ext>
              </a:extLst>
            </p:cNvPr>
            <p:cNvSpPr/>
            <p:nvPr/>
          </p:nvSpPr>
          <p:spPr>
            <a:xfrm>
              <a:off x="8598406" y="9945910"/>
              <a:ext cx="107642" cy="10764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onnector 56">
              <a:extLst>
                <a:ext uri="{FF2B5EF4-FFF2-40B4-BE49-F238E27FC236}">
                  <a16:creationId xmlns:a16="http://schemas.microsoft.com/office/drawing/2014/main" id="{59C6B402-B61B-684B-FC75-EA19390ADEC2}"/>
                </a:ext>
              </a:extLst>
            </p:cNvPr>
            <p:cNvSpPr/>
            <p:nvPr/>
          </p:nvSpPr>
          <p:spPr>
            <a:xfrm>
              <a:off x="8598406" y="10135874"/>
              <a:ext cx="107642" cy="10764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EAD272E-63FC-6F8E-ED56-6EFD5171459F}"/>
              </a:ext>
            </a:extLst>
          </p:cNvPr>
          <p:cNvSpPr txBox="1"/>
          <p:nvPr/>
        </p:nvSpPr>
        <p:spPr>
          <a:xfrm>
            <a:off x="886684" y="189348"/>
            <a:ext cx="1290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Tree Memory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72A1E7-30C7-597C-A700-730E41CE0520}"/>
              </a:ext>
            </a:extLst>
          </p:cNvPr>
          <p:cNvSpPr txBox="1"/>
          <p:nvPr/>
        </p:nvSpPr>
        <p:spPr>
          <a:xfrm rot="16200000">
            <a:off x="311738" y="670683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Step 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F10D035-EDD7-6D03-F288-BA578DFBBA4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37846" y="1534459"/>
            <a:ext cx="497340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Graphic 112">
            <a:extLst>
              <a:ext uri="{FF2B5EF4-FFF2-40B4-BE49-F238E27FC236}">
                <a16:creationId xmlns:a16="http://schemas.microsoft.com/office/drawing/2014/main" id="{F5375025-9F7F-82EE-7E67-EB41470FB6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61881" y="2584584"/>
            <a:ext cx="232993" cy="174745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1383C1-2048-2993-DE51-51BCB1BAB378}"/>
              </a:ext>
            </a:extLst>
          </p:cNvPr>
          <p:cNvSpPr txBox="1"/>
          <p:nvPr/>
        </p:nvSpPr>
        <p:spPr>
          <a:xfrm>
            <a:off x="3064057" y="4889485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222B4EA-5C7A-5F32-340C-EE1136C3A000}"/>
              </a:ext>
            </a:extLst>
          </p:cNvPr>
          <p:cNvSpPr/>
          <p:nvPr/>
        </p:nvSpPr>
        <p:spPr>
          <a:xfrm>
            <a:off x="2921505" y="2209879"/>
            <a:ext cx="394647" cy="2091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Helvetica" pitchFamily="2" charset="0"/>
              </a:rPr>
              <a:t>cdr</a:t>
            </a:r>
            <a:endParaRPr lang="en-U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B5B9E05-999F-4602-07C1-0359451A775D}"/>
              </a:ext>
            </a:extLst>
          </p:cNvPr>
          <p:cNvSpPr/>
          <p:nvPr/>
        </p:nvSpPr>
        <p:spPr>
          <a:xfrm>
            <a:off x="2880836" y="2898468"/>
            <a:ext cx="394648" cy="1939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cons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C8CFBB3-2EBC-0F91-FDF0-B6B95E74FDBB}"/>
              </a:ext>
            </a:extLst>
          </p:cNvPr>
          <p:cNvSpPr/>
          <p:nvPr/>
        </p:nvSpPr>
        <p:spPr>
          <a:xfrm>
            <a:off x="2909213" y="5213194"/>
            <a:ext cx="394648" cy="1939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cons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A1BE2FD-4D11-B2A2-95ED-2DDA9087DEF7}"/>
              </a:ext>
            </a:extLst>
          </p:cNvPr>
          <p:cNvSpPr txBox="1"/>
          <p:nvPr/>
        </p:nvSpPr>
        <p:spPr>
          <a:xfrm rot="16200000">
            <a:off x="314799" y="2176839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Step 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D8AF3A-00B5-0C5B-3047-C5CA3AD0C768}"/>
              </a:ext>
            </a:extLst>
          </p:cNvPr>
          <p:cNvSpPr txBox="1"/>
          <p:nvPr/>
        </p:nvSpPr>
        <p:spPr>
          <a:xfrm rot="16200000">
            <a:off x="282932" y="5047420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Step 27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CC149D1-4176-89DD-C7D0-6FD6B631B606}"/>
              </a:ext>
            </a:extLst>
          </p:cNvPr>
          <p:cNvSpPr txBox="1"/>
          <p:nvPr/>
        </p:nvSpPr>
        <p:spPr>
          <a:xfrm rot="16200000">
            <a:off x="311739" y="3276111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Step 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BCEEA0-B104-4E18-42F9-8E68516640CB}"/>
              </a:ext>
            </a:extLst>
          </p:cNvPr>
          <p:cNvSpPr txBox="1"/>
          <p:nvPr/>
        </p:nvSpPr>
        <p:spPr>
          <a:xfrm rot="16200000">
            <a:off x="312380" y="2713096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Step 2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8642779-DE99-F76A-698E-12E78431665F}"/>
              </a:ext>
            </a:extLst>
          </p:cNvPr>
          <p:cNvCxnSpPr>
            <a:cxnSpLocks/>
          </p:cNvCxnSpPr>
          <p:nvPr/>
        </p:nvCxnSpPr>
        <p:spPr>
          <a:xfrm>
            <a:off x="432112" y="2092070"/>
            <a:ext cx="3116555" cy="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40EEE9F-621D-3347-FB72-8D597E79439A}"/>
              </a:ext>
            </a:extLst>
          </p:cNvPr>
          <p:cNvCxnSpPr>
            <a:cxnSpLocks/>
          </p:cNvCxnSpPr>
          <p:nvPr/>
        </p:nvCxnSpPr>
        <p:spPr>
          <a:xfrm>
            <a:off x="428121" y="2591731"/>
            <a:ext cx="3120546" cy="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33639E2-340A-1B11-97D5-13CFA1C450A2}"/>
              </a:ext>
            </a:extLst>
          </p:cNvPr>
          <p:cNvCxnSpPr>
            <a:cxnSpLocks/>
          </p:cNvCxnSpPr>
          <p:nvPr/>
        </p:nvCxnSpPr>
        <p:spPr>
          <a:xfrm>
            <a:off x="414573" y="3150556"/>
            <a:ext cx="3134094" cy="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02B5077-E7FD-C367-AEA8-FF99A3AA776F}"/>
              </a:ext>
            </a:extLst>
          </p:cNvPr>
          <p:cNvCxnSpPr>
            <a:cxnSpLocks/>
          </p:cNvCxnSpPr>
          <p:nvPr/>
        </p:nvCxnSpPr>
        <p:spPr>
          <a:xfrm>
            <a:off x="414573" y="3713571"/>
            <a:ext cx="3134094" cy="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7409D93-D82D-24D4-A149-121DAE17D393}"/>
              </a:ext>
            </a:extLst>
          </p:cNvPr>
          <p:cNvCxnSpPr>
            <a:cxnSpLocks/>
          </p:cNvCxnSpPr>
          <p:nvPr/>
        </p:nvCxnSpPr>
        <p:spPr>
          <a:xfrm>
            <a:off x="401953" y="4852145"/>
            <a:ext cx="3146714" cy="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C72A1867-310B-BC93-7109-EC9F6B8130C5}"/>
              </a:ext>
            </a:extLst>
          </p:cNvPr>
          <p:cNvSpPr/>
          <p:nvPr/>
        </p:nvSpPr>
        <p:spPr>
          <a:xfrm>
            <a:off x="2718385" y="198407"/>
            <a:ext cx="830282" cy="794113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1D841D-4511-BB90-B994-715F792DFFDA}"/>
              </a:ext>
            </a:extLst>
          </p:cNvPr>
          <p:cNvSpPr txBox="1"/>
          <p:nvPr/>
        </p:nvSpPr>
        <p:spPr>
          <a:xfrm>
            <a:off x="2751723" y="229188"/>
            <a:ext cx="9215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latin typeface="Helvetica" pitchFamily="2" charset="0"/>
              </a:rPr>
              <a:t>Agent/</a:t>
            </a:r>
          </a:p>
          <a:p>
            <a:r>
              <a:rPr lang="en-US" sz="1200" b="1" dirty="0">
                <a:latin typeface="Helvetica" pitchFamily="2" charset="0"/>
              </a:rPr>
              <a:t>Interpreter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7553C77-03B6-7A44-C440-273F7C2B1036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2115182" y="2314457"/>
            <a:ext cx="806323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63DBCAA-A281-2DC0-D7F2-1078506742F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038331" y="1639037"/>
            <a:ext cx="1094179" cy="57084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838F92E-6FA2-AFE0-E336-AD9417DC9473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2115182" y="2419035"/>
            <a:ext cx="1003647" cy="46438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F113CB0-6A8C-44C4-F109-5AB73F0B8F00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064426" y="2995456"/>
            <a:ext cx="816410" cy="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2D6C270-DFA3-FEE2-66BA-8409B84A72FE}"/>
              </a:ext>
            </a:extLst>
          </p:cNvPr>
          <p:cNvCxnSpPr>
            <a:cxnSpLocks/>
            <a:stCxn id="113" idx="2"/>
            <a:endCxn id="146" idx="0"/>
          </p:cNvCxnSpPr>
          <p:nvPr/>
        </p:nvCxnSpPr>
        <p:spPr>
          <a:xfrm flipH="1">
            <a:off x="3078160" y="2759329"/>
            <a:ext cx="218" cy="13913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B88C19A-5D96-23B4-698F-AED82D75A942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2143647" y="3092445"/>
            <a:ext cx="934513" cy="27237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FCA507F-60E0-AE4B-13EB-F4C3A74CEF08}"/>
              </a:ext>
            </a:extLst>
          </p:cNvPr>
          <p:cNvCxnSpPr>
            <a:cxnSpLocks/>
          </p:cNvCxnSpPr>
          <p:nvPr/>
        </p:nvCxnSpPr>
        <p:spPr>
          <a:xfrm>
            <a:off x="432112" y="4117238"/>
            <a:ext cx="3116555" cy="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CD101B6-0385-91C1-9A56-23241F92A190}"/>
              </a:ext>
            </a:extLst>
          </p:cNvPr>
          <p:cNvCxnSpPr>
            <a:cxnSpLocks/>
            <a:stCxn id="138" idx="2"/>
            <a:endCxn id="148" idx="0"/>
          </p:cNvCxnSpPr>
          <p:nvPr/>
        </p:nvCxnSpPr>
        <p:spPr>
          <a:xfrm>
            <a:off x="3106537" y="5043373"/>
            <a:ext cx="0" cy="16982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5C64770-9DF9-A4D7-8C50-40DFAC362E85}"/>
              </a:ext>
            </a:extLst>
          </p:cNvPr>
          <p:cNvCxnSpPr>
            <a:cxnSpLocks/>
          </p:cNvCxnSpPr>
          <p:nvPr/>
        </p:nvCxnSpPr>
        <p:spPr>
          <a:xfrm>
            <a:off x="2350235" y="4700473"/>
            <a:ext cx="530601" cy="47005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5713B78-D084-79DD-39CB-29D6669A09FE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2064426" y="5310182"/>
            <a:ext cx="844787" cy="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BBCCAC3-2CF2-2D86-F218-CB4DD17601DE}"/>
              </a:ext>
            </a:extLst>
          </p:cNvPr>
          <p:cNvCxnSpPr>
            <a:cxnSpLocks/>
          </p:cNvCxnSpPr>
          <p:nvPr/>
        </p:nvCxnSpPr>
        <p:spPr>
          <a:xfrm>
            <a:off x="414573" y="6401834"/>
            <a:ext cx="3134094" cy="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66E23C6-6D1C-9E06-E8CC-811C60BC13DD}"/>
              </a:ext>
            </a:extLst>
          </p:cNvPr>
          <p:cNvCxnSpPr>
            <a:cxnSpLocks/>
            <a:stCxn id="148" idx="2"/>
          </p:cNvCxnSpPr>
          <p:nvPr/>
        </p:nvCxnSpPr>
        <p:spPr>
          <a:xfrm flipH="1">
            <a:off x="2240634" y="5407171"/>
            <a:ext cx="865903" cy="150840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60A7817A-22FC-7A50-C166-01907E2F19FD}"/>
              </a:ext>
            </a:extLst>
          </p:cNvPr>
          <p:cNvSpPr txBox="1"/>
          <p:nvPr/>
        </p:nvSpPr>
        <p:spPr>
          <a:xfrm rot="16200000">
            <a:off x="287679" y="7496219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Output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A75F7CC-D8D3-0E4C-BCD3-AE54F7A785C3}"/>
              </a:ext>
            </a:extLst>
          </p:cNvPr>
          <p:cNvSpPr txBox="1"/>
          <p:nvPr/>
        </p:nvSpPr>
        <p:spPr>
          <a:xfrm rot="16200000">
            <a:off x="282931" y="4349970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Step 26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AC3E630-367E-82FC-428E-65109AB4E1DC}"/>
              </a:ext>
            </a:extLst>
          </p:cNvPr>
          <p:cNvSpPr/>
          <p:nvPr/>
        </p:nvSpPr>
        <p:spPr>
          <a:xfrm>
            <a:off x="2909213" y="4430652"/>
            <a:ext cx="394648" cy="1939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cons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10777BF-7349-A9EA-B481-FD7CA798B671}"/>
              </a:ext>
            </a:extLst>
          </p:cNvPr>
          <p:cNvSpPr txBox="1"/>
          <p:nvPr/>
        </p:nvSpPr>
        <p:spPr>
          <a:xfrm>
            <a:off x="3021578" y="4120486"/>
            <a:ext cx="16991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VP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854B6D62-54C1-51F2-9DFF-E706DFBBCEAD}"/>
              </a:ext>
            </a:extLst>
          </p:cNvPr>
          <p:cNvCxnSpPr>
            <a:cxnSpLocks/>
            <a:stCxn id="238" idx="2"/>
            <a:endCxn id="237" idx="0"/>
          </p:cNvCxnSpPr>
          <p:nvPr/>
        </p:nvCxnSpPr>
        <p:spPr>
          <a:xfrm>
            <a:off x="3106537" y="4274374"/>
            <a:ext cx="0" cy="15627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9069610-9B4E-4E87-38F4-B66EE45F1713}"/>
              </a:ext>
            </a:extLst>
          </p:cNvPr>
          <p:cNvCxnSpPr>
            <a:cxnSpLocks/>
            <a:endCxn id="237" idx="1"/>
          </p:cNvCxnSpPr>
          <p:nvPr/>
        </p:nvCxnSpPr>
        <p:spPr>
          <a:xfrm>
            <a:off x="2307756" y="3975875"/>
            <a:ext cx="601457" cy="55176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2E805E4-3C72-75B2-607F-91665B04EF31}"/>
              </a:ext>
            </a:extLst>
          </p:cNvPr>
          <p:cNvCxnSpPr>
            <a:cxnSpLocks/>
            <a:stCxn id="237" idx="2"/>
          </p:cNvCxnSpPr>
          <p:nvPr/>
        </p:nvCxnSpPr>
        <p:spPr>
          <a:xfrm flipH="1">
            <a:off x="2014933" y="4624629"/>
            <a:ext cx="1091604" cy="52802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0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2C52F05-9E5D-1BBA-4196-042C33B5FBA1}"/>
              </a:ext>
            </a:extLst>
          </p:cNvPr>
          <p:cNvSpPr/>
          <p:nvPr/>
        </p:nvSpPr>
        <p:spPr>
          <a:xfrm>
            <a:off x="416152" y="198408"/>
            <a:ext cx="2227272" cy="402363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D5BF72-651C-20BF-FDFF-625BAD83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873" y="504463"/>
            <a:ext cx="1771449" cy="152654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2B9CE79-5C05-C574-B48F-2D1FF5A2D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5809" y="2153989"/>
            <a:ext cx="439301" cy="39305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2186A9B-30C3-CE0E-9E85-544C78182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13064" y="2890682"/>
            <a:ext cx="155622" cy="26677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AD40FA2-F499-5D05-637B-DFB99B8E45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2967" y="873773"/>
            <a:ext cx="473475" cy="64490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B89540-58FE-D9ED-CEA6-95307E68C6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93790" y="1633765"/>
            <a:ext cx="1621437" cy="144614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8FC35B0-A365-8BFC-5B08-FAC2FC9089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21145" y="3204292"/>
            <a:ext cx="1900428" cy="15412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77146D4-1556-E501-3533-E7FAABFA27B3}"/>
              </a:ext>
            </a:extLst>
          </p:cNvPr>
          <p:cNvSpPr/>
          <p:nvPr/>
        </p:nvSpPr>
        <p:spPr>
          <a:xfrm>
            <a:off x="2935186" y="1429881"/>
            <a:ext cx="394647" cy="2091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car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E5538BD5-366F-2A30-F849-16AB62345A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35693" y="3325686"/>
            <a:ext cx="232993" cy="17474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3F7338F-75E8-94FC-1E12-283D77AB1FAB}"/>
              </a:ext>
            </a:extLst>
          </p:cNvPr>
          <p:cNvGrpSpPr>
            <a:grpSpLocks noChangeAspect="1"/>
          </p:cNvGrpSpPr>
          <p:nvPr/>
        </p:nvGrpSpPr>
        <p:grpSpPr>
          <a:xfrm>
            <a:off x="4076467" y="504161"/>
            <a:ext cx="54864" cy="248507"/>
            <a:chOff x="8598406" y="9755946"/>
            <a:chExt cx="107642" cy="487570"/>
          </a:xfrm>
        </p:grpSpPr>
        <p:sp>
          <p:nvSpPr>
            <p:cNvPr id="55" name="Connector 54">
              <a:extLst>
                <a:ext uri="{FF2B5EF4-FFF2-40B4-BE49-F238E27FC236}">
                  <a16:creationId xmlns:a16="http://schemas.microsoft.com/office/drawing/2014/main" id="{1BBC0604-F0C9-01CD-F1DF-0ED63A20BCC3}"/>
                </a:ext>
              </a:extLst>
            </p:cNvPr>
            <p:cNvSpPr/>
            <p:nvPr/>
          </p:nvSpPr>
          <p:spPr>
            <a:xfrm>
              <a:off x="8598406" y="9755946"/>
              <a:ext cx="107642" cy="10764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nector 55">
              <a:extLst>
                <a:ext uri="{FF2B5EF4-FFF2-40B4-BE49-F238E27FC236}">
                  <a16:creationId xmlns:a16="http://schemas.microsoft.com/office/drawing/2014/main" id="{E84B6E3E-C7F7-7DF5-BB2C-F65A2173301E}"/>
                </a:ext>
              </a:extLst>
            </p:cNvPr>
            <p:cNvSpPr/>
            <p:nvPr/>
          </p:nvSpPr>
          <p:spPr>
            <a:xfrm>
              <a:off x="8598406" y="9945910"/>
              <a:ext cx="107642" cy="10764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onnector 56">
              <a:extLst>
                <a:ext uri="{FF2B5EF4-FFF2-40B4-BE49-F238E27FC236}">
                  <a16:creationId xmlns:a16="http://schemas.microsoft.com/office/drawing/2014/main" id="{59C6B402-B61B-684B-FC75-EA19390ADEC2}"/>
                </a:ext>
              </a:extLst>
            </p:cNvPr>
            <p:cNvSpPr/>
            <p:nvPr/>
          </p:nvSpPr>
          <p:spPr>
            <a:xfrm>
              <a:off x="8598406" y="10135874"/>
              <a:ext cx="107642" cy="10764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EAD272E-63FC-6F8E-ED56-6EFD5171459F}"/>
              </a:ext>
            </a:extLst>
          </p:cNvPr>
          <p:cNvSpPr txBox="1"/>
          <p:nvPr/>
        </p:nvSpPr>
        <p:spPr>
          <a:xfrm>
            <a:off x="886684" y="189348"/>
            <a:ext cx="1290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Tree Memory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72A1E7-30C7-597C-A700-730E41CE0520}"/>
              </a:ext>
            </a:extLst>
          </p:cNvPr>
          <p:cNvSpPr txBox="1"/>
          <p:nvPr/>
        </p:nvSpPr>
        <p:spPr>
          <a:xfrm rot="16200000">
            <a:off x="311738" y="670683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Step 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F10D035-EDD7-6D03-F288-BA578DFBBA4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37846" y="1534459"/>
            <a:ext cx="497340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Graphic 112">
            <a:extLst>
              <a:ext uri="{FF2B5EF4-FFF2-40B4-BE49-F238E27FC236}">
                <a16:creationId xmlns:a16="http://schemas.microsoft.com/office/drawing/2014/main" id="{F5375025-9F7F-82EE-7E67-EB41470FB6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61881" y="2584584"/>
            <a:ext cx="232993" cy="174745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1383C1-2048-2993-DE51-51BCB1BAB378}"/>
              </a:ext>
            </a:extLst>
          </p:cNvPr>
          <p:cNvSpPr txBox="1"/>
          <p:nvPr/>
        </p:nvSpPr>
        <p:spPr>
          <a:xfrm>
            <a:off x="6569865" y="1608414"/>
            <a:ext cx="8496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222B4EA-5C7A-5F32-340C-EE1136C3A000}"/>
              </a:ext>
            </a:extLst>
          </p:cNvPr>
          <p:cNvSpPr/>
          <p:nvPr/>
        </p:nvSpPr>
        <p:spPr>
          <a:xfrm>
            <a:off x="2921505" y="2209879"/>
            <a:ext cx="394647" cy="2091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Helvetica" pitchFamily="2" charset="0"/>
              </a:rPr>
              <a:t>cdr</a:t>
            </a:r>
            <a:endParaRPr lang="en-U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B5B9E05-999F-4602-07C1-0359451A775D}"/>
              </a:ext>
            </a:extLst>
          </p:cNvPr>
          <p:cNvSpPr/>
          <p:nvPr/>
        </p:nvSpPr>
        <p:spPr>
          <a:xfrm>
            <a:off x="2880836" y="2898468"/>
            <a:ext cx="394648" cy="1939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cons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C8CFBB3-2EBC-0F91-FDF0-B6B95E74FDBB}"/>
              </a:ext>
            </a:extLst>
          </p:cNvPr>
          <p:cNvSpPr/>
          <p:nvPr/>
        </p:nvSpPr>
        <p:spPr>
          <a:xfrm>
            <a:off x="6415021" y="1932123"/>
            <a:ext cx="394648" cy="1939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cons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A1BE2FD-4D11-B2A2-95ED-2DDA9087DEF7}"/>
              </a:ext>
            </a:extLst>
          </p:cNvPr>
          <p:cNvSpPr txBox="1"/>
          <p:nvPr/>
        </p:nvSpPr>
        <p:spPr>
          <a:xfrm rot="16200000">
            <a:off x="314799" y="2176839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Step 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D8AF3A-00B5-0C5B-3047-C5CA3AD0C768}"/>
              </a:ext>
            </a:extLst>
          </p:cNvPr>
          <p:cNvSpPr txBox="1"/>
          <p:nvPr/>
        </p:nvSpPr>
        <p:spPr>
          <a:xfrm rot="16200000">
            <a:off x="3788740" y="176634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Step 27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CC149D1-4176-89DD-C7D0-6FD6B631B606}"/>
              </a:ext>
            </a:extLst>
          </p:cNvPr>
          <p:cNvSpPr txBox="1"/>
          <p:nvPr/>
        </p:nvSpPr>
        <p:spPr>
          <a:xfrm rot="16200000">
            <a:off x="311739" y="3276111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Step 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BCEEA0-B104-4E18-42F9-8E68516640CB}"/>
              </a:ext>
            </a:extLst>
          </p:cNvPr>
          <p:cNvSpPr txBox="1"/>
          <p:nvPr/>
        </p:nvSpPr>
        <p:spPr>
          <a:xfrm rot="16200000">
            <a:off x="312380" y="2713096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Step 2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8642779-DE99-F76A-698E-12E78431665F}"/>
              </a:ext>
            </a:extLst>
          </p:cNvPr>
          <p:cNvCxnSpPr>
            <a:cxnSpLocks/>
          </p:cNvCxnSpPr>
          <p:nvPr/>
        </p:nvCxnSpPr>
        <p:spPr>
          <a:xfrm>
            <a:off x="432112" y="2092070"/>
            <a:ext cx="3116555" cy="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40EEE9F-621D-3347-FB72-8D597E79439A}"/>
              </a:ext>
            </a:extLst>
          </p:cNvPr>
          <p:cNvCxnSpPr>
            <a:cxnSpLocks/>
          </p:cNvCxnSpPr>
          <p:nvPr/>
        </p:nvCxnSpPr>
        <p:spPr>
          <a:xfrm>
            <a:off x="428121" y="2591731"/>
            <a:ext cx="3120546" cy="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33639E2-340A-1B11-97D5-13CFA1C450A2}"/>
              </a:ext>
            </a:extLst>
          </p:cNvPr>
          <p:cNvCxnSpPr>
            <a:cxnSpLocks/>
          </p:cNvCxnSpPr>
          <p:nvPr/>
        </p:nvCxnSpPr>
        <p:spPr>
          <a:xfrm>
            <a:off x="414573" y="3150556"/>
            <a:ext cx="3134094" cy="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02B5077-E7FD-C367-AEA8-FF99A3AA776F}"/>
              </a:ext>
            </a:extLst>
          </p:cNvPr>
          <p:cNvCxnSpPr>
            <a:cxnSpLocks/>
          </p:cNvCxnSpPr>
          <p:nvPr/>
        </p:nvCxnSpPr>
        <p:spPr>
          <a:xfrm>
            <a:off x="3920381" y="432500"/>
            <a:ext cx="3134094" cy="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7409D93-D82D-24D4-A149-121DAE17D393}"/>
              </a:ext>
            </a:extLst>
          </p:cNvPr>
          <p:cNvCxnSpPr>
            <a:cxnSpLocks/>
          </p:cNvCxnSpPr>
          <p:nvPr/>
        </p:nvCxnSpPr>
        <p:spPr>
          <a:xfrm>
            <a:off x="3907761" y="1571074"/>
            <a:ext cx="3146714" cy="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C72A1867-310B-BC93-7109-EC9F6B8130C5}"/>
              </a:ext>
            </a:extLst>
          </p:cNvPr>
          <p:cNvSpPr/>
          <p:nvPr/>
        </p:nvSpPr>
        <p:spPr>
          <a:xfrm>
            <a:off x="2718385" y="198407"/>
            <a:ext cx="830282" cy="402362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61D841D-4511-BB90-B994-715F792DFFDA}"/>
              </a:ext>
            </a:extLst>
          </p:cNvPr>
          <p:cNvSpPr txBox="1"/>
          <p:nvPr/>
        </p:nvSpPr>
        <p:spPr>
          <a:xfrm>
            <a:off x="2751723" y="229188"/>
            <a:ext cx="92159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latin typeface="Helvetica" pitchFamily="2" charset="0"/>
              </a:rPr>
              <a:t>Agent/</a:t>
            </a:r>
          </a:p>
          <a:p>
            <a:r>
              <a:rPr lang="en-US" sz="1200" b="1" dirty="0">
                <a:latin typeface="Helvetica" pitchFamily="2" charset="0"/>
              </a:rPr>
              <a:t>Interpreter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7553C77-03B6-7A44-C440-273F7C2B1036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2115182" y="2314457"/>
            <a:ext cx="806323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63DBCAA-A281-2DC0-D7F2-1078506742F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038331" y="1639037"/>
            <a:ext cx="1094179" cy="57084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838F92E-6FA2-AFE0-E336-AD9417DC9473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2115182" y="2419035"/>
            <a:ext cx="1003647" cy="46438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F113CB0-6A8C-44C4-F109-5AB73F0B8F00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064426" y="2995456"/>
            <a:ext cx="816410" cy="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2D6C270-DFA3-FEE2-66BA-8409B84A72FE}"/>
              </a:ext>
            </a:extLst>
          </p:cNvPr>
          <p:cNvCxnSpPr>
            <a:cxnSpLocks/>
            <a:stCxn id="113" idx="2"/>
            <a:endCxn id="146" idx="0"/>
          </p:cNvCxnSpPr>
          <p:nvPr/>
        </p:nvCxnSpPr>
        <p:spPr>
          <a:xfrm flipH="1">
            <a:off x="3078160" y="2759329"/>
            <a:ext cx="218" cy="13913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B88C19A-5D96-23B4-698F-AED82D75A942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2143647" y="3092445"/>
            <a:ext cx="934513" cy="27237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FCA507F-60E0-AE4B-13EB-F4C3A74CEF08}"/>
              </a:ext>
            </a:extLst>
          </p:cNvPr>
          <p:cNvCxnSpPr>
            <a:cxnSpLocks/>
          </p:cNvCxnSpPr>
          <p:nvPr/>
        </p:nvCxnSpPr>
        <p:spPr>
          <a:xfrm>
            <a:off x="3937920" y="836167"/>
            <a:ext cx="3116555" cy="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CD101B6-0385-91C1-9A56-23241F92A190}"/>
              </a:ext>
            </a:extLst>
          </p:cNvPr>
          <p:cNvCxnSpPr>
            <a:cxnSpLocks/>
            <a:stCxn id="138" idx="2"/>
            <a:endCxn id="148" idx="0"/>
          </p:cNvCxnSpPr>
          <p:nvPr/>
        </p:nvCxnSpPr>
        <p:spPr>
          <a:xfrm>
            <a:off x="6612345" y="1762302"/>
            <a:ext cx="0" cy="16982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5C64770-9DF9-A4D7-8C50-40DFAC362E85}"/>
              </a:ext>
            </a:extLst>
          </p:cNvPr>
          <p:cNvCxnSpPr>
            <a:cxnSpLocks/>
          </p:cNvCxnSpPr>
          <p:nvPr/>
        </p:nvCxnSpPr>
        <p:spPr>
          <a:xfrm>
            <a:off x="5856043" y="1419402"/>
            <a:ext cx="530601" cy="47005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5713B78-D084-79DD-39CB-29D6669A09FE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5570234" y="2029111"/>
            <a:ext cx="844787" cy="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BBCCAC3-2CF2-2D86-F218-CB4DD17601DE}"/>
              </a:ext>
            </a:extLst>
          </p:cNvPr>
          <p:cNvCxnSpPr>
            <a:cxnSpLocks/>
          </p:cNvCxnSpPr>
          <p:nvPr/>
        </p:nvCxnSpPr>
        <p:spPr>
          <a:xfrm>
            <a:off x="3920381" y="3120763"/>
            <a:ext cx="3134094" cy="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66E23C6-6D1C-9E06-E8CC-811C60BC13DD}"/>
              </a:ext>
            </a:extLst>
          </p:cNvPr>
          <p:cNvCxnSpPr>
            <a:cxnSpLocks/>
            <a:stCxn id="148" idx="2"/>
          </p:cNvCxnSpPr>
          <p:nvPr/>
        </p:nvCxnSpPr>
        <p:spPr>
          <a:xfrm flipH="1">
            <a:off x="5746442" y="2126100"/>
            <a:ext cx="865903" cy="150840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60A7817A-22FC-7A50-C166-01907E2F19FD}"/>
              </a:ext>
            </a:extLst>
          </p:cNvPr>
          <p:cNvSpPr txBox="1"/>
          <p:nvPr/>
        </p:nvSpPr>
        <p:spPr>
          <a:xfrm rot="16200000">
            <a:off x="3793487" y="4215148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Output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A75F7CC-D8D3-0E4C-BCD3-AE54F7A785C3}"/>
              </a:ext>
            </a:extLst>
          </p:cNvPr>
          <p:cNvSpPr txBox="1"/>
          <p:nvPr/>
        </p:nvSpPr>
        <p:spPr>
          <a:xfrm rot="16200000">
            <a:off x="3788739" y="1068899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Step 26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AC3E630-367E-82FC-428E-65109AB4E1DC}"/>
              </a:ext>
            </a:extLst>
          </p:cNvPr>
          <p:cNvSpPr/>
          <p:nvPr/>
        </p:nvSpPr>
        <p:spPr>
          <a:xfrm>
            <a:off x="6415021" y="1149581"/>
            <a:ext cx="394648" cy="1939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cons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10777BF-7349-A9EA-B481-FD7CA798B671}"/>
              </a:ext>
            </a:extLst>
          </p:cNvPr>
          <p:cNvSpPr txBox="1"/>
          <p:nvPr/>
        </p:nvSpPr>
        <p:spPr>
          <a:xfrm>
            <a:off x="6527386" y="839415"/>
            <a:ext cx="16991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VP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854B6D62-54C1-51F2-9DFF-E706DFBBCEAD}"/>
              </a:ext>
            </a:extLst>
          </p:cNvPr>
          <p:cNvCxnSpPr>
            <a:cxnSpLocks/>
            <a:stCxn id="238" idx="2"/>
            <a:endCxn id="237" idx="0"/>
          </p:cNvCxnSpPr>
          <p:nvPr/>
        </p:nvCxnSpPr>
        <p:spPr>
          <a:xfrm>
            <a:off x="6612345" y="993303"/>
            <a:ext cx="0" cy="15627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9069610-9B4E-4E87-38F4-B66EE45F1713}"/>
              </a:ext>
            </a:extLst>
          </p:cNvPr>
          <p:cNvCxnSpPr>
            <a:cxnSpLocks/>
            <a:endCxn id="237" idx="1"/>
          </p:cNvCxnSpPr>
          <p:nvPr/>
        </p:nvCxnSpPr>
        <p:spPr>
          <a:xfrm>
            <a:off x="5813564" y="694804"/>
            <a:ext cx="601457" cy="55176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2E805E4-3C72-75B2-607F-91665B04EF31}"/>
              </a:ext>
            </a:extLst>
          </p:cNvPr>
          <p:cNvCxnSpPr>
            <a:cxnSpLocks/>
            <a:stCxn id="237" idx="2"/>
          </p:cNvCxnSpPr>
          <p:nvPr/>
        </p:nvCxnSpPr>
        <p:spPr>
          <a:xfrm flipH="1">
            <a:off x="5520741" y="1343558"/>
            <a:ext cx="1091604" cy="52802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0A74A1B-920B-E79E-59B6-DCCD12267839}"/>
              </a:ext>
            </a:extLst>
          </p:cNvPr>
          <p:cNvGrpSpPr>
            <a:grpSpLocks noChangeAspect="1"/>
          </p:cNvGrpSpPr>
          <p:nvPr/>
        </p:nvGrpSpPr>
        <p:grpSpPr>
          <a:xfrm>
            <a:off x="574953" y="3771375"/>
            <a:ext cx="54864" cy="248507"/>
            <a:chOff x="8598406" y="9755946"/>
            <a:chExt cx="107642" cy="487570"/>
          </a:xfrm>
        </p:grpSpPr>
        <p:sp>
          <p:nvSpPr>
            <p:cNvPr id="3" name="Connector 2">
              <a:extLst>
                <a:ext uri="{FF2B5EF4-FFF2-40B4-BE49-F238E27FC236}">
                  <a16:creationId xmlns:a16="http://schemas.microsoft.com/office/drawing/2014/main" id="{2D1300A8-2506-ACD0-F7F3-DF7659FE2347}"/>
                </a:ext>
              </a:extLst>
            </p:cNvPr>
            <p:cNvSpPr/>
            <p:nvPr/>
          </p:nvSpPr>
          <p:spPr>
            <a:xfrm>
              <a:off x="8598406" y="9755946"/>
              <a:ext cx="107642" cy="10764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nector 3">
              <a:extLst>
                <a:ext uri="{FF2B5EF4-FFF2-40B4-BE49-F238E27FC236}">
                  <a16:creationId xmlns:a16="http://schemas.microsoft.com/office/drawing/2014/main" id="{62B794C3-DA78-30C5-4267-71583858AFB6}"/>
                </a:ext>
              </a:extLst>
            </p:cNvPr>
            <p:cNvSpPr/>
            <p:nvPr/>
          </p:nvSpPr>
          <p:spPr>
            <a:xfrm>
              <a:off x="8598406" y="9945910"/>
              <a:ext cx="107642" cy="10764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nector 4">
              <a:extLst>
                <a:ext uri="{FF2B5EF4-FFF2-40B4-BE49-F238E27FC236}">
                  <a16:creationId xmlns:a16="http://schemas.microsoft.com/office/drawing/2014/main" id="{E56264DF-B26A-3A7E-2B4E-2237D7898C09}"/>
                </a:ext>
              </a:extLst>
            </p:cNvPr>
            <p:cNvSpPr/>
            <p:nvPr/>
          </p:nvSpPr>
          <p:spPr>
            <a:xfrm>
              <a:off x="8598406" y="10135874"/>
              <a:ext cx="107642" cy="10764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B46844-43CB-00D7-399E-C894C9483B2D}"/>
              </a:ext>
            </a:extLst>
          </p:cNvPr>
          <p:cNvCxnSpPr>
            <a:cxnSpLocks/>
          </p:cNvCxnSpPr>
          <p:nvPr/>
        </p:nvCxnSpPr>
        <p:spPr>
          <a:xfrm>
            <a:off x="418867" y="3699714"/>
            <a:ext cx="3134094" cy="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88D4B5-5774-83DF-C7EB-A8567453F2C6}"/>
              </a:ext>
            </a:extLst>
          </p:cNvPr>
          <p:cNvSpPr/>
          <p:nvPr/>
        </p:nvSpPr>
        <p:spPr>
          <a:xfrm>
            <a:off x="3916818" y="163629"/>
            <a:ext cx="2227272" cy="476683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D95A56F-5248-006B-5D17-4CCA9AD045DB}"/>
              </a:ext>
            </a:extLst>
          </p:cNvPr>
          <p:cNvSpPr/>
          <p:nvPr/>
        </p:nvSpPr>
        <p:spPr>
          <a:xfrm>
            <a:off x="6219051" y="163622"/>
            <a:ext cx="830282" cy="4766836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5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BCDFD52-46E2-D0EB-6084-486F7DC07425}"/>
              </a:ext>
            </a:extLst>
          </p:cNvPr>
          <p:cNvGrpSpPr/>
          <p:nvPr/>
        </p:nvGrpSpPr>
        <p:grpSpPr>
          <a:xfrm>
            <a:off x="4060154" y="1560916"/>
            <a:ext cx="3124737" cy="2648837"/>
            <a:chOff x="4060154" y="1560916"/>
            <a:chExt cx="3124737" cy="26488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1DBE27-7303-9504-8DED-E5EBD67EF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4311" y="3227532"/>
              <a:ext cx="241300" cy="444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F3A29D-64FF-4968-3349-1CA4128DA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264" y="3227532"/>
              <a:ext cx="203200" cy="444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D8BBF2A-84A7-3084-6309-09060CD90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6500" y="3155653"/>
              <a:ext cx="1333500" cy="1054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858EF25-D8C1-5FAC-D22A-DB434581B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2415" y="1560916"/>
              <a:ext cx="596900" cy="6985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C6EDF5-95EF-515C-EDD4-486266F8221B}"/>
                </a:ext>
              </a:extLst>
            </p:cNvPr>
            <p:cNvSpPr/>
            <p:nvPr/>
          </p:nvSpPr>
          <p:spPr>
            <a:xfrm>
              <a:off x="5948443" y="2589024"/>
              <a:ext cx="509615" cy="2881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cons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A27955-7BB1-1B4E-82AD-A28F249873B3}"/>
                </a:ext>
              </a:extLst>
            </p:cNvPr>
            <p:cNvSpPr/>
            <p:nvPr/>
          </p:nvSpPr>
          <p:spPr>
            <a:xfrm>
              <a:off x="4946058" y="2595374"/>
              <a:ext cx="509615" cy="2881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  <a:latin typeface="Helvetica" pitchFamily="2" charset="0"/>
                </a:rPr>
                <a:t>cdr</a:t>
              </a:r>
              <a:endParaRPr lang="en-US" sz="1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419CC4-DC39-30B0-F15A-5051E3C5C430}"/>
                </a:ext>
              </a:extLst>
            </p:cNvPr>
            <p:cNvSpPr/>
            <p:nvPr/>
          </p:nvSpPr>
          <p:spPr>
            <a:xfrm>
              <a:off x="4060154" y="2589024"/>
              <a:ext cx="509615" cy="28811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car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E49C8ECC-58E4-5263-BEC8-3196CBC71FB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05286" y="1912368"/>
              <a:ext cx="548640" cy="67665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A4C949A-4DD2-2DED-2A25-709CA4700656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rot="16200000" flipH="1">
              <a:off x="5032886" y="2427394"/>
              <a:ext cx="335958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42071FF0-2E05-9843-C6B5-B3D3233F76E9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>
              <a:off x="5499315" y="1910166"/>
              <a:ext cx="603504" cy="67885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71B85A77-30C9-79FC-D25F-76C1097BEFC4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>
              <a:off x="5499315" y="1910166"/>
              <a:ext cx="822960" cy="67885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799B79-78F8-D5E8-5767-543C67929661}"/>
                </a:ext>
              </a:extLst>
            </p:cNvPr>
            <p:cNvSpPr txBox="1"/>
            <p:nvPr/>
          </p:nvSpPr>
          <p:spPr>
            <a:xfrm>
              <a:off x="5837323" y="1969422"/>
              <a:ext cx="4572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</a:rPr>
                <a:t>left </a:t>
              </a:r>
            </a:p>
            <a:p>
              <a:pPr algn="ctr"/>
              <a:r>
                <a:rPr lang="en-US" sz="800" dirty="0">
                  <a:latin typeface="Helvetica" pitchFamily="2" charset="0"/>
                </a:rPr>
                <a:t>argument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83BBAB-0C28-EAA8-1552-C01871CE3C99}"/>
                </a:ext>
              </a:extLst>
            </p:cNvPr>
            <p:cNvSpPr txBox="1"/>
            <p:nvPr/>
          </p:nvSpPr>
          <p:spPr>
            <a:xfrm>
              <a:off x="6151660" y="2201789"/>
              <a:ext cx="4572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</a:rPr>
                <a:t>right </a:t>
              </a:r>
            </a:p>
            <a:p>
              <a:pPr algn="ctr"/>
              <a:r>
                <a:rPr lang="en-US" sz="800" dirty="0">
                  <a:latin typeface="Helvetica" pitchFamily="2" charset="0"/>
                </a:rPr>
                <a:t>argument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58986C-42DF-AC21-9D1B-747390C9C6B3}"/>
                </a:ext>
              </a:extLst>
            </p:cNvPr>
            <p:cNvSpPr txBox="1"/>
            <p:nvPr/>
          </p:nvSpPr>
          <p:spPr>
            <a:xfrm>
              <a:off x="6823364" y="1960839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R</a:t>
              </a: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5118F790-5DC4-5859-716F-434D19FC1930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rot="5400000">
              <a:off x="6491243" y="2252048"/>
              <a:ext cx="472808" cy="50594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7CD6D8-B5A7-B71F-062B-C9941DA93D8D}"/>
                </a:ext>
              </a:extLst>
            </p:cNvPr>
            <p:cNvSpPr txBox="1"/>
            <p:nvPr/>
          </p:nvSpPr>
          <p:spPr>
            <a:xfrm>
              <a:off x="6727647" y="2589024"/>
              <a:ext cx="4572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</a:rPr>
                <a:t>root</a:t>
              </a:r>
            </a:p>
            <a:p>
              <a:pPr algn="ctr"/>
              <a:r>
                <a:rPr lang="en-US" sz="800" dirty="0">
                  <a:latin typeface="Helvetica" pitchFamily="2" charset="0"/>
                </a:rPr>
                <a:t>symbol</a:t>
              </a:r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AB86095D-8B55-59DA-7002-B788CA8EC4AC}"/>
                </a:ext>
              </a:extLst>
            </p:cNvPr>
            <p:cNvCxnSpPr>
              <a:cxnSpLocks/>
              <a:stCxn id="12" idx="2"/>
              <a:endCxn id="9" idx="0"/>
            </p:cNvCxnSpPr>
            <p:nvPr/>
          </p:nvCxnSpPr>
          <p:spPr>
            <a:xfrm rot="5400000">
              <a:off x="6063996" y="3016397"/>
              <a:ext cx="278511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3049543E-77DA-E608-E826-C472A716F5C5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 rot="5400000">
              <a:off x="5028845" y="3055511"/>
              <a:ext cx="344040" cy="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6DC4E23E-400A-B405-8585-02286751E6C0}"/>
                </a:ext>
              </a:extLst>
            </p:cNvPr>
            <p:cNvCxnSpPr>
              <a:cxnSpLocks/>
              <a:stCxn id="14" idx="2"/>
              <a:endCxn id="5" idx="0"/>
            </p:cNvCxnSpPr>
            <p:nvPr/>
          </p:nvCxnSpPr>
          <p:spPr>
            <a:xfrm rot="5400000">
              <a:off x="4139767" y="3052337"/>
              <a:ext cx="350390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80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2F4D18-B4C3-420F-E1AE-BD8083D55164}"/>
              </a:ext>
            </a:extLst>
          </p:cNvPr>
          <p:cNvGrpSpPr/>
          <p:nvPr/>
        </p:nvGrpSpPr>
        <p:grpSpPr>
          <a:xfrm>
            <a:off x="628653" y="-7872412"/>
            <a:ext cx="6186797" cy="17570558"/>
            <a:chOff x="682368" y="349579"/>
            <a:chExt cx="6186798" cy="1757055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A5134EF-476A-55E8-9A90-A9E0E32D0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3494" y="3503983"/>
              <a:ext cx="2463800" cy="14097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6C3F20E-36F2-B910-1813-23D7C23B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9923" y="349579"/>
              <a:ext cx="2755900" cy="23749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25305FD3-4899-344D-8A0B-277F65453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2650" y="5619340"/>
              <a:ext cx="1828800" cy="889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3F2E41E-DF38-EA0A-B89B-A83458166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17900" y="3503983"/>
              <a:ext cx="2120900" cy="18288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51B8934-93D5-BBF7-8431-D078742DB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47854" y="5622802"/>
              <a:ext cx="482600" cy="4318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8EEB86D-58B1-34A9-4795-E18C049FD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126858" y="8013504"/>
              <a:ext cx="183430" cy="314451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591C5D9-0ABE-1128-885A-3E732D8C4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92194" y="12748232"/>
              <a:ext cx="736600" cy="10033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F59007B4-A513-9AA4-9854-D93A9EB50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200400" y="12710160"/>
              <a:ext cx="2819400" cy="2514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C29EC10-E8D0-043D-7EEA-5C0C55525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88606" y="15253537"/>
              <a:ext cx="3288053" cy="26666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F867AA-01B3-12A6-FC88-0D10071272D0}"/>
                </a:ext>
              </a:extLst>
            </p:cNvPr>
            <p:cNvSpPr txBox="1"/>
            <p:nvPr/>
          </p:nvSpPr>
          <p:spPr>
            <a:xfrm rot="16200000">
              <a:off x="767105" y="2818579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Step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F3B08E-ED1B-4C7C-4A45-6516D1AF7C99}"/>
                </a:ext>
              </a:extLst>
            </p:cNvPr>
            <p:cNvSpPr/>
            <p:nvPr/>
          </p:nvSpPr>
          <p:spPr>
            <a:xfrm>
              <a:off x="1872872" y="9610741"/>
              <a:ext cx="729991" cy="4428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itchFamily="2" charset="0"/>
                </a:rPr>
                <a:t>cons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E541A9-9020-A819-FA51-7E6248B19146}"/>
                </a:ext>
              </a:extLst>
            </p:cNvPr>
            <p:cNvSpPr/>
            <p:nvPr/>
          </p:nvSpPr>
          <p:spPr>
            <a:xfrm>
              <a:off x="1872876" y="2911207"/>
              <a:ext cx="729991" cy="4428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Helvetica" pitchFamily="2" charset="0"/>
                </a:rPr>
                <a:t>cdr</a:t>
              </a:r>
              <a:endParaRPr lang="en-US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22A6DE4E-0CB8-86E5-8829-E7445503AD8E}"/>
                </a:ext>
              </a:extLst>
            </p:cNvPr>
            <p:cNvCxnSpPr>
              <a:stCxn id="6" idx="2"/>
              <a:endCxn id="16" idx="0"/>
            </p:cNvCxnSpPr>
            <p:nvPr/>
          </p:nvCxnSpPr>
          <p:spPr>
            <a:xfrm rot="5400000">
              <a:off x="2144509" y="2817843"/>
              <a:ext cx="186728" cy="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C8CD71BC-84B5-14F3-96EC-048C9912AA15}"/>
                </a:ext>
              </a:extLst>
            </p:cNvPr>
            <p:cNvCxnSpPr>
              <a:cxnSpLocks/>
              <a:stCxn id="16" idx="3"/>
              <a:endCxn id="8" idx="0"/>
            </p:cNvCxnSpPr>
            <p:nvPr/>
          </p:nvCxnSpPr>
          <p:spPr>
            <a:xfrm>
              <a:off x="2602867" y="3132613"/>
              <a:ext cx="1975483" cy="37137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652BA7-0ACA-B387-F9BE-37220B5452C5}"/>
                </a:ext>
              </a:extLst>
            </p:cNvPr>
            <p:cNvSpPr/>
            <p:nvPr/>
          </p:nvSpPr>
          <p:spPr>
            <a:xfrm>
              <a:off x="1872875" y="5099379"/>
              <a:ext cx="729991" cy="4428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itchFamily="2" charset="0"/>
                </a:rPr>
                <a:t>car</a:t>
              </a: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CC3E0AD8-F214-4BBF-6C89-CCCE37ACE8D8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rot="16200000" flipH="1">
              <a:off x="2145022" y="5006530"/>
              <a:ext cx="185696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ECBDE8F-BCD4-781C-E384-85562F01B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3494" y="5619340"/>
              <a:ext cx="2463800" cy="14097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0536E5-FBC6-964C-2B50-F9EDF2008301}"/>
                </a:ext>
              </a:extLst>
            </p:cNvPr>
            <p:cNvSpPr txBox="1"/>
            <p:nvPr/>
          </p:nvSpPr>
          <p:spPr>
            <a:xfrm rot="16200000">
              <a:off x="767105" y="513612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Step 2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703F2D63-8DB3-A895-C96A-990A2CC6B3D6}"/>
                </a:ext>
              </a:extLst>
            </p:cNvPr>
            <p:cNvCxnSpPr>
              <a:cxnSpLocks/>
              <a:stCxn id="19" idx="3"/>
              <a:endCxn id="9" idx="0"/>
            </p:cNvCxnSpPr>
            <p:nvPr/>
          </p:nvCxnSpPr>
          <p:spPr>
            <a:xfrm>
              <a:off x="2602866" y="5320785"/>
              <a:ext cx="3086288" cy="30201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B76E19-6906-253B-AEA8-150D8DEFF967}"/>
                </a:ext>
              </a:extLst>
            </p:cNvPr>
            <p:cNvSpPr/>
            <p:nvPr/>
          </p:nvSpPr>
          <p:spPr>
            <a:xfrm>
              <a:off x="1872873" y="7289429"/>
              <a:ext cx="729991" cy="4428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Helvetica" pitchFamily="2" charset="0"/>
                </a:rPr>
                <a:t>cdr</a:t>
              </a:r>
              <a:endParaRPr lang="en-US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531BDB5B-5538-D02E-4246-D937DD140895}"/>
                </a:ext>
              </a:extLst>
            </p:cNvPr>
            <p:cNvCxnSpPr>
              <a:cxnSpLocks/>
              <a:stCxn id="9" idx="2"/>
              <a:endCxn id="24" idx="0"/>
            </p:cNvCxnSpPr>
            <p:nvPr/>
          </p:nvCxnSpPr>
          <p:spPr>
            <a:xfrm rot="5400000">
              <a:off x="3346099" y="4946373"/>
              <a:ext cx="1234827" cy="3451285"/>
            </a:xfrm>
            <a:prstGeom prst="bentConnector3">
              <a:avLst>
                <a:gd name="adj1" fmla="val 8404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6D0801-418D-A0CC-C081-8066E5F9CC9B}"/>
                </a:ext>
              </a:extLst>
            </p:cNvPr>
            <p:cNvSpPr txBox="1"/>
            <p:nvPr/>
          </p:nvSpPr>
          <p:spPr>
            <a:xfrm rot="16200000">
              <a:off x="767105" y="732617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Step 3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BE59EF3A-DCA8-A195-3AC7-CEED83272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2650" y="8013504"/>
              <a:ext cx="1828800" cy="88900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6A047A6C-B5F3-E5F8-6CE0-4AD4143DC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47854" y="8016966"/>
              <a:ext cx="482600" cy="431800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7269DA8F-C363-BF58-45A1-804A38588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3494" y="8013504"/>
              <a:ext cx="2463800" cy="1409700"/>
            </a:xfrm>
            <a:prstGeom prst="rect">
              <a:avLst/>
            </a:prstGeom>
          </p:spPr>
        </p:pic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9556DD2B-24AF-32A3-CD42-C990BAFF6C55}"/>
                </a:ext>
              </a:extLst>
            </p:cNvPr>
            <p:cNvCxnSpPr>
              <a:cxnSpLocks/>
              <a:stCxn id="24" idx="3"/>
              <a:endCxn id="10" idx="0"/>
            </p:cNvCxnSpPr>
            <p:nvPr/>
          </p:nvCxnSpPr>
          <p:spPr>
            <a:xfrm>
              <a:off x="2602864" y="7510835"/>
              <a:ext cx="3615709" cy="50266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B3B9C44E-DCD7-C914-34CF-0AEB8B75FA2E}"/>
                </a:ext>
              </a:extLst>
            </p:cNvPr>
            <p:cNvCxnSpPr>
              <a:cxnSpLocks/>
              <a:stCxn id="15" idx="3"/>
              <a:endCxn id="41" idx="0"/>
            </p:cNvCxnSpPr>
            <p:nvPr/>
          </p:nvCxnSpPr>
          <p:spPr>
            <a:xfrm>
              <a:off x="2602863" y="9832147"/>
              <a:ext cx="4085066" cy="56791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278F6870-232F-37A8-79B5-C3544F0D43C8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 rot="5400000">
              <a:off x="3521094" y="6910635"/>
              <a:ext cx="1280160" cy="4114800"/>
            </a:xfrm>
            <a:prstGeom prst="bentConnector3">
              <a:avLst>
                <a:gd name="adj1" fmla="val 8881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B72D2839-D99F-3590-32A4-A7A193009A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58253" y="7047680"/>
              <a:ext cx="1280160" cy="3840480"/>
            </a:xfrm>
            <a:prstGeom prst="bentConnector3">
              <a:avLst>
                <a:gd name="adj1" fmla="val 8881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CDC854-7E0D-50D6-FC9A-6366D9E1524A}"/>
                </a:ext>
              </a:extLst>
            </p:cNvPr>
            <p:cNvSpPr txBox="1"/>
            <p:nvPr/>
          </p:nvSpPr>
          <p:spPr>
            <a:xfrm rot="16200000">
              <a:off x="767105" y="96474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Step 4</a:t>
              </a: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0B0AC02-A9C8-44BA-130A-51953E9B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421999" y="9755946"/>
              <a:ext cx="203200" cy="152400"/>
            </a:xfrm>
            <a:prstGeom prst="rect">
              <a:avLst/>
            </a:prstGeom>
          </p:spPr>
        </p:pic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9193CEC3-D251-58D1-F7C6-EBD32AD06404}"/>
                </a:ext>
              </a:extLst>
            </p:cNvPr>
            <p:cNvCxnSpPr>
              <a:cxnSpLocks/>
              <a:stCxn id="35" idx="3"/>
              <a:endCxn id="15" idx="1"/>
            </p:cNvCxnSpPr>
            <p:nvPr/>
          </p:nvCxnSpPr>
          <p:spPr>
            <a:xfrm>
              <a:off x="1625199" y="9832146"/>
              <a:ext cx="247673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759F5032-B6CD-0D84-3392-CE04B7AC6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126858" y="10400062"/>
              <a:ext cx="183430" cy="314451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65633FF8-26F6-8FE7-D788-62D4A0ADB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2650" y="10400062"/>
              <a:ext cx="1828800" cy="88900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94667B82-C477-54A6-7E80-4A8D4FEBE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47854" y="10403524"/>
              <a:ext cx="482600" cy="431800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06CDA60F-DA90-7657-E908-173EFC01B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3494" y="10400062"/>
              <a:ext cx="2463800" cy="14097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E0E15F6A-89C0-7D02-0301-225256DA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506692" y="10400062"/>
              <a:ext cx="362474" cy="271856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2ECA939-9452-8A8D-4C05-5FC86D69AA4B}"/>
                </a:ext>
              </a:extLst>
            </p:cNvPr>
            <p:cNvGrpSpPr/>
            <p:nvPr/>
          </p:nvGrpSpPr>
          <p:grpSpPr>
            <a:xfrm>
              <a:off x="2184046" y="11951920"/>
              <a:ext cx="107642" cy="487570"/>
              <a:chOff x="8598406" y="9755946"/>
              <a:chExt cx="107642" cy="487570"/>
            </a:xfrm>
          </p:grpSpPr>
          <p:sp>
            <p:nvSpPr>
              <p:cNvPr id="55" name="Connector 54">
                <a:extLst>
                  <a:ext uri="{FF2B5EF4-FFF2-40B4-BE49-F238E27FC236}">
                    <a16:creationId xmlns:a16="http://schemas.microsoft.com/office/drawing/2014/main" id="{DE957A64-0649-4C60-E9C1-B553AA8CE4CE}"/>
                  </a:ext>
                </a:extLst>
              </p:cNvPr>
              <p:cNvSpPr/>
              <p:nvPr/>
            </p:nvSpPr>
            <p:spPr>
              <a:xfrm>
                <a:off x="8598406" y="9755946"/>
                <a:ext cx="107642" cy="107642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onnector 55">
                <a:extLst>
                  <a:ext uri="{FF2B5EF4-FFF2-40B4-BE49-F238E27FC236}">
                    <a16:creationId xmlns:a16="http://schemas.microsoft.com/office/drawing/2014/main" id="{2F384B58-17E4-8D05-95E7-4D097FBE4A4B}"/>
                  </a:ext>
                </a:extLst>
              </p:cNvPr>
              <p:cNvSpPr/>
              <p:nvPr/>
            </p:nvSpPr>
            <p:spPr>
              <a:xfrm>
                <a:off x="8598406" y="9945910"/>
                <a:ext cx="107642" cy="107642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onnector 56">
                <a:extLst>
                  <a:ext uri="{FF2B5EF4-FFF2-40B4-BE49-F238E27FC236}">
                    <a16:creationId xmlns:a16="http://schemas.microsoft.com/office/drawing/2014/main" id="{5671F674-06DF-56BD-D892-C6AD23C5BC5D}"/>
                  </a:ext>
                </a:extLst>
              </p:cNvPr>
              <p:cNvSpPr/>
              <p:nvPr/>
            </p:nvSpPr>
            <p:spPr>
              <a:xfrm>
                <a:off x="8598406" y="10135874"/>
                <a:ext cx="107642" cy="107642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A067456-0AE1-44D1-44C2-EDAF644695C5}"/>
                </a:ext>
              </a:extLst>
            </p:cNvPr>
            <p:cNvGrpSpPr/>
            <p:nvPr/>
          </p:nvGrpSpPr>
          <p:grpSpPr>
            <a:xfrm rot="16200000">
              <a:off x="1323706" y="12596656"/>
              <a:ext cx="107642" cy="487570"/>
              <a:chOff x="8750806" y="9908346"/>
              <a:chExt cx="107642" cy="487570"/>
            </a:xfrm>
          </p:grpSpPr>
          <p:sp>
            <p:nvSpPr>
              <p:cNvPr id="52" name="Connector 51">
                <a:extLst>
                  <a:ext uri="{FF2B5EF4-FFF2-40B4-BE49-F238E27FC236}">
                    <a16:creationId xmlns:a16="http://schemas.microsoft.com/office/drawing/2014/main" id="{2F0057AD-13EA-5AE8-9BCB-B0391B1EE5AF}"/>
                  </a:ext>
                </a:extLst>
              </p:cNvPr>
              <p:cNvSpPr/>
              <p:nvPr/>
            </p:nvSpPr>
            <p:spPr>
              <a:xfrm>
                <a:off x="8750806" y="9908346"/>
                <a:ext cx="107642" cy="107642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onnector 52">
                <a:extLst>
                  <a:ext uri="{FF2B5EF4-FFF2-40B4-BE49-F238E27FC236}">
                    <a16:creationId xmlns:a16="http://schemas.microsoft.com/office/drawing/2014/main" id="{90642B09-8D4F-AC91-6134-589975677AB9}"/>
                  </a:ext>
                </a:extLst>
              </p:cNvPr>
              <p:cNvSpPr/>
              <p:nvPr/>
            </p:nvSpPr>
            <p:spPr>
              <a:xfrm>
                <a:off x="8750806" y="10098310"/>
                <a:ext cx="107642" cy="107642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onnector 53">
                <a:extLst>
                  <a:ext uri="{FF2B5EF4-FFF2-40B4-BE49-F238E27FC236}">
                    <a16:creationId xmlns:a16="http://schemas.microsoft.com/office/drawing/2014/main" id="{3FB27C8F-DAD9-E93D-D46A-373AA70AABC2}"/>
                  </a:ext>
                </a:extLst>
              </p:cNvPr>
              <p:cNvSpPr/>
              <p:nvPr/>
            </p:nvSpPr>
            <p:spPr>
              <a:xfrm>
                <a:off x="8750806" y="10288274"/>
                <a:ext cx="107642" cy="107642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4D5996-F68D-2B43-3949-7415D82988DA}"/>
                </a:ext>
              </a:extLst>
            </p:cNvPr>
            <p:cNvSpPr txBox="1"/>
            <p:nvPr/>
          </p:nvSpPr>
          <p:spPr>
            <a:xfrm>
              <a:off x="682368" y="12911328"/>
              <a:ext cx="1398653" cy="338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99" dirty="0">
                  <a:latin typeface="Helvetica" pitchFamily="2" charset="0"/>
                </a:rPr>
                <a:t>Tree Memory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6406F71-C74B-A772-5E06-2EE69F4679BA}"/>
                </a:ext>
              </a:extLst>
            </p:cNvPr>
            <p:cNvSpPr/>
            <p:nvPr/>
          </p:nvSpPr>
          <p:spPr>
            <a:xfrm>
              <a:off x="1872871" y="14078221"/>
              <a:ext cx="729991" cy="4428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Helvetica" pitchFamily="2" charset="0"/>
                </a:rPr>
                <a:t>cons</a:t>
              </a:r>
            </a:p>
          </p:txBody>
        </p: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FD237368-A529-47AE-702D-7FCFB86B25F8}"/>
                </a:ext>
              </a:extLst>
            </p:cNvPr>
            <p:cNvCxnSpPr>
              <a:cxnSpLocks/>
              <a:stCxn id="11" idx="2"/>
              <a:endCxn id="45" idx="0"/>
            </p:cNvCxnSpPr>
            <p:nvPr/>
          </p:nvCxnSpPr>
          <p:spPr>
            <a:xfrm rot="5400000">
              <a:off x="2222831" y="13640556"/>
              <a:ext cx="326689" cy="5486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1BA4B459-5A5A-2888-866C-E938C9DC96F2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rot="10800000" flipV="1">
              <a:off x="2427103" y="13967459"/>
              <a:ext cx="1188720" cy="11076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0863F9-D862-6CD5-B8F7-7EE59186BEC5}"/>
                </a:ext>
              </a:extLst>
            </p:cNvPr>
            <p:cNvSpPr txBox="1"/>
            <p:nvPr/>
          </p:nvSpPr>
          <p:spPr>
            <a:xfrm rot="16200000">
              <a:off x="697686" y="1420855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Step 28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005073-F97D-516F-3DC3-D0A9DE426234}"/>
                </a:ext>
              </a:extLst>
            </p:cNvPr>
            <p:cNvSpPr txBox="1"/>
            <p:nvPr/>
          </p:nvSpPr>
          <p:spPr>
            <a:xfrm>
              <a:off x="1379970" y="14161126"/>
              <a:ext cx="287258" cy="276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99" dirty="0">
                  <a:latin typeface="Helvetica" pitchFamily="2" charset="0"/>
                </a:rPr>
                <a:t>S</a:t>
              </a:r>
            </a:p>
          </p:txBody>
        </p: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05E53532-33D1-0605-3FBC-0B0C61532FFF}"/>
                </a:ext>
              </a:extLst>
            </p:cNvPr>
            <p:cNvCxnSpPr>
              <a:cxnSpLocks/>
              <a:stCxn id="49" idx="3"/>
              <a:endCxn id="45" idx="1"/>
            </p:cNvCxnSpPr>
            <p:nvPr/>
          </p:nvCxnSpPr>
          <p:spPr>
            <a:xfrm>
              <a:off x="1667228" y="14299562"/>
              <a:ext cx="205643" cy="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BEB001DF-FFBE-2CAA-6CD9-6CDDE32C9A6F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rot="16200000" flipH="1">
              <a:off x="1886004" y="14872895"/>
              <a:ext cx="703728" cy="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2689D74-C9CC-E292-B09B-73AC40845E5A}"/>
              </a:ext>
            </a:extLst>
          </p:cNvPr>
          <p:cNvSpPr/>
          <p:nvPr/>
        </p:nvSpPr>
        <p:spPr>
          <a:xfrm>
            <a:off x="651924" y="4423652"/>
            <a:ext cx="1375382" cy="6700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5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B9EF74B-3D1B-4451-A1A2-53889068D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253" y="323102"/>
            <a:ext cx="3240805" cy="277783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24C2A10-F5C8-DF49-0BDA-FB7CA09A9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2956" y="463877"/>
            <a:ext cx="3215724" cy="25870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27EC22-A155-D4BC-26A7-04C27E8B2D2A}"/>
              </a:ext>
            </a:extLst>
          </p:cNvPr>
          <p:cNvCxnSpPr>
            <a:cxnSpLocks/>
          </p:cNvCxnSpPr>
          <p:nvPr/>
        </p:nvCxnSpPr>
        <p:spPr>
          <a:xfrm>
            <a:off x="3732077" y="4765978"/>
            <a:ext cx="27342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11">
            <a:extLst>
              <a:ext uri="{FF2B5EF4-FFF2-40B4-BE49-F238E27FC236}">
                <a16:creationId xmlns:a16="http://schemas.microsoft.com/office/drawing/2014/main" id="{A393FEEE-A5A6-5A19-6534-C68C0678902F}"/>
              </a:ext>
            </a:extLst>
          </p:cNvPr>
          <p:cNvSpPr/>
          <p:nvPr/>
        </p:nvSpPr>
        <p:spPr>
          <a:xfrm>
            <a:off x="3481508" y="3362093"/>
            <a:ext cx="5474292" cy="2240009"/>
          </a:xfrm>
          <a:prstGeom prst="roundRect">
            <a:avLst/>
          </a:prstGeom>
          <a:solidFill>
            <a:srgbClr val="FFE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70000"/>
              </a:lnSpc>
            </a:pPr>
            <a:r>
              <a:rPr lang="en-US" sz="2600" dirty="0">
                <a:solidFill>
                  <a:schemeClr val="tx1"/>
                </a:solidFill>
                <a:latin typeface="Helvetica" pitchFamily="2" charset="0"/>
              </a:rPr>
              <a:t>Differentiable Tree Machine (DTM)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EACC9-7F53-87F5-CC88-7267092833F6}"/>
              </a:ext>
            </a:extLst>
          </p:cNvPr>
          <p:cNvSpPr/>
          <p:nvPr/>
        </p:nvSpPr>
        <p:spPr>
          <a:xfrm>
            <a:off x="3573457" y="4146469"/>
            <a:ext cx="1236427" cy="1144503"/>
          </a:xfrm>
          <a:prstGeom prst="rect">
            <a:avLst/>
          </a:prstGeom>
          <a:solidFill>
            <a:srgbClr val="DAE8FC"/>
          </a:solidFill>
          <a:ln>
            <a:solidFill>
              <a:srgbClr val="0F5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Neural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Tree Agent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3A6BCB-42D8-5EE3-915F-ADE89D21B457}"/>
              </a:ext>
            </a:extLst>
          </p:cNvPr>
          <p:cNvSpPr/>
          <p:nvPr/>
        </p:nvSpPr>
        <p:spPr>
          <a:xfrm>
            <a:off x="5040296" y="4155403"/>
            <a:ext cx="2172859" cy="1144988"/>
          </a:xfrm>
          <a:prstGeom prst="rect">
            <a:avLst/>
          </a:prstGeom>
          <a:solidFill>
            <a:srgbClr val="D5E8D4"/>
          </a:solidFill>
          <a:ln>
            <a:solidFill>
              <a:srgbClr val="4F8E4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Differentiable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Tree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3EFD75-07C5-C6C1-0EF0-5B8C8339BF80}"/>
              </a:ext>
            </a:extLst>
          </p:cNvPr>
          <p:cNvSpPr/>
          <p:nvPr/>
        </p:nvSpPr>
        <p:spPr>
          <a:xfrm>
            <a:off x="7468348" y="4148476"/>
            <a:ext cx="1386616" cy="1144988"/>
          </a:xfrm>
          <a:prstGeom prst="rect">
            <a:avLst/>
          </a:prstGeom>
          <a:solidFill>
            <a:srgbClr val="D5E8D4"/>
          </a:solidFill>
          <a:ln>
            <a:solidFill>
              <a:srgbClr val="4F8E4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Tree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Memory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1C1369-3EE7-42DB-3D9D-556E7166300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809884" y="4718721"/>
            <a:ext cx="230412" cy="9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4646A7-F36A-6D45-926C-44B6218A8AF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7213155" y="4720970"/>
            <a:ext cx="255193" cy="69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6">
            <a:extLst>
              <a:ext uri="{FF2B5EF4-FFF2-40B4-BE49-F238E27FC236}">
                <a16:creationId xmlns:a16="http://schemas.microsoft.com/office/drawing/2014/main" id="{56DCA033-1142-BEA8-9FB8-E6825B1F2106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>
            <a:off x="7140728" y="4279462"/>
            <a:ext cx="6927" cy="2034930"/>
          </a:xfrm>
          <a:prstGeom prst="bentConnector3">
            <a:avLst>
              <a:gd name="adj1" fmla="val 3293648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7E049C77-338D-164A-C6EF-0D5BB6A1493D}"/>
              </a:ext>
            </a:extLst>
          </p:cNvPr>
          <p:cNvSpPr/>
          <p:nvPr/>
        </p:nvSpPr>
        <p:spPr>
          <a:xfrm>
            <a:off x="4024169" y="3967756"/>
            <a:ext cx="335003" cy="357316"/>
          </a:xfrm>
          <a:prstGeom prst="arc">
            <a:avLst>
              <a:gd name="adj1" fmla="val 10895473"/>
              <a:gd name="adj2" fmla="val 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07F8DAC-4180-D2A1-5B4F-066FCAD3F418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5400000" flipH="1">
            <a:off x="6175418" y="3307226"/>
            <a:ext cx="2492" cy="3969985"/>
          </a:xfrm>
          <a:prstGeom prst="bentConnector3">
            <a:avLst>
              <a:gd name="adj1" fmla="val -917335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4BF15DB-448F-8DB3-1BED-12482A2A6C3F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1421358" y="2421948"/>
            <a:ext cx="2760536" cy="1359764"/>
          </a:xfrm>
          <a:prstGeom prst="bent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119B2E9-6706-F2CB-F39A-D1CB9DA298BF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 flipV="1">
            <a:off x="8955800" y="1712019"/>
            <a:ext cx="826258" cy="2770079"/>
          </a:xfrm>
          <a:prstGeom prst="bentConnector3">
            <a:avLst>
              <a:gd name="adj1" fmla="val 143215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9C7A3FA-860D-FD5F-5937-9BD743C549D1}"/>
              </a:ext>
            </a:extLst>
          </p:cNvPr>
          <p:cNvCxnSpPr>
            <a:cxnSpLocks/>
          </p:cNvCxnSpPr>
          <p:nvPr/>
        </p:nvCxnSpPr>
        <p:spPr>
          <a:xfrm>
            <a:off x="2121743" y="1732313"/>
            <a:ext cx="38718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5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E97132"/>
      </a:accent3>
      <a:accent4>
        <a:srgbClr val="196B24"/>
      </a:accent4>
      <a:accent5>
        <a:srgbClr val="4EA72E"/>
      </a:accent5>
      <a:accent6>
        <a:srgbClr val="C80724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15979</TotalTime>
  <Words>110</Words>
  <Application>Microsoft Macintosh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Soulos</dc:creator>
  <cp:lastModifiedBy>Paul Soulos</cp:lastModifiedBy>
  <cp:revision>49</cp:revision>
  <dcterms:created xsi:type="dcterms:W3CDTF">2023-05-08T18:47:39Z</dcterms:created>
  <dcterms:modified xsi:type="dcterms:W3CDTF">2023-06-07T20:55:50Z</dcterms:modified>
</cp:coreProperties>
</file>