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handoutMasterIdLst>
    <p:handoutMasterId r:id="rId30"/>
  </p:handoutMasterIdLst>
  <p:sldIdLst>
    <p:sldId id="256" r:id="rId2"/>
    <p:sldId id="313" r:id="rId3"/>
    <p:sldId id="330" r:id="rId4"/>
    <p:sldId id="375" r:id="rId5"/>
    <p:sldId id="376" r:id="rId6"/>
    <p:sldId id="377" r:id="rId7"/>
    <p:sldId id="378" r:id="rId8"/>
    <p:sldId id="379" r:id="rId9"/>
    <p:sldId id="380" r:id="rId10"/>
    <p:sldId id="382" r:id="rId11"/>
    <p:sldId id="388" r:id="rId12"/>
    <p:sldId id="383" r:id="rId13"/>
    <p:sldId id="386" r:id="rId14"/>
    <p:sldId id="387" r:id="rId15"/>
    <p:sldId id="384" r:id="rId16"/>
    <p:sldId id="385" r:id="rId17"/>
    <p:sldId id="389" r:id="rId18"/>
    <p:sldId id="390" r:id="rId19"/>
    <p:sldId id="391" r:id="rId20"/>
    <p:sldId id="392" r:id="rId21"/>
    <p:sldId id="394" r:id="rId22"/>
    <p:sldId id="395" r:id="rId23"/>
    <p:sldId id="396" r:id="rId24"/>
    <p:sldId id="398" r:id="rId25"/>
    <p:sldId id="399" r:id="rId26"/>
    <p:sldId id="397" r:id="rId27"/>
    <p:sldId id="274" r:id="rId2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96" autoAdjust="0"/>
    <p:restoredTop sz="94118" autoAdjust="0"/>
  </p:normalViewPr>
  <p:slideViewPr>
    <p:cSldViewPr>
      <p:cViewPr varScale="1">
        <p:scale>
          <a:sx n="71" d="100"/>
          <a:sy n="71" d="100"/>
        </p:scale>
        <p:origin x="135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en Nguyen" userId="0175752f-9954-422a-b203-c08021e906d8" providerId="ADAL" clId="{7361A5EA-C871-482F-96F8-5EA9EDBC3477}"/>
    <pc:docChg chg="undo redo custSel addSld delSld modSld modMainMaster">
      <pc:chgData name="Kien Nguyen" userId="0175752f-9954-422a-b203-c08021e906d8" providerId="ADAL" clId="{7361A5EA-C871-482F-96F8-5EA9EDBC3477}" dt="2023-05-28T16:30:50.250" v="1581" actId="20577"/>
      <pc:docMkLst>
        <pc:docMk/>
      </pc:docMkLst>
      <pc:sldChg chg="modSp mod">
        <pc:chgData name="Kien Nguyen" userId="0175752f-9954-422a-b203-c08021e906d8" providerId="ADAL" clId="{7361A5EA-C871-482F-96F8-5EA9EDBC3477}" dt="2023-05-28T14:08:13.405" v="30" actId="20577"/>
        <pc:sldMkLst>
          <pc:docMk/>
          <pc:sldMk cId="3465895894" sldId="256"/>
        </pc:sldMkLst>
        <pc:spChg chg="mod">
          <ac:chgData name="Kien Nguyen" userId="0175752f-9954-422a-b203-c08021e906d8" providerId="ADAL" clId="{7361A5EA-C871-482F-96F8-5EA9EDBC3477}" dt="2023-05-28T14:08:13.405" v="30" actId="20577"/>
          <ac:spMkLst>
            <pc:docMk/>
            <pc:sldMk cId="3465895894" sldId="256"/>
            <ac:spMk id="12" creationId="{9E3A49C6-8B03-984C-A45B-82E3A6B8108A}"/>
          </ac:spMkLst>
        </pc:spChg>
      </pc:sldChg>
      <pc:sldChg chg="modSp mod">
        <pc:chgData name="Kien Nguyen" userId="0175752f-9954-422a-b203-c08021e906d8" providerId="ADAL" clId="{7361A5EA-C871-482F-96F8-5EA9EDBC3477}" dt="2023-05-28T16:14:12.682" v="1389" actId="113"/>
        <pc:sldMkLst>
          <pc:docMk/>
          <pc:sldMk cId="2443509954" sldId="313"/>
        </pc:sldMkLst>
        <pc:spChg chg="mod">
          <ac:chgData name="Kien Nguyen" userId="0175752f-9954-422a-b203-c08021e906d8" providerId="ADAL" clId="{7361A5EA-C871-482F-96F8-5EA9EDBC3477}" dt="2023-05-28T16:14:12.682" v="1389" actId="113"/>
          <ac:spMkLst>
            <pc:docMk/>
            <pc:sldMk cId="2443509954" sldId="313"/>
            <ac:spMk id="3" creationId="{95E112E8-6461-6941-847B-75C1524A4D1C}"/>
          </ac:spMkLst>
        </pc:spChg>
      </pc:sldChg>
      <pc:sldChg chg="modSp mod">
        <pc:chgData name="Kien Nguyen" userId="0175752f-9954-422a-b203-c08021e906d8" providerId="ADAL" clId="{7361A5EA-C871-482F-96F8-5EA9EDBC3477}" dt="2023-05-28T14:11:51.983" v="82" actId="14100"/>
        <pc:sldMkLst>
          <pc:docMk/>
          <pc:sldMk cId="1707560135" sldId="330"/>
        </pc:sldMkLst>
        <pc:spChg chg="mod">
          <ac:chgData name="Kien Nguyen" userId="0175752f-9954-422a-b203-c08021e906d8" providerId="ADAL" clId="{7361A5EA-C871-482F-96F8-5EA9EDBC3477}" dt="2023-05-28T14:09:31.930" v="58" actId="20577"/>
          <ac:spMkLst>
            <pc:docMk/>
            <pc:sldMk cId="1707560135" sldId="330"/>
            <ac:spMk id="2" creationId="{0621E929-84A9-4F47-A4C4-2C3AA25915CD}"/>
          </ac:spMkLst>
        </pc:spChg>
        <pc:spChg chg="mod">
          <ac:chgData name="Kien Nguyen" userId="0175752f-9954-422a-b203-c08021e906d8" providerId="ADAL" clId="{7361A5EA-C871-482F-96F8-5EA9EDBC3477}" dt="2023-05-28T14:11:51.983" v="82" actId="14100"/>
          <ac:spMkLst>
            <pc:docMk/>
            <pc:sldMk cId="1707560135" sldId="330"/>
            <ac:spMk id="3" creationId="{0A8D15DA-BC4B-8E45-AB98-DCA461238EDF}"/>
          </ac:spMkLst>
        </pc:spChg>
      </pc:sldChg>
      <pc:sldChg chg="del">
        <pc:chgData name="Kien Nguyen" userId="0175752f-9954-422a-b203-c08021e906d8" providerId="ADAL" clId="{7361A5EA-C871-482F-96F8-5EA9EDBC3477}" dt="2023-05-25T06:12:42.593" v="25" actId="47"/>
        <pc:sldMkLst>
          <pc:docMk/>
          <pc:sldMk cId="957291339" sldId="373"/>
        </pc:sldMkLst>
      </pc:sldChg>
      <pc:sldChg chg="modSp new del mod">
        <pc:chgData name="Kien Nguyen" userId="0175752f-9954-422a-b203-c08021e906d8" providerId="ADAL" clId="{7361A5EA-C871-482F-96F8-5EA9EDBC3477}" dt="2023-05-28T14:13:32.212" v="117" actId="2696"/>
        <pc:sldMkLst>
          <pc:docMk/>
          <pc:sldMk cId="3318314809" sldId="374"/>
        </pc:sldMkLst>
        <pc:spChg chg="mod">
          <ac:chgData name="Kien Nguyen" userId="0175752f-9954-422a-b203-c08021e906d8" providerId="ADAL" clId="{7361A5EA-C871-482F-96F8-5EA9EDBC3477}" dt="2023-05-25T06:11:57.734" v="16"/>
          <ac:spMkLst>
            <pc:docMk/>
            <pc:sldMk cId="3318314809" sldId="374"/>
            <ac:spMk id="2" creationId="{E5C4BE2E-3FD5-45EB-BB28-38C880DD72B0}"/>
          </ac:spMkLst>
        </pc:spChg>
        <pc:spChg chg="mod">
          <ac:chgData name="Kien Nguyen" userId="0175752f-9954-422a-b203-c08021e906d8" providerId="ADAL" clId="{7361A5EA-C871-482F-96F8-5EA9EDBC3477}" dt="2023-05-25T06:12:31.541" v="24" actId="27636"/>
          <ac:spMkLst>
            <pc:docMk/>
            <pc:sldMk cId="3318314809" sldId="374"/>
            <ac:spMk id="3" creationId="{4EE77A93-4340-446E-A59B-4047696F429A}"/>
          </ac:spMkLst>
        </pc:spChg>
      </pc:sldChg>
      <pc:sldChg chg="del">
        <pc:chgData name="Kien Nguyen" userId="0175752f-9954-422a-b203-c08021e906d8" providerId="ADAL" clId="{7361A5EA-C871-482F-96F8-5EA9EDBC3477}" dt="2023-05-24T15:39:34.522" v="0" actId="47"/>
        <pc:sldMkLst>
          <pc:docMk/>
          <pc:sldMk cId="4220747982" sldId="374"/>
        </pc:sldMkLst>
      </pc:sldChg>
      <pc:sldChg chg="del">
        <pc:chgData name="Kien Nguyen" userId="0175752f-9954-422a-b203-c08021e906d8" providerId="ADAL" clId="{7361A5EA-C871-482F-96F8-5EA9EDBC3477}" dt="2023-05-24T15:39:34.522" v="0" actId="47"/>
        <pc:sldMkLst>
          <pc:docMk/>
          <pc:sldMk cId="1338827265" sldId="375"/>
        </pc:sldMkLst>
      </pc:sldChg>
      <pc:sldChg chg="modSp add mod">
        <pc:chgData name="Kien Nguyen" userId="0175752f-9954-422a-b203-c08021e906d8" providerId="ADAL" clId="{7361A5EA-C871-482F-96F8-5EA9EDBC3477}" dt="2023-05-28T14:47:01.442" v="478"/>
        <pc:sldMkLst>
          <pc:docMk/>
          <pc:sldMk cId="4131407704" sldId="375"/>
        </pc:sldMkLst>
        <pc:spChg chg="mod">
          <ac:chgData name="Kien Nguyen" userId="0175752f-9954-422a-b203-c08021e906d8" providerId="ADAL" clId="{7361A5EA-C871-482F-96F8-5EA9EDBC3477}" dt="2023-05-28T14:13:25.946" v="115" actId="20577"/>
          <ac:spMkLst>
            <pc:docMk/>
            <pc:sldMk cId="4131407704" sldId="375"/>
            <ac:spMk id="2" creationId="{0621E929-84A9-4F47-A4C4-2C3AA25915CD}"/>
          </ac:spMkLst>
        </pc:spChg>
        <pc:spChg chg="mod">
          <ac:chgData name="Kien Nguyen" userId="0175752f-9954-422a-b203-c08021e906d8" providerId="ADAL" clId="{7361A5EA-C871-482F-96F8-5EA9EDBC3477}" dt="2023-05-28T14:47:01.442" v="478"/>
          <ac:spMkLst>
            <pc:docMk/>
            <pc:sldMk cId="4131407704" sldId="375"/>
            <ac:spMk id="3" creationId="{0A8D15DA-BC4B-8E45-AB98-DCA461238EDF}"/>
          </ac:spMkLst>
        </pc:spChg>
      </pc:sldChg>
      <pc:sldChg chg="del">
        <pc:chgData name="Kien Nguyen" userId="0175752f-9954-422a-b203-c08021e906d8" providerId="ADAL" clId="{7361A5EA-C871-482F-96F8-5EA9EDBC3477}" dt="2023-05-24T15:39:34.522" v="0" actId="47"/>
        <pc:sldMkLst>
          <pc:docMk/>
          <pc:sldMk cId="446752370" sldId="376"/>
        </pc:sldMkLst>
      </pc:sldChg>
      <pc:sldChg chg="addSp delSp modSp add mod">
        <pc:chgData name="Kien Nguyen" userId="0175752f-9954-422a-b203-c08021e906d8" providerId="ADAL" clId="{7361A5EA-C871-482F-96F8-5EA9EDBC3477}" dt="2023-05-28T15:16:38.881" v="824" actId="14100"/>
        <pc:sldMkLst>
          <pc:docMk/>
          <pc:sldMk cId="1828045535" sldId="376"/>
        </pc:sldMkLst>
        <pc:spChg chg="mod">
          <ac:chgData name="Kien Nguyen" userId="0175752f-9954-422a-b203-c08021e906d8" providerId="ADAL" clId="{7361A5EA-C871-482F-96F8-5EA9EDBC3477}" dt="2023-05-28T14:17:33.424" v="152" actId="20577"/>
          <ac:spMkLst>
            <pc:docMk/>
            <pc:sldMk cId="1828045535" sldId="376"/>
            <ac:spMk id="2" creationId="{0621E929-84A9-4F47-A4C4-2C3AA25915CD}"/>
          </ac:spMkLst>
        </pc:spChg>
        <pc:spChg chg="mod">
          <ac:chgData name="Kien Nguyen" userId="0175752f-9954-422a-b203-c08021e906d8" providerId="ADAL" clId="{7361A5EA-C871-482F-96F8-5EA9EDBC3477}" dt="2023-05-28T14:18:51.990" v="176" actId="14100"/>
          <ac:spMkLst>
            <pc:docMk/>
            <pc:sldMk cId="1828045535" sldId="376"/>
            <ac:spMk id="3" creationId="{0A8D15DA-BC4B-8E45-AB98-DCA461238EDF}"/>
          </ac:spMkLst>
        </pc:spChg>
        <pc:picChg chg="add del mod modCrop">
          <ac:chgData name="Kien Nguyen" userId="0175752f-9954-422a-b203-c08021e906d8" providerId="ADAL" clId="{7361A5EA-C871-482F-96F8-5EA9EDBC3477}" dt="2023-05-28T15:16:28.221" v="820" actId="478"/>
          <ac:picMkLst>
            <pc:docMk/>
            <pc:sldMk cId="1828045535" sldId="376"/>
            <ac:picMk id="4" creationId="{6C9B2D63-E9AD-4ACA-9083-F18EFCD9FAA8}"/>
          </ac:picMkLst>
        </pc:picChg>
        <pc:picChg chg="add mod">
          <ac:chgData name="Kien Nguyen" userId="0175752f-9954-422a-b203-c08021e906d8" providerId="ADAL" clId="{7361A5EA-C871-482F-96F8-5EA9EDBC3477}" dt="2023-05-28T14:19:31.326" v="188" actId="14100"/>
          <ac:picMkLst>
            <pc:docMk/>
            <pc:sldMk cId="1828045535" sldId="376"/>
            <ac:picMk id="5" creationId="{2C665EF6-5D92-4D45-B4E2-6A30FF0D45D2}"/>
          </ac:picMkLst>
        </pc:picChg>
        <pc:picChg chg="add mod">
          <ac:chgData name="Kien Nguyen" userId="0175752f-9954-422a-b203-c08021e906d8" providerId="ADAL" clId="{7361A5EA-C871-482F-96F8-5EA9EDBC3477}" dt="2023-05-28T15:16:38.881" v="824" actId="14100"/>
          <ac:picMkLst>
            <pc:docMk/>
            <pc:sldMk cId="1828045535" sldId="376"/>
            <ac:picMk id="7" creationId="{B46C9D26-A13E-4BD7-B48D-C9BC6B4AFA98}"/>
          </ac:picMkLst>
        </pc:picChg>
      </pc:sldChg>
      <pc:sldChg chg="modSp new mod">
        <pc:chgData name="Kien Nguyen" userId="0175752f-9954-422a-b203-c08021e906d8" providerId="ADAL" clId="{7361A5EA-C871-482F-96F8-5EA9EDBC3477}" dt="2023-05-28T16:21:43.069" v="1533" actId="27636"/>
        <pc:sldMkLst>
          <pc:docMk/>
          <pc:sldMk cId="2968323372" sldId="377"/>
        </pc:sldMkLst>
        <pc:spChg chg="mod">
          <ac:chgData name="Kien Nguyen" userId="0175752f-9954-422a-b203-c08021e906d8" providerId="ADAL" clId="{7361A5EA-C871-482F-96F8-5EA9EDBC3477}" dt="2023-05-28T14:22:31.958" v="219" actId="20577"/>
          <ac:spMkLst>
            <pc:docMk/>
            <pc:sldMk cId="2968323372" sldId="377"/>
            <ac:spMk id="2" creationId="{626369E6-2C71-47B0-966E-B21FAEA99081}"/>
          </ac:spMkLst>
        </pc:spChg>
        <pc:spChg chg="mod">
          <ac:chgData name="Kien Nguyen" userId="0175752f-9954-422a-b203-c08021e906d8" providerId="ADAL" clId="{7361A5EA-C871-482F-96F8-5EA9EDBC3477}" dt="2023-05-28T16:21:43.069" v="1533" actId="27636"/>
          <ac:spMkLst>
            <pc:docMk/>
            <pc:sldMk cId="2968323372" sldId="377"/>
            <ac:spMk id="3" creationId="{470B9AAB-7FFB-4A6C-8A27-6D02F66C975E}"/>
          </ac:spMkLst>
        </pc:spChg>
      </pc:sldChg>
      <pc:sldChg chg="del">
        <pc:chgData name="Kien Nguyen" userId="0175752f-9954-422a-b203-c08021e906d8" providerId="ADAL" clId="{7361A5EA-C871-482F-96F8-5EA9EDBC3477}" dt="2023-05-24T15:39:34.522" v="0" actId="47"/>
        <pc:sldMkLst>
          <pc:docMk/>
          <pc:sldMk cId="3640113543" sldId="377"/>
        </pc:sldMkLst>
      </pc:sldChg>
      <pc:sldChg chg="addSp modSp new mod">
        <pc:chgData name="Kien Nguyen" userId="0175752f-9954-422a-b203-c08021e906d8" providerId="ADAL" clId="{7361A5EA-C871-482F-96F8-5EA9EDBC3477}" dt="2023-05-28T14:47:01.442" v="478"/>
        <pc:sldMkLst>
          <pc:docMk/>
          <pc:sldMk cId="1024026442" sldId="378"/>
        </pc:sldMkLst>
        <pc:spChg chg="mod">
          <ac:chgData name="Kien Nguyen" userId="0175752f-9954-422a-b203-c08021e906d8" providerId="ADAL" clId="{7361A5EA-C871-482F-96F8-5EA9EDBC3477}" dt="2023-05-28T14:22:38.006" v="222" actId="20577"/>
          <ac:spMkLst>
            <pc:docMk/>
            <pc:sldMk cId="1024026442" sldId="378"/>
            <ac:spMk id="2" creationId="{888463F4-B57A-4144-AF3A-A0BEF442A9C0}"/>
          </ac:spMkLst>
        </pc:spChg>
        <pc:spChg chg="mod">
          <ac:chgData name="Kien Nguyen" userId="0175752f-9954-422a-b203-c08021e906d8" providerId="ADAL" clId="{7361A5EA-C871-482F-96F8-5EA9EDBC3477}" dt="2023-05-28T14:47:01.442" v="478"/>
          <ac:spMkLst>
            <pc:docMk/>
            <pc:sldMk cId="1024026442" sldId="378"/>
            <ac:spMk id="3" creationId="{8A34AFEC-FB3A-4E0E-8B07-DFBD8AC074C9}"/>
          </ac:spMkLst>
        </pc:spChg>
        <pc:picChg chg="add mod modCrop">
          <ac:chgData name="Kien Nguyen" userId="0175752f-9954-422a-b203-c08021e906d8" providerId="ADAL" clId="{7361A5EA-C871-482F-96F8-5EA9EDBC3477}" dt="2023-05-28T14:22:11.921" v="208" actId="1076"/>
          <ac:picMkLst>
            <pc:docMk/>
            <pc:sldMk cId="1024026442" sldId="378"/>
            <ac:picMk id="4" creationId="{4EB9BF33-8916-4246-BB09-0C4DD92BD55F}"/>
          </ac:picMkLst>
        </pc:picChg>
      </pc:sldChg>
      <pc:sldChg chg="del">
        <pc:chgData name="Kien Nguyen" userId="0175752f-9954-422a-b203-c08021e906d8" providerId="ADAL" clId="{7361A5EA-C871-482F-96F8-5EA9EDBC3477}" dt="2023-05-24T15:39:34.522" v="0" actId="47"/>
        <pc:sldMkLst>
          <pc:docMk/>
          <pc:sldMk cId="2386554602" sldId="378"/>
        </pc:sldMkLst>
      </pc:sldChg>
      <pc:sldChg chg="del">
        <pc:chgData name="Kien Nguyen" userId="0175752f-9954-422a-b203-c08021e906d8" providerId="ADAL" clId="{7361A5EA-C871-482F-96F8-5EA9EDBC3477}" dt="2023-05-24T15:39:34.522" v="0" actId="47"/>
        <pc:sldMkLst>
          <pc:docMk/>
          <pc:sldMk cId="1179455602" sldId="379"/>
        </pc:sldMkLst>
      </pc:sldChg>
      <pc:sldChg chg="delSp modSp add mod modNotesTx">
        <pc:chgData name="Kien Nguyen" userId="0175752f-9954-422a-b203-c08021e906d8" providerId="ADAL" clId="{7361A5EA-C871-482F-96F8-5EA9EDBC3477}" dt="2023-05-28T14:28:57.393" v="266" actId="20577"/>
        <pc:sldMkLst>
          <pc:docMk/>
          <pc:sldMk cId="1960220867" sldId="379"/>
        </pc:sldMkLst>
        <pc:spChg chg="mod">
          <ac:chgData name="Kien Nguyen" userId="0175752f-9954-422a-b203-c08021e906d8" providerId="ADAL" clId="{7361A5EA-C871-482F-96F8-5EA9EDBC3477}" dt="2023-05-28T14:24:48.246" v="230" actId="20577"/>
          <ac:spMkLst>
            <pc:docMk/>
            <pc:sldMk cId="1960220867" sldId="379"/>
            <ac:spMk id="2" creationId="{888463F4-B57A-4144-AF3A-A0BEF442A9C0}"/>
          </ac:spMkLst>
        </pc:spChg>
        <pc:spChg chg="mod">
          <ac:chgData name="Kien Nguyen" userId="0175752f-9954-422a-b203-c08021e906d8" providerId="ADAL" clId="{7361A5EA-C871-482F-96F8-5EA9EDBC3477}" dt="2023-05-28T14:28:57.393" v="266" actId="20577"/>
          <ac:spMkLst>
            <pc:docMk/>
            <pc:sldMk cId="1960220867" sldId="379"/>
            <ac:spMk id="3" creationId="{8A34AFEC-FB3A-4E0E-8B07-DFBD8AC074C9}"/>
          </ac:spMkLst>
        </pc:spChg>
        <pc:picChg chg="del">
          <ac:chgData name="Kien Nguyen" userId="0175752f-9954-422a-b203-c08021e906d8" providerId="ADAL" clId="{7361A5EA-C871-482F-96F8-5EA9EDBC3477}" dt="2023-05-28T14:24:53.148" v="231" actId="478"/>
          <ac:picMkLst>
            <pc:docMk/>
            <pc:sldMk cId="1960220867" sldId="379"/>
            <ac:picMk id="4" creationId="{4EB9BF33-8916-4246-BB09-0C4DD92BD55F}"/>
          </ac:picMkLst>
        </pc:picChg>
      </pc:sldChg>
      <pc:sldChg chg="del">
        <pc:chgData name="Kien Nguyen" userId="0175752f-9954-422a-b203-c08021e906d8" providerId="ADAL" clId="{7361A5EA-C871-482F-96F8-5EA9EDBC3477}" dt="2023-05-24T15:39:34.522" v="0" actId="47"/>
        <pc:sldMkLst>
          <pc:docMk/>
          <pc:sldMk cId="3159113876" sldId="380"/>
        </pc:sldMkLst>
      </pc:sldChg>
      <pc:sldChg chg="modSp new mod">
        <pc:chgData name="Kien Nguyen" userId="0175752f-9954-422a-b203-c08021e906d8" providerId="ADAL" clId="{7361A5EA-C871-482F-96F8-5EA9EDBC3477}" dt="2023-05-28T14:47:01.442" v="478"/>
        <pc:sldMkLst>
          <pc:docMk/>
          <pc:sldMk cId="3926376543" sldId="380"/>
        </pc:sldMkLst>
        <pc:spChg chg="mod">
          <ac:chgData name="Kien Nguyen" userId="0175752f-9954-422a-b203-c08021e906d8" providerId="ADAL" clId="{7361A5EA-C871-482F-96F8-5EA9EDBC3477}" dt="2023-05-28T14:37:28.370" v="367" actId="255"/>
          <ac:spMkLst>
            <pc:docMk/>
            <pc:sldMk cId="3926376543" sldId="380"/>
            <ac:spMk id="2" creationId="{71DBC5B0-3F35-4DE5-B01F-7A5FB332B6B9}"/>
          </ac:spMkLst>
        </pc:spChg>
        <pc:spChg chg="mod">
          <ac:chgData name="Kien Nguyen" userId="0175752f-9954-422a-b203-c08021e906d8" providerId="ADAL" clId="{7361A5EA-C871-482F-96F8-5EA9EDBC3477}" dt="2023-05-28T14:47:01.442" v="478"/>
          <ac:spMkLst>
            <pc:docMk/>
            <pc:sldMk cId="3926376543" sldId="380"/>
            <ac:spMk id="3" creationId="{E553CBB1-1564-4040-B450-0879A65E7F75}"/>
          </ac:spMkLst>
        </pc:spChg>
      </pc:sldChg>
      <pc:sldChg chg="del">
        <pc:chgData name="Kien Nguyen" userId="0175752f-9954-422a-b203-c08021e906d8" providerId="ADAL" clId="{7361A5EA-C871-482F-96F8-5EA9EDBC3477}" dt="2023-05-24T15:39:34.522" v="0" actId="47"/>
        <pc:sldMkLst>
          <pc:docMk/>
          <pc:sldMk cId="1086687073" sldId="381"/>
        </pc:sldMkLst>
      </pc:sldChg>
      <pc:sldChg chg="modSp add del mod">
        <pc:chgData name="Kien Nguyen" userId="0175752f-9954-422a-b203-c08021e906d8" providerId="ADAL" clId="{7361A5EA-C871-482F-96F8-5EA9EDBC3477}" dt="2023-05-28T14:37:58.460" v="368" actId="47"/>
        <pc:sldMkLst>
          <pc:docMk/>
          <pc:sldMk cId="1501215625" sldId="381"/>
        </pc:sldMkLst>
        <pc:spChg chg="mod">
          <ac:chgData name="Kien Nguyen" userId="0175752f-9954-422a-b203-c08021e906d8" providerId="ADAL" clId="{7361A5EA-C871-482F-96F8-5EA9EDBC3477}" dt="2023-05-28T14:35:20.925" v="321"/>
          <ac:spMkLst>
            <pc:docMk/>
            <pc:sldMk cId="1501215625" sldId="381"/>
            <ac:spMk id="2" creationId="{71DBC5B0-3F35-4DE5-B01F-7A5FB332B6B9}"/>
          </ac:spMkLst>
        </pc:spChg>
        <pc:spChg chg="mod">
          <ac:chgData name="Kien Nguyen" userId="0175752f-9954-422a-b203-c08021e906d8" providerId="ADAL" clId="{7361A5EA-C871-482F-96F8-5EA9EDBC3477}" dt="2023-05-28T14:34:45.879" v="307" actId="20577"/>
          <ac:spMkLst>
            <pc:docMk/>
            <pc:sldMk cId="1501215625" sldId="381"/>
            <ac:spMk id="3" creationId="{E553CBB1-1564-4040-B450-0879A65E7F75}"/>
          </ac:spMkLst>
        </pc:spChg>
      </pc:sldChg>
      <pc:sldChg chg="addSp modSp add del mod">
        <pc:chgData name="Kien Nguyen" userId="0175752f-9954-422a-b203-c08021e906d8" providerId="ADAL" clId="{7361A5EA-C871-482F-96F8-5EA9EDBC3477}" dt="2023-05-28T15:19:10.564" v="863" actId="47"/>
        <pc:sldMkLst>
          <pc:docMk/>
          <pc:sldMk cId="3780510232" sldId="381"/>
        </pc:sldMkLst>
        <pc:spChg chg="mod">
          <ac:chgData name="Kien Nguyen" userId="0175752f-9954-422a-b203-c08021e906d8" providerId="ADAL" clId="{7361A5EA-C871-482F-96F8-5EA9EDBC3477}" dt="2023-05-28T14:38:11.846" v="372"/>
          <ac:spMkLst>
            <pc:docMk/>
            <pc:sldMk cId="3780510232" sldId="381"/>
            <ac:spMk id="2" creationId="{71DBC5B0-3F35-4DE5-B01F-7A5FB332B6B9}"/>
          </ac:spMkLst>
        </pc:spChg>
        <pc:spChg chg="mod">
          <ac:chgData name="Kien Nguyen" userId="0175752f-9954-422a-b203-c08021e906d8" providerId="ADAL" clId="{7361A5EA-C871-482F-96F8-5EA9EDBC3477}" dt="2023-05-28T14:47:01.442" v="478"/>
          <ac:spMkLst>
            <pc:docMk/>
            <pc:sldMk cId="3780510232" sldId="381"/>
            <ac:spMk id="3" creationId="{E553CBB1-1564-4040-B450-0879A65E7F75}"/>
          </ac:spMkLst>
        </pc:spChg>
        <pc:spChg chg="add mod">
          <ac:chgData name="Kien Nguyen" userId="0175752f-9954-422a-b203-c08021e906d8" providerId="ADAL" clId="{7361A5EA-C871-482F-96F8-5EA9EDBC3477}" dt="2023-05-28T14:47:01.442" v="478"/>
          <ac:spMkLst>
            <pc:docMk/>
            <pc:sldMk cId="3780510232" sldId="381"/>
            <ac:spMk id="4" creationId="{A5E80019-9BAB-4269-BFFF-653AC0EBCA0E}"/>
          </ac:spMkLst>
        </pc:spChg>
        <pc:spChg chg="add mod">
          <ac:chgData name="Kien Nguyen" userId="0175752f-9954-422a-b203-c08021e906d8" providerId="ADAL" clId="{7361A5EA-C871-482F-96F8-5EA9EDBC3477}" dt="2023-05-28T14:44:31.202" v="456" actId="20577"/>
          <ac:spMkLst>
            <pc:docMk/>
            <pc:sldMk cId="3780510232" sldId="381"/>
            <ac:spMk id="5" creationId="{506D3C5F-0AEC-49A7-B532-123844F3DD46}"/>
          </ac:spMkLst>
        </pc:spChg>
        <pc:spChg chg="add mod">
          <ac:chgData name="Kien Nguyen" userId="0175752f-9954-422a-b203-c08021e906d8" providerId="ADAL" clId="{7361A5EA-C871-482F-96F8-5EA9EDBC3477}" dt="2023-05-28T14:47:01.442" v="478"/>
          <ac:spMkLst>
            <pc:docMk/>
            <pc:sldMk cId="3780510232" sldId="381"/>
            <ac:spMk id="6" creationId="{719F3F45-25A8-4826-9C7B-F912C6CC4315}"/>
          </ac:spMkLst>
        </pc:spChg>
      </pc:sldChg>
      <pc:sldChg chg="addSp delSp modSp add mod">
        <pc:chgData name="Kien Nguyen" userId="0175752f-9954-422a-b203-c08021e906d8" providerId="ADAL" clId="{7361A5EA-C871-482F-96F8-5EA9EDBC3477}" dt="2023-05-28T15:20:12.704" v="874" actId="1036"/>
        <pc:sldMkLst>
          <pc:docMk/>
          <pc:sldMk cId="798761707" sldId="382"/>
        </pc:sldMkLst>
        <pc:spChg chg="mod">
          <ac:chgData name="Kien Nguyen" userId="0175752f-9954-422a-b203-c08021e906d8" providerId="ADAL" clId="{7361A5EA-C871-482F-96F8-5EA9EDBC3477}" dt="2023-05-28T15:19:17.890" v="867" actId="20577"/>
          <ac:spMkLst>
            <pc:docMk/>
            <pc:sldMk cId="798761707" sldId="382"/>
            <ac:spMk id="2" creationId="{71DBC5B0-3F35-4DE5-B01F-7A5FB332B6B9}"/>
          </ac:spMkLst>
        </pc:spChg>
        <pc:spChg chg="mod">
          <ac:chgData name="Kien Nguyen" userId="0175752f-9954-422a-b203-c08021e906d8" providerId="ADAL" clId="{7361A5EA-C871-482F-96F8-5EA9EDBC3477}" dt="2023-05-28T15:20:01.226" v="871" actId="6549"/>
          <ac:spMkLst>
            <pc:docMk/>
            <pc:sldMk cId="798761707" sldId="382"/>
            <ac:spMk id="3" creationId="{E553CBB1-1564-4040-B450-0879A65E7F75}"/>
          </ac:spMkLst>
        </pc:spChg>
        <pc:spChg chg="del mod">
          <ac:chgData name="Kien Nguyen" userId="0175752f-9954-422a-b203-c08021e906d8" providerId="ADAL" clId="{7361A5EA-C871-482F-96F8-5EA9EDBC3477}" dt="2023-05-28T15:18:34.240" v="855" actId="478"/>
          <ac:spMkLst>
            <pc:docMk/>
            <pc:sldMk cId="798761707" sldId="382"/>
            <ac:spMk id="4" creationId="{A5E80019-9BAB-4269-BFFF-653AC0EBCA0E}"/>
          </ac:spMkLst>
        </pc:spChg>
        <pc:spChg chg="add del mod">
          <ac:chgData name="Kien Nguyen" userId="0175752f-9954-422a-b203-c08021e906d8" providerId="ADAL" clId="{7361A5EA-C871-482F-96F8-5EA9EDBC3477}" dt="2023-05-28T15:19:52.918" v="868" actId="1076"/>
          <ac:spMkLst>
            <pc:docMk/>
            <pc:sldMk cId="798761707" sldId="382"/>
            <ac:spMk id="5" creationId="{506D3C5F-0AEC-49A7-B532-123844F3DD46}"/>
          </ac:spMkLst>
        </pc:spChg>
        <pc:spChg chg="del mod">
          <ac:chgData name="Kien Nguyen" userId="0175752f-9954-422a-b203-c08021e906d8" providerId="ADAL" clId="{7361A5EA-C871-482F-96F8-5EA9EDBC3477}" dt="2023-05-28T15:17:59.953" v="845" actId="478"/>
          <ac:spMkLst>
            <pc:docMk/>
            <pc:sldMk cId="798761707" sldId="382"/>
            <ac:spMk id="6" creationId="{719F3F45-25A8-4826-9C7B-F912C6CC4315}"/>
          </ac:spMkLst>
        </pc:spChg>
        <pc:spChg chg="add del mod">
          <ac:chgData name="Kien Nguyen" userId="0175752f-9954-422a-b203-c08021e906d8" providerId="ADAL" clId="{7361A5EA-C871-482F-96F8-5EA9EDBC3477}" dt="2023-05-28T15:18:16.761" v="849" actId="478"/>
          <ac:spMkLst>
            <pc:docMk/>
            <pc:sldMk cId="798761707" sldId="382"/>
            <ac:spMk id="7" creationId="{A95E934C-8E84-4B08-9F80-76736F27FF09}"/>
          </ac:spMkLst>
        </pc:spChg>
        <pc:picChg chg="add mod">
          <ac:chgData name="Kien Nguyen" userId="0175752f-9954-422a-b203-c08021e906d8" providerId="ADAL" clId="{7361A5EA-C871-482F-96F8-5EA9EDBC3477}" dt="2023-05-28T15:20:12.704" v="874" actId="1036"/>
          <ac:picMkLst>
            <pc:docMk/>
            <pc:sldMk cId="798761707" sldId="382"/>
            <ac:picMk id="8" creationId="{452243A4-BF0B-4BD9-867D-D46C01D65A45}"/>
          </ac:picMkLst>
        </pc:picChg>
      </pc:sldChg>
      <pc:sldChg chg="del">
        <pc:chgData name="Kien Nguyen" userId="0175752f-9954-422a-b203-c08021e906d8" providerId="ADAL" clId="{7361A5EA-C871-482F-96F8-5EA9EDBC3477}" dt="2023-05-24T15:39:34.522" v="0" actId="47"/>
        <pc:sldMkLst>
          <pc:docMk/>
          <pc:sldMk cId="913728774" sldId="382"/>
        </pc:sldMkLst>
      </pc:sldChg>
      <pc:sldChg chg="addSp delSp modSp add mod">
        <pc:chgData name="Kien Nguyen" userId="0175752f-9954-422a-b203-c08021e906d8" providerId="ADAL" clId="{7361A5EA-C871-482F-96F8-5EA9EDBC3477}" dt="2023-05-28T15:21:24.649" v="892" actId="20577"/>
        <pc:sldMkLst>
          <pc:docMk/>
          <pc:sldMk cId="1011317171" sldId="383"/>
        </pc:sldMkLst>
        <pc:spChg chg="mod">
          <ac:chgData name="Kien Nguyen" userId="0175752f-9954-422a-b203-c08021e906d8" providerId="ADAL" clId="{7361A5EA-C871-482F-96F8-5EA9EDBC3477}" dt="2023-05-28T15:21:24.649" v="892" actId="20577"/>
          <ac:spMkLst>
            <pc:docMk/>
            <pc:sldMk cId="1011317171" sldId="383"/>
            <ac:spMk id="2" creationId="{71DBC5B0-3F35-4DE5-B01F-7A5FB332B6B9}"/>
          </ac:spMkLst>
        </pc:spChg>
        <pc:spChg chg="mod">
          <ac:chgData name="Kien Nguyen" userId="0175752f-9954-422a-b203-c08021e906d8" providerId="ADAL" clId="{7361A5EA-C871-482F-96F8-5EA9EDBC3477}" dt="2023-05-28T14:49:25.022" v="526" actId="20577"/>
          <ac:spMkLst>
            <pc:docMk/>
            <pc:sldMk cId="1011317171" sldId="383"/>
            <ac:spMk id="3" creationId="{E553CBB1-1564-4040-B450-0879A65E7F75}"/>
          </ac:spMkLst>
        </pc:spChg>
        <pc:spChg chg="del">
          <ac:chgData name="Kien Nguyen" userId="0175752f-9954-422a-b203-c08021e906d8" providerId="ADAL" clId="{7361A5EA-C871-482F-96F8-5EA9EDBC3477}" dt="2023-05-28T14:46:29.913" v="465" actId="478"/>
          <ac:spMkLst>
            <pc:docMk/>
            <pc:sldMk cId="1011317171" sldId="383"/>
            <ac:spMk id="4" creationId="{A5E80019-9BAB-4269-BFFF-653AC0EBCA0E}"/>
          </ac:spMkLst>
        </pc:spChg>
        <pc:spChg chg="del">
          <ac:chgData name="Kien Nguyen" userId="0175752f-9954-422a-b203-c08021e906d8" providerId="ADAL" clId="{7361A5EA-C871-482F-96F8-5EA9EDBC3477}" dt="2023-05-28T14:46:21.907" v="464" actId="478"/>
          <ac:spMkLst>
            <pc:docMk/>
            <pc:sldMk cId="1011317171" sldId="383"/>
            <ac:spMk id="5" creationId="{506D3C5F-0AEC-49A7-B532-123844F3DD46}"/>
          </ac:spMkLst>
        </pc:spChg>
        <pc:spChg chg="del">
          <ac:chgData name="Kien Nguyen" userId="0175752f-9954-422a-b203-c08021e906d8" providerId="ADAL" clId="{7361A5EA-C871-482F-96F8-5EA9EDBC3477}" dt="2023-05-28T14:46:32.150" v="466" actId="478"/>
          <ac:spMkLst>
            <pc:docMk/>
            <pc:sldMk cId="1011317171" sldId="383"/>
            <ac:spMk id="6" creationId="{719F3F45-25A8-4826-9C7B-F912C6CC4315}"/>
          </ac:spMkLst>
        </pc:spChg>
        <pc:picChg chg="add mod">
          <ac:chgData name="Kien Nguyen" userId="0175752f-9954-422a-b203-c08021e906d8" providerId="ADAL" clId="{7361A5EA-C871-482F-96F8-5EA9EDBC3477}" dt="2023-05-28T14:47:19.032" v="485" actId="1076"/>
          <ac:picMkLst>
            <pc:docMk/>
            <pc:sldMk cId="1011317171" sldId="383"/>
            <ac:picMk id="7" creationId="{C3C44508-8528-47CC-B08B-2DF3E532D3FB}"/>
          </ac:picMkLst>
        </pc:picChg>
      </pc:sldChg>
      <pc:sldChg chg="del">
        <pc:chgData name="Kien Nguyen" userId="0175752f-9954-422a-b203-c08021e906d8" providerId="ADAL" clId="{7361A5EA-C871-482F-96F8-5EA9EDBC3477}" dt="2023-05-24T15:39:34.522" v="0" actId="47"/>
        <pc:sldMkLst>
          <pc:docMk/>
          <pc:sldMk cId="3210346460" sldId="383"/>
        </pc:sldMkLst>
      </pc:sldChg>
      <pc:sldChg chg="del">
        <pc:chgData name="Kien Nguyen" userId="0175752f-9954-422a-b203-c08021e906d8" providerId="ADAL" clId="{7361A5EA-C871-482F-96F8-5EA9EDBC3477}" dt="2023-05-24T15:39:34.522" v="0" actId="47"/>
        <pc:sldMkLst>
          <pc:docMk/>
          <pc:sldMk cId="2769628336" sldId="384"/>
        </pc:sldMkLst>
      </pc:sldChg>
      <pc:sldChg chg="addSp delSp modSp add mod">
        <pc:chgData name="Kien Nguyen" userId="0175752f-9954-422a-b203-c08021e906d8" providerId="ADAL" clId="{7361A5EA-C871-482F-96F8-5EA9EDBC3477}" dt="2023-05-28T15:21:11.248" v="883" actId="20577"/>
        <pc:sldMkLst>
          <pc:docMk/>
          <pc:sldMk cId="3775115043" sldId="384"/>
        </pc:sldMkLst>
        <pc:spChg chg="mod">
          <ac:chgData name="Kien Nguyen" userId="0175752f-9954-422a-b203-c08021e906d8" providerId="ADAL" clId="{7361A5EA-C871-482F-96F8-5EA9EDBC3477}" dt="2023-05-28T15:21:11.248" v="883" actId="20577"/>
          <ac:spMkLst>
            <pc:docMk/>
            <pc:sldMk cId="3775115043" sldId="384"/>
            <ac:spMk id="2" creationId="{71DBC5B0-3F35-4DE5-B01F-7A5FB332B6B9}"/>
          </ac:spMkLst>
        </pc:spChg>
        <pc:spChg chg="mod">
          <ac:chgData name="Kien Nguyen" userId="0175752f-9954-422a-b203-c08021e906d8" providerId="ADAL" clId="{7361A5EA-C871-482F-96F8-5EA9EDBC3477}" dt="2023-05-28T15:09:24.454" v="778" actId="20577"/>
          <ac:spMkLst>
            <pc:docMk/>
            <pc:sldMk cId="3775115043" sldId="384"/>
            <ac:spMk id="3" creationId="{E553CBB1-1564-4040-B450-0879A65E7F75}"/>
          </ac:spMkLst>
        </pc:spChg>
        <pc:picChg chg="add mod">
          <ac:chgData name="Kien Nguyen" userId="0175752f-9954-422a-b203-c08021e906d8" providerId="ADAL" clId="{7361A5EA-C871-482F-96F8-5EA9EDBC3477}" dt="2023-05-28T15:09:15.663" v="772"/>
          <ac:picMkLst>
            <pc:docMk/>
            <pc:sldMk cId="3775115043" sldId="384"/>
            <ac:picMk id="5" creationId="{CAF33B12-3ADC-4A1E-9C4B-099C633021E7}"/>
          </ac:picMkLst>
        </pc:picChg>
        <pc:picChg chg="del">
          <ac:chgData name="Kien Nguyen" userId="0175752f-9954-422a-b203-c08021e906d8" providerId="ADAL" clId="{7361A5EA-C871-482F-96F8-5EA9EDBC3477}" dt="2023-05-28T14:47:59.192" v="497" actId="478"/>
          <ac:picMkLst>
            <pc:docMk/>
            <pc:sldMk cId="3775115043" sldId="384"/>
            <ac:picMk id="7" creationId="{C3C44508-8528-47CC-B08B-2DF3E532D3FB}"/>
          </ac:picMkLst>
        </pc:picChg>
      </pc:sldChg>
      <pc:sldChg chg="del">
        <pc:chgData name="Kien Nguyen" userId="0175752f-9954-422a-b203-c08021e906d8" providerId="ADAL" clId="{7361A5EA-C871-482F-96F8-5EA9EDBC3477}" dt="2023-05-24T15:39:34.522" v="0" actId="47"/>
        <pc:sldMkLst>
          <pc:docMk/>
          <pc:sldMk cId="294240911" sldId="385"/>
        </pc:sldMkLst>
      </pc:sldChg>
      <pc:sldChg chg="addSp delSp modSp add mod">
        <pc:chgData name="Kien Nguyen" userId="0175752f-9954-422a-b203-c08021e906d8" providerId="ADAL" clId="{7361A5EA-C871-482F-96F8-5EA9EDBC3477}" dt="2023-05-28T15:21:05.956" v="880" actId="20577"/>
        <pc:sldMkLst>
          <pc:docMk/>
          <pc:sldMk cId="1695096526" sldId="385"/>
        </pc:sldMkLst>
        <pc:spChg chg="mod">
          <ac:chgData name="Kien Nguyen" userId="0175752f-9954-422a-b203-c08021e906d8" providerId="ADAL" clId="{7361A5EA-C871-482F-96F8-5EA9EDBC3477}" dt="2023-05-28T15:21:05.956" v="880" actId="20577"/>
          <ac:spMkLst>
            <pc:docMk/>
            <pc:sldMk cId="1695096526" sldId="385"/>
            <ac:spMk id="2" creationId="{71DBC5B0-3F35-4DE5-B01F-7A5FB332B6B9}"/>
          </ac:spMkLst>
        </pc:spChg>
        <pc:spChg chg="mod">
          <ac:chgData name="Kien Nguyen" userId="0175752f-9954-422a-b203-c08021e906d8" providerId="ADAL" clId="{7361A5EA-C871-482F-96F8-5EA9EDBC3477}" dt="2023-05-28T14:54:47.066" v="591"/>
          <ac:spMkLst>
            <pc:docMk/>
            <pc:sldMk cId="1695096526" sldId="385"/>
            <ac:spMk id="3" creationId="{E553CBB1-1564-4040-B450-0879A65E7F75}"/>
          </ac:spMkLst>
        </pc:spChg>
        <pc:picChg chg="add mod">
          <ac:chgData name="Kien Nguyen" userId="0175752f-9954-422a-b203-c08021e906d8" providerId="ADAL" clId="{7361A5EA-C871-482F-96F8-5EA9EDBC3477}" dt="2023-05-28T14:53:28.933" v="575" actId="1035"/>
          <ac:picMkLst>
            <pc:docMk/>
            <pc:sldMk cId="1695096526" sldId="385"/>
            <ac:picMk id="4" creationId="{A03D9938-1200-48A4-A49B-B2F53BB4A360}"/>
          </ac:picMkLst>
        </pc:picChg>
        <pc:picChg chg="add del mod modCrop">
          <ac:chgData name="Kien Nguyen" userId="0175752f-9954-422a-b203-c08021e906d8" providerId="ADAL" clId="{7361A5EA-C871-482F-96F8-5EA9EDBC3477}" dt="2023-05-28T15:11:26.761" v="779" actId="478"/>
          <ac:picMkLst>
            <pc:docMk/>
            <pc:sldMk cId="1695096526" sldId="385"/>
            <ac:picMk id="5" creationId="{42BD44E4-231D-4853-AEFD-F6853F4FD2C5}"/>
          </ac:picMkLst>
        </pc:picChg>
        <pc:picChg chg="add mod">
          <ac:chgData name="Kien Nguyen" userId="0175752f-9954-422a-b203-c08021e906d8" providerId="ADAL" clId="{7361A5EA-C871-482F-96F8-5EA9EDBC3477}" dt="2023-05-28T15:11:42.916" v="787" actId="1076"/>
          <ac:picMkLst>
            <pc:docMk/>
            <pc:sldMk cId="1695096526" sldId="385"/>
            <ac:picMk id="7" creationId="{444F1494-2441-4552-BD80-2DA394355C49}"/>
          </ac:picMkLst>
        </pc:picChg>
      </pc:sldChg>
      <pc:sldChg chg="delSp modSp add mod">
        <pc:chgData name="Kien Nguyen" userId="0175752f-9954-422a-b203-c08021e906d8" providerId="ADAL" clId="{7361A5EA-C871-482F-96F8-5EA9EDBC3477}" dt="2023-05-28T15:21:20.033" v="889" actId="20577"/>
        <pc:sldMkLst>
          <pc:docMk/>
          <pc:sldMk cId="1000352445" sldId="386"/>
        </pc:sldMkLst>
        <pc:spChg chg="mod">
          <ac:chgData name="Kien Nguyen" userId="0175752f-9954-422a-b203-c08021e906d8" providerId="ADAL" clId="{7361A5EA-C871-482F-96F8-5EA9EDBC3477}" dt="2023-05-28T15:21:20.033" v="889" actId="20577"/>
          <ac:spMkLst>
            <pc:docMk/>
            <pc:sldMk cId="1000352445" sldId="386"/>
            <ac:spMk id="2" creationId="{71DBC5B0-3F35-4DE5-B01F-7A5FB332B6B9}"/>
          </ac:spMkLst>
        </pc:spChg>
        <pc:spChg chg="mod">
          <ac:chgData name="Kien Nguyen" userId="0175752f-9954-422a-b203-c08021e906d8" providerId="ADAL" clId="{7361A5EA-C871-482F-96F8-5EA9EDBC3477}" dt="2023-05-28T15:04:14.110" v="691" actId="1582"/>
          <ac:spMkLst>
            <pc:docMk/>
            <pc:sldMk cId="1000352445" sldId="386"/>
            <ac:spMk id="3" creationId="{E553CBB1-1564-4040-B450-0879A65E7F75}"/>
          </ac:spMkLst>
        </pc:spChg>
        <pc:picChg chg="del">
          <ac:chgData name="Kien Nguyen" userId="0175752f-9954-422a-b203-c08021e906d8" providerId="ADAL" clId="{7361A5EA-C871-482F-96F8-5EA9EDBC3477}" dt="2023-05-28T14:56:41.067" v="593" actId="478"/>
          <ac:picMkLst>
            <pc:docMk/>
            <pc:sldMk cId="1000352445" sldId="386"/>
            <ac:picMk id="7" creationId="{C3C44508-8528-47CC-B08B-2DF3E532D3FB}"/>
          </ac:picMkLst>
        </pc:picChg>
      </pc:sldChg>
      <pc:sldChg chg="del">
        <pc:chgData name="Kien Nguyen" userId="0175752f-9954-422a-b203-c08021e906d8" providerId="ADAL" clId="{7361A5EA-C871-482F-96F8-5EA9EDBC3477}" dt="2023-05-24T15:39:34.522" v="0" actId="47"/>
        <pc:sldMkLst>
          <pc:docMk/>
          <pc:sldMk cId="3534744107" sldId="386"/>
        </pc:sldMkLst>
      </pc:sldChg>
      <pc:sldChg chg="addSp modSp add mod">
        <pc:chgData name="Kien Nguyen" userId="0175752f-9954-422a-b203-c08021e906d8" providerId="ADAL" clId="{7361A5EA-C871-482F-96F8-5EA9EDBC3477}" dt="2023-05-28T15:21:15.869" v="886" actId="20577"/>
        <pc:sldMkLst>
          <pc:docMk/>
          <pc:sldMk cId="3139742107" sldId="387"/>
        </pc:sldMkLst>
        <pc:spChg chg="mod">
          <ac:chgData name="Kien Nguyen" userId="0175752f-9954-422a-b203-c08021e906d8" providerId="ADAL" clId="{7361A5EA-C871-482F-96F8-5EA9EDBC3477}" dt="2023-05-28T15:21:15.869" v="886" actId="20577"/>
          <ac:spMkLst>
            <pc:docMk/>
            <pc:sldMk cId="3139742107" sldId="387"/>
            <ac:spMk id="2" creationId="{71DBC5B0-3F35-4DE5-B01F-7A5FB332B6B9}"/>
          </ac:spMkLst>
        </pc:spChg>
        <pc:spChg chg="mod">
          <ac:chgData name="Kien Nguyen" userId="0175752f-9954-422a-b203-c08021e906d8" providerId="ADAL" clId="{7361A5EA-C871-482F-96F8-5EA9EDBC3477}" dt="2023-05-28T15:04:24.568" v="692" actId="14100"/>
          <ac:spMkLst>
            <pc:docMk/>
            <pc:sldMk cId="3139742107" sldId="387"/>
            <ac:spMk id="3" creationId="{E553CBB1-1564-4040-B450-0879A65E7F75}"/>
          </ac:spMkLst>
        </pc:spChg>
        <pc:spChg chg="add mod">
          <ac:chgData name="Kien Nguyen" userId="0175752f-9954-422a-b203-c08021e906d8" providerId="ADAL" clId="{7361A5EA-C871-482F-96F8-5EA9EDBC3477}" dt="2023-05-28T15:04:04.655" v="690" actId="14100"/>
          <ac:spMkLst>
            <pc:docMk/>
            <pc:sldMk cId="3139742107" sldId="387"/>
            <ac:spMk id="5" creationId="{FB8FB291-4092-4D9D-B427-D10EE8CDE9E7}"/>
          </ac:spMkLst>
        </pc:spChg>
      </pc:sldChg>
      <pc:sldChg chg="addSp delSp modSp add mod">
        <pc:chgData name="Kien Nguyen" userId="0175752f-9954-422a-b203-c08021e906d8" providerId="ADAL" clId="{7361A5EA-C871-482F-96F8-5EA9EDBC3477}" dt="2023-05-28T15:20:19.905" v="878" actId="20577"/>
        <pc:sldMkLst>
          <pc:docMk/>
          <pc:sldMk cId="4160166415" sldId="388"/>
        </pc:sldMkLst>
        <pc:spChg chg="mod">
          <ac:chgData name="Kien Nguyen" userId="0175752f-9954-422a-b203-c08021e906d8" providerId="ADAL" clId="{7361A5EA-C871-482F-96F8-5EA9EDBC3477}" dt="2023-05-28T15:20:19.905" v="878" actId="20577"/>
          <ac:spMkLst>
            <pc:docMk/>
            <pc:sldMk cId="4160166415" sldId="388"/>
            <ac:spMk id="2" creationId="{71DBC5B0-3F35-4DE5-B01F-7A5FB332B6B9}"/>
          </ac:spMkLst>
        </pc:spChg>
        <pc:spChg chg="del">
          <ac:chgData name="Kien Nguyen" userId="0175752f-9954-422a-b203-c08021e906d8" providerId="ADAL" clId="{7361A5EA-C871-482F-96F8-5EA9EDBC3477}" dt="2023-05-28T15:17:10.212" v="826" actId="478"/>
          <ac:spMkLst>
            <pc:docMk/>
            <pc:sldMk cId="4160166415" sldId="388"/>
            <ac:spMk id="3" creationId="{E553CBB1-1564-4040-B450-0879A65E7F75}"/>
          </ac:spMkLst>
        </pc:spChg>
        <pc:spChg chg="del">
          <ac:chgData name="Kien Nguyen" userId="0175752f-9954-422a-b203-c08021e906d8" providerId="ADAL" clId="{7361A5EA-C871-482F-96F8-5EA9EDBC3477}" dt="2023-05-28T15:17:10.212" v="826" actId="478"/>
          <ac:spMkLst>
            <pc:docMk/>
            <pc:sldMk cId="4160166415" sldId="388"/>
            <ac:spMk id="4" creationId="{A5E80019-9BAB-4269-BFFF-653AC0EBCA0E}"/>
          </ac:spMkLst>
        </pc:spChg>
        <pc:spChg chg="del">
          <ac:chgData name="Kien Nguyen" userId="0175752f-9954-422a-b203-c08021e906d8" providerId="ADAL" clId="{7361A5EA-C871-482F-96F8-5EA9EDBC3477}" dt="2023-05-28T15:17:10.212" v="826" actId="478"/>
          <ac:spMkLst>
            <pc:docMk/>
            <pc:sldMk cId="4160166415" sldId="388"/>
            <ac:spMk id="5" creationId="{506D3C5F-0AEC-49A7-B532-123844F3DD46}"/>
          </ac:spMkLst>
        </pc:spChg>
        <pc:spChg chg="mod">
          <ac:chgData name="Kien Nguyen" userId="0175752f-9954-422a-b203-c08021e906d8" providerId="ADAL" clId="{7361A5EA-C871-482F-96F8-5EA9EDBC3477}" dt="2023-05-28T15:17:47.063" v="840" actId="1076"/>
          <ac:spMkLst>
            <pc:docMk/>
            <pc:sldMk cId="4160166415" sldId="388"/>
            <ac:spMk id="6" creationId="{719F3F45-25A8-4826-9C7B-F912C6CC4315}"/>
          </ac:spMkLst>
        </pc:spChg>
        <pc:spChg chg="del">
          <ac:chgData name="Kien Nguyen" userId="0175752f-9954-422a-b203-c08021e906d8" providerId="ADAL" clId="{7361A5EA-C871-482F-96F8-5EA9EDBC3477}" dt="2023-05-28T15:17:10.212" v="826" actId="478"/>
          <ac:spMkLst>
            <pc:docMk/>
            <pc:sldMk cId="4160166415" sldId="388"/>
            <ac:spMk id="7" creationId="{A95E934C-8E84-4B08-9F80-76736F27FF09}"/>
          </ac:spMkLst>
        </pc:spChg>
        <pc:spChg chg="add del mod">
          <ac:chgData name="Kien Nguyen" userId="0175752f-9954-422a-b203-c08021e906d8" providerId="ADAL" clId="{7361A5EA-C871-482F-96F8-5EA9EDBC3477}" dt="2023-05-28T15:17:17.945" v="827" actId="478"/>
          <ac:spMkLst>
            <pc:docMk/>
            <pc:sldMk cId="4160166415" sldId="388"/>
            <ac:spMk id="9" creationId="{7188EF18-479B-4DED-87AB-0E7C6479EA15}"/>
          </ac:spMkLst>
        </pc:spChg>
        <pc:picChg chg="add mod">
          <ac:chgData name="Kien Nguyen" userId="0175752f-9954-422a-b203-c08021e906d8" providerId="ADAL" clId="{7361A5EA-C871-482F-96F8-5EA9EDBC3477}" dt="2023-05-28T15:17:53.979" v="844" actId="1076"/>
          <ac:picMkLst>
            <pc:docMk/>
            <pc:sldMk cId="4160166415" sldId="388"/>
            <ac:picMk id="10" creationId="{7F214D39-1B30-4E47-ABD9-C34C2959951B}"/>
          </ac:picMkLst>
        </pc:picChg>
      </pc:sldChg>
      <pc:sldChg chg="addSp delSp modSp new mod">
        <pc:chgData name="Kien Nguyen" userId="0175752f-9954-422a-b203-c08021e906d8" providerId="ADAL" clId="{7361A5EA-C871-482F-96F8-5EA9EDBC3477}" dt="2023-05-28T15:28:03.809" v="946" actId="27636"/>
        <pc:sldMkLst>
          <pc:docMk/>
          <pc:sldMk cId="4222109052" sldId="389"/>
        </pc:sldMkLst>
        <pc:spChg chg="mod">
          <ac:chgData name="Kien Nguyen" userId="0175752f-9954-422a-b203-c08021e906d8" providerId="ADAL" clId="{7361A5EA-C871-482F-96F8-5EA9EDBC3477}" dt="2023-05-28T15:23:21.629" v="908" actId="27636"/>
          <ac:spMkLst>
            <pc:docMk/>
            <pc:sldMk cId="4222109052" sldId="389"/>
            <ac:spMk id="2" creationId="{C2818E17-7061-4EC0-9F98-F1116D3F65E3}"/>
          </ac:spMkLst>
        </pc:spChg>
        <pc:spChg chg="mod">
          <ac:chgData name="Kien Nguyen" userId="0175752f-9954-422a-b203-c08021e906d8" providerId="ADAL" clId="{7361A5EA-C871-482F-96F8-5EA9EDBC3477}" dt="2023-05-28T15:28:03.809" v="946" actId="27636"/>
          <ac:spMkLst>
            <pc:docMk/>
            <pc:sldMk cId="4222109052" sldId="389"/>
            <ac:spMk id="3" creationId="{3E7392DB-9CC3-4111-A9D5-D3904D9580B8}"/>
          </ac:spMkLst>
        </pc:spChg>
        <pc:picChg chg="add del mod">
          <ac:chgData name="Kien Nguyen" userId="0175752f-9954-422a-b203-c08021e906d8" providerId="ADAL" clId="{7361A5EA-C871-482F-96F8-5EA9EDBC3477}" dt="2023-05-28T15:23:10.644" v="895"/>
          <ac:picMkLst>
            <pc:docMk/>
            <pc:sldMk cId="4222109052" sldId="389"/>
            <ac:picMk id="4" creationId="{3166121E-3484-49DC-857F-144E7738A2B2}"/>
          </ac:picMkLst>
        </pc:picChg>
      </pc:sldChg>
      <pc:sldChg chg="addSp delSp modSp add mod">
        <pc:chgData name="Kien Nguyen" userId="0175752f-9954-422a-b203-c08021e906d8" providerId="ADAL" clId="{7361A5EA-C871-482F-96F8-5EA9EDBC3477}" dt="2023-05-28T15:57:55.674" v="1365" actId="114"/>
        <pc:sldMkLst>
          <pc:docMk/>
          <pc:sldMk cId="2935335130" sldId="390"/>
        </pc:sldMkLst>
        <pc:spChg chg="mod">
          <ac:chgData name="Kien Nguyen" userId="0175752f-9954-422a-b203-c08021e906d8" providerId="ADAL" clId="{7361A5EA-C871-482F-96F8-5EA9EDBC3477}" dt="2023-05-28T15:57:55.674" v="1365" actId="114"/>
          <ac:spMkLst>
            <pc:docMk/>
            <pc:sldMk cId="2935335130" sldId="390"/>
            <ac:spMk id="2" creationId="{C2818E17-7061-4EC0-9F98-F1116D3F65E3}"/>
          </ac:spMkLst>
        </pc:spChg>
        <pc:spChg chg="mod">
          <ac:chgData name="Kien Nguyen" userId="0175752f-9954-422a-b203-c08021e906d8" providerId="ADAL" clId="{7361A5EA-C871-482F-96F8-5EA9EDBC3477}" dt="2023-05-28T15:48:21.431" v="1197" actId="1037"/>
          <ac:spMkLst>
            <pc:docMk/>
            <pc:sldMk cId="2935335130" sldId="390"/>
            <ac:spMk id="3" creationId="{3E7392DB-9CC3-4111-A9D5-D3904D9580B8}"/>
          </ac:spMkLst>
        </pc:spChg>
        <pc:spChg chg="add mod">
          <ac:chgData name="Kien Nguyen" userId="0175752f-9954-422a-b203-c08021e906d8" providerId="ADAL" clId="{7361A5EA-C871-482F-96F8-5EA9EDBC3477}" dt="2023-05-28T15:49:02.040" v="1206" actId="14100"/>
          <ac:spMkLst>
            <pc:docMk/>
            <pc:sldMk cId="2935335130" sldId="390"/>
            <ac:spMk id="5" creationId="{34982C8B-8ED7-49EF-8D28-ABF11468133C}"/>
          </ac:spMkLst>
        </pc:spChg>
        <pc:picChg chg="add del mod modCrop">
          <ac:chgData name="Kien Nguyen" userId="0175752f-9954-422a-b203-c08021e906d8" providerId="ADAL" clId="{7361A5EA-C871-482F-96F8-5EA9EDBC3477}" dt="2023-05-28T15:35:47.385" v="1027" actId="478"/>
          <ac:picMkLst>
            <pc:docMk/>
            <pc:sldMk cId="2935335130" sldId="390"/>
            <ac:picMk id="4" creationId="{2880C620-5C6E-4A4F-A999-D80DEDE4F0EB}"/>
          </ac:picMkLst>
        </pc:picChg>
        <pc:picChg chg="add mod modCrop">
          <ac:chgData name="Kien Nguyen" userId="0175752f-9954-422a-b203-c08021e906d8" providerId="ADAL" clId="{7361A5EA-C871-482F-96F8-5EA9EDBC3477}" dt="2023-05-28T15:41:12.936" v="1092" actId="1076"/>
          <ac:picMkLst>
            <pc:docMk/>
            <pc:sldMk cId="2935335130" sldId="390"/>
            <ac:picMk id="6" creationId="{CF7F904B-BD6C-4CFB-ABFB-AA998E760634}"/>
          </ac:picMkLst>
        </pc:picChg>
        <pc:picChg chg="add mod modCrop">
          <ac:chgData name="Kien Nguyen" userId="0175752f-9954-422a-b203-c08021e906d8" providerId="ADAL" clId="{7361A5EA-C871-482F-96F8-5EA9EDBC3477}" dt="2023-05-28T15:41:03.341" v="1091" actId="14100"/>
          <ac:picMkLst>
            <pc:docMk/>
            <pc:sldMk cId="2935335130" sldId="390"/>
            <ac:picMk id="7" creationId="{BE33B377-5978-446A-9D3A-052BF7AD41B3}"/>
          </ac:picMkLst>
        </pc:picChg>
      </pc:sldChg>
      <pc:sldChg chg="addSp delSp modSp add mod">
        <pc:chgData name="Kien Nguyen" userId="0175752f-9954-422a-b203-c08021e906d8" providerId="ADAL" clId="{7361A5EA-C871-482F-96F8-5EA9EDBC3477}" dt="2023-05-28T15:51:57.743" v="1233" actId="179"/>
        <pc:sldMkLst>
          <pc:docMk/>
          <pc:sldMk cId="412969111" sldId="391"/>
        </pc:sldMkLst>
        <pc:spChg chg="mod">
          <ac:chgData name="Kien Nguyen" userId="0175752f-9954-422a-b203-c08021e906d8" providerId="ADAL" clId="{7361A5EA-C871-482F-96F8-5EA9EDBC3477}" dt="2023-05-28T15:51:23.541" v="1221" actId="114"/>
          <ac:spMkLst>
            <pc:docMk/>
            <pc:sldMk cId="412969111" sldId="391"/>
            <ac:spMk id="2" creationId="{C2818E17-7061-4EC0-9F98-F1116D3F65E3}"/>
          </ac:spMkLst>
        </pc:spChg>
        <pc:spChg chg="mod">
          <ac:chgData name="Kien Nguyen" userId="0175752f-9954-422a-b203-c08021e906d8" providerId="ADAL" clId="{7361A5EA-C871-482F-96F8-5EA9EDBC3477}" dt="2023-05-28T15:51:57.743" v="1233" actId="179"/>
          <ac:spMkLst>
            <pc:docMk/>
            <pc:sldMk cId="412969111" sldId="391"/>
            <ac:spMk id="3" creationId="{3E7392DB-9CC3-4111-A9D5-D3904D9580B8}"/>
          </ac:spMkLst>
        </pc:spChg>
        <pc:spChg chg="del">
          <ac:chgData name="Kien Nguyen" userId="0175752f-9954-422a-b203-c08021e906d8" providerId="ADAL" clId="{7361A5EA-C871-482F-96F8-5EA9EDBC3477}" dt="2023-05-28T15:42:02.767" v="1111" actId="478"/>
          <ac:spMkLst>
            <pc:docMk/>
            <pc:sldMk cId="412969111" sldId="391"/>
            <ac:spMk id="5" creationId="{34982C8B-8ED7-49EF-8D28-ABF11468133C}"/>
          </ac:spMkLst>
        </pc:spChg>
        <pc:picChg chg="del">
          <ac:chgData name="Kien Nguyen" userId="0175752f-9954-422a-b203-c08021e906d8" providerId="ADAL" clId="{7361A5EA-C871-482F-96F8-5EA9EDBC3477}" dt="2023-05-28T15:41:42.302" v="1101" actId="478"/>
          <ac:picMkLst>
            <pc:docMk/>
            <pc:sldMk cId="412969111" sldId="391"/>
            <ac:picMk id="6" creationId="{CF7F904B-BD6C-4CFB-ABFB-AA998E760634}"/>
          </ac:picMkLst>
        </pc:picChg>
        <pc:picChg chg="del">
          <ac:chgData name="Kien Nguyen" userId="0175752f-9954-422a-b203-c08021e906d8" providerId="ADAL" clId="{7361A5EA-C871-482F-96F8-5EA9EDBC3477}" dt="2023-05-28T15:41:44.021" v="1102" actId="478"/>
          <ac:picMkLst>
            <pc:docMk/>
            <pc:sldMk cId="412969111" sldId="391"/>
            <ac:picMk id="7" creationId="{BE33B377-5978-446A-9D3A-052BF7AD41B3}"/>
          </ac:picMkLst>
        </pc:picChg>
        <pc:picChg chg="add del mod modCrop">
          <ac:chgData name="Kien Nguyen" userId="0175752f-9954-422a-b203-c08021e906d8" providerId="ADAL" clId="{7361A5EA-C871-482F-96F8-5EA9EDBC3477}" dt="2023-05-28T15:46:40.917" v="1167" actId="478"/>
          <ac:picMkLst>
            <pc:docMk/>
            <pc:sldMk cId="412969111" sldId="391"/>
            <ac:picMk id="8" creationId="{87C394D9-147A-4F4A-A80A-5B7A0E9CE2D8}"/>
          </ac:picMkLst>
        </pc:picChg>
        <pc:picChg chg="add del mod modCrop">
          <ac:chgData name="Kien Nguyen" userId="0175752f-9954-422a-b203-c08021e906d8" providerId="ADAL" clId="{7361A5EA-C871-482F-96F8-5EA9EDBC3477}" dt="2023-05-28T15:45:48.207" v="1154" actId="478"/>
          <ac:picMkLst>
            <pc:docMk/>
            <pc:sldMk cId="412969111" sldId="391"/>
            <ac:picMk id="9" creationId="{97F63D7B-035B-45E4-958F-BFEA55FE27A3}"/>
          </ac:picMkLst>
        </pc:picChg>
        <pc:picChg chg="add del mod">
          <ac:chgData name="Kien Nguyen" userId="0175752f-9954-422a-b203-c08021e906d8" providerId="ADAL" clId="{7361A5EA-C871-482F-96F8-5EA9EDBC3477}" dt="2023-05-28T15:46:40.917" v="1167" actId="478"/>
          <ac:picMkLst>
            <pc:docMk/>
            <pc:sldMk cId="412969111" sldId="391"/>
            <ac:picMk id="10" creationId="{4D6FD43D-5023-4652-8D76-D43EA4C6FDBE}"/>
          </ac:picMkLst>
        </pc:picChg>
        <pc:picChg chg="add mod modCrop">
          <ac:chgData name="Kien Nguyen" userId="0175752f-9954-422a-b203-c08021e906d8" providerId="ADAL" clId="{7361A5EA-C871-482F-96F8-5EA9EDBC3477}" dt="2023-05-28T15:47:11.252" v="1176" actId="1076"/>
          <ac:picMkLst>
            <pc:docMk/>
            <pc:sldMk cId="412969111" sldId="391"/>
            <ac:picMk id="11" creationId="{EA4BB75F-3354-4FC0-BE49-AA618916A6CD}"/>
          </ac:picMkLst>
        </pc:picChg>
        <pc:picChg chg="add mod">
          <ac:chgData name="Kien Nguyen" userId="0175752f-9954-422a-b203-c08021e906d8" providerId="ADAL" clId="{7361A5EA-C871-482F-96F8-5EA9EDBC3477}" dt="2023-05-28T15:47:42.531" v="1182" actId="1036"/>
          <ac:picMkLst>
            <pc:docMk/>
            <pc:sldMk cId="412969111" sldId="391"/>
            <ac:picMk id="12" creationId="{03152FC4-C815-453C-A8D5-8546F940B6F9}"/>
          </ac:picMkLst>
        </pc:picChg>
      </pc:sldChg>
      <pc:sldChg chg="addSp delSp modSp add mod">
        <pc:chgData name="Kien Nguyen" userId="0175752f-9954-422a-b203-c08021e906d8" providerId="ADAL" clId="{7361A5EA-C871-482F-96F8-5EA9EDBC3477}" dt="2023-05-28T16:10:01.667" v="1374" actId="20577"/>
        <pc:sldMkLst>
          <pc:docMk/>
          <pc:sldMk cId="1233758773" sldId="392"/>
        </pc:sldMkLst>
        <pc:spChg chg="mod">
          <ac:chgData name="Kien Nguyen" userId="0175752f-9954-422a-b203-c08021e906d8" providerId="ADAL" clId="{7361A5EA-C871-482F-96F8-5EA9EDBC3477}" dt="2023-05-28T15:54:55.642" v="1296" actId="20577"/>
          <ac:spMkLst>
            <pc:docMk/>
            <pc:sldMk cId="1233758773" sldId="392"/>
            <ac:spMk id="2" creationId="{C2818E17-7061-4EC0-9F98-F1116D3F65E3}"/>
          </ac:spMkLst>
        </pc:spChg>
        <pc:spChg chg="mod">
          <ac:chgData name="Kien Nguyen" userId="0175752f-9954-422a-b203-c08021e906d8" providerId="ADAL" clId="{7361A5EA-C871-482F-96F8-5EA9EDBC3477}" dt="2023-05-28T16:10:01.667" v="1374" actId="20577"/>
          <ac:spMkLst>
            <pc:docMk/>
            <pc:sldMk cId="1233758773" sldId="392"/>
            <ac:spMk id="3" creationId="{3E7392DB-9CC3-4111-A9D5-D3904D9580B8}"/>
          </ac:spMkLst>
        </pc:spChg>
        <pc:picChg chg="add mod">
          <ac:chgData name="Kien Nguyen" userId="0175752f-9954-422a-b203-c08021e906d8" providerId="ADAL" clId="{7361A5EA-C871-482F-96F8-5EA9EDBC3477}" dt="2023-05-28T15:54:41.822" v="1295" actId="14100"/>
          <ac:picMkLst>
            <pc:docMk/>
            <pc:sldMk cId="1233758773" sldId="392"/>
            <ac:picMk id="6" creationId="{D3188913-7EEA-4640-8C3B-46983B6D85FD}"/>
          </ac:picMkLst>
        </pc:picChg>
        <pc:picChg chg="del mod">
          <ac:chgData name="Kien Nguyen" userId="0175752f-9954-422a-b203-c08021e906d8" providerId="ADAL" clId="{7361A5EA-C871-482F-96F8-5EA9EDBC3477}" dt="2023-05-28T15:51:45.586" v="1231" actId="478"/>
          <ac:picMkLst>
            <pc:docMk/>
            <pc:sldMk cId="1233758773" sldId="392"/>
            <ac:picMk id="11" creationId="{EA4BB75F-3354-4FC0-BE49-AA618916A6CD}"/>
          </ac:picMkLst>
        </pc:picChg>
        <pc:picChg chg="del">
          <ac:chgData name="Kien Nguyen" userId="0175752f-9954-422a-b203-c08021e906d8" providerId="ADAL" clId="{7361A5EA-C871-482F-96F8-5EA9EDBC3477}" dt="2023-05-28T15:51:45.586" v="1231" actId="478"/>
          <ac:picMkLst>
            <pc:docMk/>
            <pc:sldMk cId="1233758773" sldId="392"/>
            <ac:picMk id="12" creationId="{03152FC4-C815-453C-A8D5-8546F940B6F9}"/>
          </ac:picMkLst>
        </pc:picChg>
      </pc:sldChg>
      <pc:sldChg chg="modSp add del mod">
        <pc:chgData name="Kien Nguyen" userId="0175752f-9954-422a-b203-c08021e906d8" providerId="ADAL" clId="{7361A5EA-C871-482F-96F8-5EA9EDBC3477}" dt="2023-05-28T15:55:22.666" v="1304" actId="47"/>
        <pc:sldMkLst>
          <pc:docMk/>
          <pc:sldMk cId="3238021781" sldId="393"/>
        </pc:sldMkLst>
        <pc:spChg chg="mod">
          <ac:chgData name="Kien Nguyen" userId="0175752f-9954-422a-b203-c08021e906d8" providerId="ADAL" clId="{7361A5EA-C871-482F-96F8-5EA9EDBC3477}" dt="2023-05-28T15:55:01.965" v="1297" actId="20577"/>
          <ac:spMkLst>
            <pc:docMk/>
            <pc:sldMk cId="3238021781" sldId="393"/>
            <ac:spMk id="2" creationId="{C2818E17-7061-4EC0-9F98-F1116D3F65E3}"/>
          </ac:spMkLst>
        </pc:spChg>
        <pc:spChg chg="mod">
          <ac:chgData name="Kien Nguyen" userId="0175752f-9954-422a-b203-c08021e906d8" providerId="ADAL" clId="{7361A5EA-C871-482F-96F8-5EA9EDBC3477}" dt="2023-05-28T15:55:05.680" v="1302" actId="20577"/>
          <ac:spMkLst>
            <pc:docMk/>
            <pc:sldMk cId="3238021781" sldId="393"/>
            <ac:spMk id="3" creationId="{3E7392DB-9CC3-4111-A9D5-D3904D9580B8}"/>
          </ac:spMkLst>
        </pc:spChg>
      </pc:sldChg>
      <pc:sldChg chg="addSp delSp modSp add mod">
        <pc:chgData name="Kien Nguyen" userId="0175752f-9954-422a-b203-c08021e906d8" providerId="ADAL" clId="{7361A5EA-C871-482F-96F8-5EA9EDBC3477}" dt="2023-05-28T16:10:14.566" v="1375" actId="12"/>
        <pc:sldMkLst>
          <pc:docMk/>
          <pc:sldMk cId="3407514914" sldId="394"/>
        </pc:sldMkLst>
        <pc:spChg chg="mod">
          <ac:chgData name="Kien Nguyen" userId="0175752f-9954-422a-b203-c08021e906d8" providerId="ADAL" clId="{7361A5EA-C871-482F-96F8-5EA9EDBC3477}" dt="2023-05-28T15:55:26.715" v="1305" actId="20577"/>
          <ac:spMkLst>
            <pc:docMk/>
            <pc:sldMk cId="3407514914" sldId="394"/>
            <ac:spMk id="2" creationId="{C2818E17-7061-4EC0-9F98-F1116D3F65E3}"/>
          </ac:spMkLst>
        </pc:spChg>
        <pc:spChg chg="mod">
          <ac:chgData name="Kien Nguyen" userId="0175752f-9954-422a-b203-c08021e906d8" providerId="ADAL" clId="{7361A5EA-C871-482F-96F8-5EA9EDBC3477}" dt="2023-05-28T16:10:14.566" v="1375" actId="12"/>
          <ac:spMkLst>
            <pc:docMk/>
            <pc:sldMk cId="3407514914" sldId="394"/>
            <ac:spMk id="3" creationId="{3E7392DB-9CC3-4111-A9D5-D3904D9580B8}"/>
          </ac:spMkLst>
        </pc:spChg>
        <pc:picChg chg="add mod">
          <ac:chgData name="Kien Nguyen" userId="0175752f-9954-422a-b203-c08021e906d8" providerId="ADAL" clId="{7361A5EA-C871-482F-96F8-5EA9EDBC3477}" dt="2023-05-28T15:56:54.143" v="1344" actId="1076"/>
          <ac:picMkLst>
            <pc:docMk/>
            <pc:sldMk cId="3407514914" sldId="394"/>
            <ac:picMk id="5" creationId="{F07C78DF-CC92-4A10-928E-1B61180211C5}"/>
          </ac:picMkLst>
        </pc:picChg>
        <pc:picChg chg="del">
          <ac:chgData name="Kien Nguyen" userId="0175752f-9954-422a-b203-c08021e906d8" providerId="ADAL" clId="{7361A5EA-C871-482F-96F8-5EA9EDBC3477}" dt="2023-05-28T15:56:48.457" v="1340" actId="478"/>
          <ac:picMkLst>
            <pc:docMk/>
            <pc:sldMk cId="3407514914" sldId="394"/>
            <ac:picMk id="6" creationId="{D3188913-7EEA-4640-8C3B-46983B6D85FD}"/>
          </ac:picMkLst>
        </pc:picChg>
      </pc:sldChg>
      <pc:sldChg chg="modSp new mod">
        <pc:chgData name="Kien Nguyen" userId="0175752f-9954-422a-b203-c08021e906d8" providerId="ADAL" clId="{7361A5EA-C871-482F-96F8-5EA9EDBC3477}" dt="2023-05-28T16:29:47.197" v="1571" actId="20577"/>
        <pc:sldMkLst>
          <pc:docMk/>
          <pc:sldMk cId="2772546658" sldId="395"/>
        </pc:sldMkLst>
        <pc:spChg chg="mod">
          <ac:chgData name="Kien Nguyen" userId="0175752f-9954-422a-b203-c08021e906d8" providerId="ADAL" clId="{7361A5EA-C871-482F-96F8-5EA9EDBC3477}" dt="2023-05-28T16:29:47.197" v="1571" actId="20577"/>
          <ac:spMkLst>
            <pc:docMk/>
            <pc:sldMk cId="2772546658" sldId="395"/>
            <ac:spMk id="2" creationId="{C336E0E0-B07D-43F1-8620-EC16515A79CD}"/>
          </ac:spMkLst>
        </pc:spChg>
        <pc:spChg chg="mod">
          <ac:chgData name="Kien Nguyen" userId="0175752f-9954-422a-b203-c08021e906d8" providerId="ADAL" clId="{7361A5EA-C871-482F-96F8-5EA9EDBC3477}" dt="2023-05-28T16:19:25.017" v="1481" actId="27636"/>
          <ac:spMkLst>
            <pc:docMk/>
            <pc:sldMk cId="2772546658" sldId="395"/>
            <ac:spMk id="3" creationId="{90C5D225-F5CF-4CB3-B55E-7B82ECDDD930}"/>
          </ac:spMkLst>
        </pc:spChg>
      </pc:sldChg>
      <pc:sldChg chg="addSp delSp modSp add mod">
        <pc:chgData name="Kien Nguyen" userId="0175752f-9954-422a-b203-c08021e906d8" providerId="ADAL" clId="{7361A5EA-C871-482F-96F8-5EA9EDBC3477}" dt="2023-05-28T16:29:50.688" v="1572" actId="20577"/>
        <pc:sldMkLst>
          <pc:docMk/>
          <pc:sldMk cId="2997756588" sldId="396"/>
        </pc:sldMkLst>
        <pc:spChg chg="mod">
          <ac:chgData name="Kien Nguyen" userId="0175752f-9954-422a-b203-c08021e906d8" providerId="ADAL" clId="{7361A5EA-C871-482F-96F8-5EA9EDBC3477}" dt="2023-05-28T16:29:50.688" v="1572" actId="20577"/>
          <ac:spMkLst>
            <pc:docMk/>
            <pc:sldMk cId="2997756588" sldId="396"/>
            <ac:spMk id="2" creationId="{C336E0E0-B07D-43F1-8620-EC16515A79CD}"/>
          </ac:spMkLst>
        </pc:spChg>
        <pc:spChg chg="del mod">
          <ac:chgData name="Kien Nguyen" userId="0175752f-9954-422a-b203-c08021e906d8" providerId="ADAL" clId="{7361A5EA-C871-482F-96F8-5EA9EDBC3477}" dt="2023-05-28T16:23:26.836" v="1540" actId="478"/>
          <ac:spMkLst>
            <pc:docMk/>
            <pc:sldMk cId="2997756588" sldId="396"/>
            <ac:spMk id="3" creationId="{90C5D225-F5CF-4CB3-B55E-7B82ECDDD930}"/>
          </ac:spMkLst>
        </pc:spChg>
        <pc:spChg chg="add del mod">
          <ac:chgData name="Kien Nguyen" userId="0175752f-9954-422a-b203-c08021e906d8" providerId="ADAL" clId="{7361A5EA-C871-482F-96F8-5EA9EDBC3477}" dt="2023-05-28T16:23:29.086" v="1541" actId="478"/>
          <ac:spMkLst>
            <pc:docMk/>
            <pc:sldMk cId="2997756588" sldId="396"/>
            <ac:spMk id="5" creationId="{977EC8B1-255C-468E-B072-F240D6AD1C20}"/>
          </ac:spMkLst>
        </pc:spChg>
        <pc:picChg chg="add mod">
          <ac:chgData name="Kien Nguyen" userId="0175752f-9954-422a-b203-c08021e906d8" providerId="ADAL" clId="{7361A5EA-C871-482F-96F8-5EA9EDBC3477}" dt="2023-05-28T16:23:34.220" v="1544" actId="1076"/>
          <ac:picMkLst>
            <pc:docMk/>
            <pc:sldMk cId="2997756588" sldId="396"/>
            <ac:picMk id="7" creationId="{F27C4F36-6A9B-493C-86C5-4D4372487D92}"/>
          </ac:picMkLst>
        </pc:picChg>
      </pc:sldChg>
      <pc:sldChg chg="modSp add mod">
        <pc:chgData name="Kien Nguyen" userId="0175752f-9954-422a-b203-c08021e906d8" providerId="ADAL" clId="{7361A5EA-C871-482F-96F8-5EA9EDBC3477}" dt="2023-05-28T16:30:02.903" v="1579" actId="20577"/>
        <pc:sldMkLst>
          <pc:docMk/>
          <pc:sldMk cId="2423202084" sldId="397"/>
        </pc:sldMkLst>
        <pc:spChg chg="mod">
          <ac:chgData name="Kien Nguyen" userId="0175752f-9954-422a-b203-c08021e906d8" providerId="ADAL" clId="{7361A5EA-C871-482F-96F8-5EA9EDBC3477}" dt="2023-05-28T16:30:02.903" v="1579" actId="20577"/>
          <ac:spMkLst>
            <pc:docMk/>
            <pc:sldMk cId="2423202084" sldId="397"/>
            <ac:spMk id="2" creationId="{C336E0E0-B07D-43F1-8620-EC16515A79CD}"/>
          </ac:spMkLst>
        </pc:spChg>
      </pc:sldChg>
      <pc:sldChg chg="addSp delSp modSp add mod">
        <pc:chgData name="Kien Nguyen" userId="0175752f-9954-422a-b203-c08021e906d8" providerId="ADAL" clId="{7361A5EA-C871-482F-96F8-5EA9EDBC3477}" dt="2023-05-28T16:29:53.868" v="1573" actId="20577"/>
        <pc:sldMkLst>
          <pc:docMk/>
          <pc:sldMk cId="3741320780" sldId="398"/>
        </pc:sldMkLst>
        <pc:spChg chg="mod">
          <ac:chgData name="Kien Nguyen" userId="0175752f-9954-422a-b203-c08021e906d8" providerId="ADAL" clId="{7361A5EA-C871-482F-96F8-5EA9EDBC3477}" dt="2023-05-28T16:29:53.868" v="1573" actId="20577"/>
          <ac:spMkLst>
            <pc:docMk/>
            <pc:sldMk cId="3741320780" sldId="398"/>
            <ac:spMk id="2" creationId="{C336E0E0-B07D-43F1-8620-EC16515A79CD}"/>
          </ac:spMkLst>
        </pc:spChg>
        <pc:spChg chg="add mod">
          <ac:chgData name="Kien Nguyen" userId="0175752f-9954-422a-b203-c08021e906d8" providerId="ADAL" clId="{7361A5EA-C871-482F-96F8-5EA9EDBC3477}" dt="2023-05-28T16:27:45.143" v="1561" actId="1076"/>
          <ac:spMkLst>
            <pc:docMk/>
            <pc:sldMk cId="3741320780" sldId="398"/>
            <ac:spMk id="8" creationId="{F6A26AD4-1460-46AD-A8B2-58D390EA1F2A}"/>
          </ac:spMkLst>
        </pc:spChg>
        <pc:picChg chg="add mod">
          <ac:chgData name="Kien Nguyen" userId="0175752f-9954-422a-b203-c08021e906d8" providerId="ADAL" clId="{7361A5EA-C871-482F-96F8-5EA9EDBC3477}" dt="2023-05-28T16:24:04.072" v="1550" actId="1076"/>
          <ac:picMkLst>
            <pc:docMk/>
            <pc:sldMk cId="3741320780" sldId="398"/>
            <ac:picMk id="4" creationId="{C5C00CA2-775B-4FDA-BE87-D0623986B60B}"/>
          </ac:picMkLst>
        </pc:picChg>
        <pc:picChg chg="del">
          <ac:chgData name="Kien Nguyen" userId="0175752f-9954-422a-b203-c08021e906d8" providerId="ADAL" clId="{7361A5EA-C871-482F-96F8-5EA9EDBC3477}" dt="2023-05-28T16:23:58.677" v="1547" actId="478"/>
          <ac:picMkLst>
            <pc:docMk/>
            <pc:sldMk cId="3741320780" sldId="398"/>
            <ac:picMk id="7" creationId="{F27C4F36-6A9B-493C-86C5-4D4372487D92}"/>
          </ac:picMkLst>
        </pc:picChg>
      </pc:sldChg>
      <pc:sldChg chg="addSp delSp modSp add mod">
        <pc:chgData name="Kien Nguyen" userId="0175752f-9954-422a-b203-c08021e906d8" providerId="ADAL" clId="{7361A5EA-C871-482F-96F8-5EA9EDBC3477}" dt="2023-05-28T16:29:58.548" v="1576" actId="20577"/>
        <pc:sldMkLst>
          <pc:docMk/>
          <pc:sldMk cId="527171738" sldId="399"/>
        </pc:sldMkLst>
        <pc:spChg chg="mod">
          <ac:chgData name="Kien Nguyen" userId="0175752f-9954-422a-b203-c08021e906d8" providerId="ADAL" clId="{7361A5EA-C871-482F-96F8-5EA9EDBC3477}" dt="2023-05-28T16:29:58.548" v="1576" actId="20577"/>
          <ac:spMkLst>
            <pc:docMk/>
            <pc:sldMk cId="527171738" sldId="399"/>
            <ac:spMk id="2" creationId="{C336E0E0-B07D-43F1-8620-EC16515A79CD}"/>
          </ac:spMkLst>
        </pc:spChg>
        <pc:spChg chg="mod">
          <ac:chgData name="Kien Nguyen" userId="0175752f-9954-422a-b203-c08021e906d8" providerId="ADAL" clId="{7361A5EA-C871-482F-96F8-5EA9EDBC3477}" dt="2023-05-28T16:28:37.137" v="1570" actId="14100"/>
          <ac:spMkLst>
            <pc:docMk/>
            <pc:sldMk cId="527171738" sldId="399"/>
            <ac:spMk id="8" creationId="{F6A26AD4-1460-46AD-A8B2-58D390EA1F2A}"/>
          </ac:spMkLst>
        </pc:spChg>
        <pc:picChg chg="del">
          <ac:chgData name="Kien Nguyen" userId="0175752f-9954-422a-b203-c08021e906d8" providerId="ADAL" clId="{7361A5EA-C871-482F-96F8-5EA9EDBC3477}" dt="2023-05-28T16:28:26.557" v="1563" actId="478"/>
          <ac:picMkLst>
            <pc:docMk/>
            <pc:sldMk cId="527171738" sldId="399"/>
            <ac:picMk id="4" creationId="{C5C00CA2-775B-4FDA-BE87-D0623986B60B}"/>
          </ac:picMkLst>
        </pc:picChg>
        <pc:picChg chg="add mod">
          <ac:chgData name="Kien Nguyen" userId="0175752f-9954-422a-b203-c08021e906d8" providerId="ADAL" clId="{7361A5EA-C871-482F-96F8-5EA9EDBC3477}" dt="2023-05-28T16:28:30.858" v="1566" actId="1076"/>
          <ac:picMkLst>
            <pc:docMk/>
            <pc:sldMk cId="527171738" sldId="399"/>
            <ac:picMk id="5" creationId="{49B3520D-70C9-4C29-B990-11C7D11A4696}"/>
          </ac:picMkLst>
        </pc:picChg>
      </pc:sldChg>
      <pc:sldMasterChg chg="modSldLayout">
        <pc:chgData name="Kien Nguyen" userId="0175752f-9954-422a-b203-c08021e906d8" providerId="ADAL" clId="{7361A5EA-C871-482F-96F8-5EA9EDBC3477}" dt="2023-05-28T16:30:50.250" v="1581" actId="20577"/>
        <pc:sldMasterMkLst>
          <pc:docMk/>
          <pc:sldMasterMk cId="3573815682" sldId="2147483660"/>
        </pc:sldMasterMkLst>
        <pc:sldLayoutChg chg="modSp mod">
          <pc:chgData name="Kien Nguyen" userId="0175752f-9954-422a-b203-c08021e906d8" providerId="ADAL" clId="{7361A5EA-C871-482F-96F8-5EA9EDBC3477}" dt="2023-05-28T16:30:50.250" v="1581" actId="20577"/>
          <pc:sldLayoutMkLst>
            <pc:docMk/>
            <pc:sldMasterMk cId="3573815682" sldId="2147483660"/>
            <pc:sldLayoutMk cId="2057139944" sldId="2147483662"/>
          </pc:sldLayoutMkLst>
          <pc:spChg chg="mod">
            <ac:chgData name="Kien Nguyen" userId="0175752f-9954-422a-b203-c08021e906d8" providerId="ADAL" clId="{7361A5EA-C871-482F-96F8-5EA9EDBC3477}" dt="2023-05-28T16:30:50.250" v="1581" actId="20577"/>
            <ac:spMkLst>
              <pc:docMk/>
              <pc:sldMasterMk cId="3573815682" sldId="2147483660"/>
              <pc:sldLayoutMk cId="2057139944" sldId="2147483662"/>
              <ac:spMk id="11" creationId="{9DA947C3-1AB8-1944-94EA-07318327ACB3}"/>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588" y="0"/>
            <a:ext cx="3169920" cy="480060"/>
          </a:xfrm>
          <a:prstGeom prst="rect">
            <a:avLst/>
          </a:prstGeom>
        </p:spPr>
        <p:txBody>
          <a:bodyPr vert="horz" lIns="91440" tIns="45720" rIns="91440" bIns="45720" rtlCol="0"/>
          <a:lstStyle>
            <a:lvl1pPr algn="r">
              <a:defRPr sz="1200"/>
            </a:lvl1pPr>
          </a:lstStyle>
          <a:p>
            <a:fld id="{427337DF-DDE6-4329-B991-8949DA4C999F}" type="datetimeFigureOut">
              <a:rPr lang="en-US" smtClean="0"/>
              <a:t>9/23/2023</a:t>
            </a:fld>
            <a:endParaRPr lang="en-US"/>
          </a:p>
        </p:txBody>
      </p:sp>
      <p:sp>
        <p:nvSpPr>
          <p:cNvPr id="4" name="Footer Placeholder 3"/>
          <p:cNvSpPr>
            <a:spLocks noGrp="1"/>
          </p:cNvSpPr>
          <p:nvPr>
            <p:ph type="ftr" sz="quarter" idx="2"/>
          </p:nvPr>
        </p:nvSpPr>
        <p:spPr>
          <a:xfrm>
            <a:off x="0" y="9119473"/>
            <a:ext cx="3169920" cy="4800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588" y="9119473"/>
            <a:ext cx="3169920" cy="480060"/>
          </a:xfrm>
          <a:prstGeom prst="rect">
            <a:avLst/>
          </a:prstGeom>
        </p:spPr>
        <p:txBody>
          <a:bodyPr vert="horz" lIns="91440" tIns="45720" rIns="91440" bIns="45720" rtlCol="0" anchor="b"/>
          <a:lstStyle>
            <a:lvl1pPr algn="r">
              <a:defRPr sz="1200"/>
            </a:lvl1pPr>
          </a:lstStyle>
          <a:p>
            <a:fld id="{36A0BA0E-BC4D-4CA7-A044-7582170402E8}" type="slidenum">
              <a:rPr lang="en-US" smtClean="0"/>
              <a:t>‹#›</a:t>
            </a:fld>
            <a:endParaRPr lang="en-US"/>
          </a:p>
        </p:txBody>
      </p:sp>
    </p:spTree>
    <p:extLst>
      <p:ext uri="{BB962C8B-B14F-4D97-AF65-F5344CB8AC3E}">
        <p14:creationId xmlns:p14="http://schemas.microsoft.com/office/powerpoint/2010/main" val="849704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143588" y="0"/>
            <a:ext cx="3169920" cy="480060"/>
          </a:xfrm>
          <a:prstGeom prst="rect">
            <a:avLst/>
          </a:prstGeom>
        </p:spPr>
        <p:txBody>
          <a:bodyPr vert="horz" lIns="91440" tIns="45720" rIns="91440" bIns="45720" rtlCol="0"/>
          <a:lstStyle>
            <a:lvl1pPr algn="r">
              <a:defRPr sz="1200"/>
            </a:lvl1pPr>
          </a:lstStyle>
          <a:p>
            <a:fld id="{39794E18-8E48-4968-8FD9-0351CFA90743}" type="datetimeFigureOut">
              <a:rPr lang="en-GB" smtClean="0"/>
              <a:t>23/09/2023</a:t>
            </a:fld>
            <a:endParaRPr lang="en-GB"/>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119473"/>
            <a:ext cx="3169920" cy="48006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143588" y="9119473"/>
            <a:ext cx="3169920" cy="480060"/>
          </a:xfrm>
          <a:prstGeom prst="rect">
            <a:avLst/>
          </a:prstGeom>
        </p:spPr>
        <p:txBody>
          <a:bodyPr vert="horz" lIns="91440" tIns="45720" rIns="91440" bIns="45720" rtlCol="0" anchor="b"/>
          <a:lstStyle>
            <a:lvl1pPr algn="r">
              <a:defRPr sz="1200"/>
            </a:lvl1pPr>
          </a:lstStyle>
          <a:p>
            <a:fld id="{CDAE0073-C388-4BBC-94F1-A3FD064D5EAA}" type="slidenum">
              <a:rPr lang="en-GB" smtClean="0"/>
              <a:t>‹#›</a:t>
            </a:fld>
            <a:endParaRPr lang="en-GB"/>
          </a:p>
        </p:txBody>
      </p:sp>
    </p:spTree>
    <p:extLst>
      <p:ext uri="{BB962C8B-B14F-4D97-AF65-F5344CB8AC3E}">
        <p14:creationId xmlns:p14="http://schemas.microsoft.com/office/powerpoint/2010/main" val="1681304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hewy" panose="020B0604020202020204" charset="0"/>
              </a:rPr>
              <a:t>Obscure: </a:t>
            </a:r>
            <a:r>
              <a:rPr lang="en-US" sz="1200" dirty="0" err="1">
                <a:latin typeface="Chewy" panose="020B0604020202020204" charset="0"/>
              </a:rPr>
              <a:t>mơ</a:t>
            </a:r>
            <a:r>
              <a:rPr lang="en-US" sz="1200" dirty="0">
                <a:latin typeface="Chewy" panose="020B0604020202020204" charset="0"/>
              </a:rPr>
              <a:t> </a:t>
            </a:r>
            <a:r>
              <a:rPr lang="en-US" sz="1200" dirty="0" err="1">
                <a:latin typeface="Chewy" panose="020B0604020202020204" charset="0"/>
              </a:rPr>
              <a:t>hồ</a:t>
            </a:r>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8</a:t>
            </a:fld>
            <a:endParaRPr lang="en-GB"/>
          </a:p>
        </p:txBody>
      </p:sp>
    </p:spTree>
    <p:extLst>
      <p:ext uri="{BB962C8B-B14F-4D97-AF65-F5344CB8AC3E}">
        <p14:creationId xmlns:p14="http://schemas.microsoft.com/office/powerpoint/2010/main" val="1469033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hewy" panose="020B0604020202020204" charset="0"/>
              </a:rPr>
              <a:t>realize: </a:t>
            </a:r>
            <a:r>
              <a:rPr lang="en-US" sz="1200" dirty="0" err="1">
                <a:latin typeface="Chewy" panose="020B0604020202020204" charset="0"/>
              </a:rPr>
              <a:t>thực</a:t>
            </a:r>
            <a:r>
              <a:rPr lang="en-US" sz="1200" dirty="0">
                <a:latin typeface="Chewy" panose="020B0604020202020204" charset="0"/>
              </a:rPr>
              <a:t> </a:t>
            </a:r>
            <a:r>
              <a:rPr lang="en-US" sz="1200" dirty="0" err="1">
                <a:latin typeface="Chewy" panose="020B0604020202020204" charset="0"/>
              </a:rPr>
              <a:t>hiện</a:t>
            </a:r>
            <a:endParaRPr lang="en-US" dirty="0"/>
          </a:p>
        </p:txBody>
      </p:sp>
      <p:sp>
        <p:nvSpPr>
          <p:cNvPr id="4" name="Slide Number Placeholder 3"/>
          <p:cNvSpPr>
            <a:spLocks noGrp="1"/>
          </p:cNvSpPr>
          <p:nvPr>
            <p:ph type="sldNum" sz="quarter" idx="5"/>
          </p:nvPr>
        </p:nvSpPr>
        <p:spPr/>
        <p:txBody>
          <a:bodyPr/>
          <a:lstStyle/>
          <a:p>
            <a:fld id="{CDAE0073-C388-4BBC-94F1-A3FD064D5EAA}" type="slidenum">
              <a:rPr lang="en-GB" smtClean="0"/>
              <a:t>9</a:t>
            </a:fld>
            <a:endParaRPr lang="en-GB"/>
          </a:p>
        </p:txBody>
      </p:sp>
    </p:spTree>
    <p:extLst>
      <p:ext uri="{BB962C8B-B14F-4D97-AF65-F5344CB8AC3E}">
        <p14:creationId xmlns:p14="http://schemas.microsoft.com/office/powerpoint/2010/main" val="1943660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700808"/>
            <a:ext cx="7772400" cy="794519"/>
          </a:xfrm>
        </p:spPr>
        <p:txBody>
          <a:bodyPr vert="horz" lIns="91440" tIns="45720" rIns="91440" bIns="45720" rtlCol="0" anchor="ctr">
            <a:noAutofit/>
          </a:bodyPr>
          <a:lstStyle>
            <a:lvl1pPr>
              <a:defRPr lang="en-GB" sz="4000" b="1" cap="all" baseline="0" dirty="0" smtClean="0">
                <a:solidFill>
                  <a:srgbClr val="DC0081"/>
                </a:solidFill>
              </a:defRPr>
            </a:lvl1pPr>
          </a:lstStyle>
          <a:p>
            <a:pPr marL="0" lvl="0" indent="0" fontAlgn="auto">
              <a:spcAft>
                <a:spcPts val="0"/>
              </a:spcAft>
            </a:pPr>
            <a:r>
              <a:rPr lang="en-US" dirty="0"/>
              <a:t>Click to edit Master style</a:t>
            </a:r>
            <a:endParaRPr lang="en-GB" dirty="0"/>
          </a:p>
        </p:txBody>
      </p:sp>
      <p:sp>
        <p:nvSpPr>
          <p:cNvPr id="3" name="Subtitle 2"/>
          <p:cNvSpPr>
            <a:spLocks noGrp="1"/>
          </p:cNvSpPr>
          <p:nvPr>
            <p:ph type="subTitle" idx="1"/>
          </p:nvPr>
        </p:nvSpPr>
        <p:spPr>
          <a:xfrm>
            <a:off x="683568" y="2495327"/>
            <a:ext cx="7776864" cy="622920"/>
          </a:xfrm>
        </p:spPr>
        <p:txBody>
          <a:bodyPr vert="horz" lIns="91440" tIns="45720" rIns="91440" bIns="45720" rtlCol="0">
            <a:normAutofit/>
          </a:bodyPr>
          <a:lstStyle>
            <a:lvl1pPr algn="ctr">
              <a:defRPr lang="en-GB" sz="3400" b="1" i="1" baseline="0" dirty="0" smtClean="0">
                <a:solidFill>
                  <a:srgbClr val="280099"/>
                </a:solidFill>
              </a:defRPr>
            </a:lvl1pPr>
          </a:lstStyle>
          <a:p>
            <a:pPr marL="0" lvl="0" indent="0" algn="ctr" fontAlgn="auto">
              <a:spcAft>
                <a:spcPts val="0"/>
              </a:spcAft>
              <a:buFont typeface="Wingdings" pitchFamily="2" charset="2"/>
              <a:buNone/>
            </a:pPr>
            <a:r>
              <a:rPr lang="en-US"/>
              <a:t>Click to edit Master subtitle style</a:t>
            </a:r>
            <a:endParaRPr lang="en-GB" dirty="0"/>
          </a:p>
        </p:txBody>
      </p:sp>
      <p:sp>
        <p:nvSpPr>
          <p:cNvPr id="4" name="Date Placeholder 3"/>
          <p:cNvSpPr>
            <a:spLocks noGrp="1"/>
          </p:cNvSpPr>
          <p:nvPr>
            <p:ph type="dt" sz="half" idx="10"/>
          </p:nvPr>
        </p:nvSpPr>
        <p:spPr/>
        <p:txBody>
          <a:bodyPr/>
          <a:lstStyle/>
          <a:p>
            <a:fld id="{220170DD-C861-476F-B7D8-5341A2B4ECC3}" type="datetimeFigureOut">
              <a:rPr lang="en-GB" smtClean="0"/>
              <a:t>23/09/2023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155074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21822" y="0"/>
            <a:ext cx="6764977" cy="822722"/>
          </a:xfrm>
        </p:spPr>
        <p:txBody>
          <a:bodyPr vert="horz" lIns="91440" tIns="45720" rIns="91440" bIns="45720" rtlCol="0" anchor="ctr">
            <a:normAutofit/>
          </a:bodyPr>
          <a:lstStyle>
            <a:lvl1pPr algn="r">
              <a:defRPr lang="en-GB" sz="3600" b="1" kern="1200" dirty="0">
                <a:solidFill>
                  <a:srgbClr val="0070C0"/>
                </a:solidFill>
                <a:latin typeface="+mj-lt"/>
                <a:ea typeface="+mj-ea"/>
                <a:cs typeface="+mj-cs"/>
              </a:defRPr>
            </a:lvl1pPr>
          </a:lstStyle>
          <a:p>
            <a:pPr lvl="0" algn="r"/>
            <a:r>
              <a:rPr lang="en-US" dirty="0"/>
              <a:t>Click to edit Master title style</a:t>
            </a:r>
            <a:endParaRPr lang="en-GB" dirty="0"/>
          </a:p>
        </p:txBody>
      </p:sp>
      <p:sp>
        <p:nvSpPr>
          <p:cNvPr id="3" name="Content Placeholder 2"/>
          <p:cNvSpPr>
            <a:spLocks noGrp="1"/>
          </p:cNvSpPr>
          <p:nvPr>
            <p:ph idx="1"/>
          </p:nvPr>
        </p:nvSpPr>
        <p:spPr>
          <a:xfrm>
            <a:off x="457200" y="976313"/>
            <a:ext cx="8229600" cy="540207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Line 1057">
            <a:extLst>
              <a:ext uri="{FF2B5EF4-FFF2-40B4-BE49-F238E27FC236}">
                <a16:creationId xmlns:a16="http://schemas.microsoft.com/office/drawing/2014/main" id="{E0180F8B-C67A-014F-86B4-6425D016713C}"/>
              </a:ext>
            </a:extLst>
          </p:cNvPr>
          <p:cNvSpPr>
            <a:spLocks noChangeShapeType="1"/>
          </p:cNvSpPr>
          <p:nvPr userDrawn="1"/>
        </p:nvSpPr>
        <p:spPr bwMode="auto">
          <a:xfrm flipV="1">
            <a:off x="457200" y="822722"/>
            <a:ext cx="8229600" cy="15783"/>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pPr fontAlgn="auto">
              <a:spcBef>
                <a:spcPts val="0"/>
              </a:spcBef>
              <a:spcAft>
                <a:spcPts val="0"/>
              </a:spcAft>
              <a:defRPr/>
            </a:pPr>
            <a:endParaRPr lang="en-US">
              <a:latin typeface="+mn-lt"/>
            </a:endParaRPr>
          </a:p>
        </p:txBody>
      </p:sp>
      <p:pic>
        <p:nvPicPr>
          <p:cNvPr id="15" name="Picture 14">
            <a:extLst>
              <a:ext uri="{FF2B5EF4-FFF2-40B4-BE49-F238E27FC236}">
                <a16:creationId xmlns:a16="http://schemas.microsoft.com/office/drawing/2014/main" id="{799CD89B-084B-D04A-A863-AD2B2ED77568}"/>
              </a:ext>
            </a:extLst>
          </p:cNvPr>
          <p:cNvPicPr>
            <a:picLocks noChangeAspect="1"/>
          </p:cNvPicPr>
          <p:nvPr userDrawn="1"/>
        </p:nvPicPr>
        <p:blipFill>
          <a:blip r:embed="rId2"/>
          <a:stretch>
            <a:fillRect/>
          </a:stretch>
        </p:blipFill>
        <p:spPr>
          <a:xfrm>
            <a:off x="472670" y="16771"/>
            <a:ext cx="1449153" cy="790170"/>
          </a:xfrm>
          <a:prstGeom prst="rect">
            <a:avLst/>
          </a:prstGeom>
        </p:spPr>
      </p:pic>
      <p:sp>
        <p:nvSpPr>
          <p:cNvPr id="11" name="Rectangle 1056">
            <a:extLst>
              <a:ext uri="{FF2B5EF4-FFF2-40B4-BE49-F238E27FC236}">
                <a16:creationId xmlns:a16="http://schemas.microsoft.com/office/drawing/2014/main" id="{9DA947C3-1AB8-1944-94EA-07318327ACB3}"/>
              </a:ext>
            </a:extLst>
          </p:cNvPr>
          <p:cNvSpPr>
            <a:spLocks noChangeArrowheads="1"/>
          </p:cNvSpPr>
          <p:nvPr userDrawn="1"/>
        </p:nvSpPr>
        <p:spPr bwMode="auto">
          <a:xfrm>
            <a:off x="444243" y="6496883"/>
            <a:ext cx="874439" cy="361117"/>
          </a:xfrm>
          <a:prstGeom prst="rect">
            <a:avLst/>
          </a:prstGeom>
          <a:noFill/>
          <a:ln w="19050">
            <a:noFill/>
            <a:miter lim="800000"/>
            <a:headEnd/>
            <a:tailEnd/>
          </a:ln>
          <a:effectLst/>
        </p:spPr>
        <p:txBody>
          <a:bodyPr/>
          <a:lstStyle/>
          <a:p>
            <a:pPr algn="ctr" fontAlgn="auto">
              <a:spcBef>
                <a:spcPts val="0"/>
              </a:spcBef>
              <a:spcAft>
                <a:spcPts val="0"/>
              </a:spcAft>
              <a:defRPr/>
            </a:pPr>
            <a:fld id="{D0EEE225-A7BC-457B-9273-D4D41378CEAC}" type="slidenum">
              <a:rPr lang="en-US" sz="1400" b="1" smtClean="0">
                <a:solidFill>
                  <a:srgbClr val="0070C0"/>
                </a:solidFill>
                <a:latin typeface="+mj-lt"/>
                <a:cs typeface="Arial" panose="020B0604020202020204" pitchFamily="34" charset="0"/>
              </a:rPr>
              <a:pPr algn="ctr" fontAlgn="auto">
                <a:spcBef>
                  <a:spcPts val="0"/>
                </a:spcBef>
                <a:spcAft>
                  <a:spcPts val="0"/>
                </a:spcAft>
                <a:defRPr/>
              </a:pPr>
              <a:t>‹#›</a:t>
            </a:fld>
            <a:r>
              <a:rPr lang="en-US" sz="1400" b="1" dirty="0">
                <a:solidFill>
                  <a:srgbClr val="0070C0"/>
                </a:solidFill>
                <a:latin typeface="+mj-lt"/>
                <a:cs typeface="Arial" panose="020B0604020202020204" pitchFamily="34" charset="0"/>
              </a:rPr>
              <a:t> / 27</a:t>
            </a:r>
          </a:p>
        </p:txBody>
      </p:sp>
      <p:cxnSp>
        <p:nvCxnSpPr>
          <p:cNvPr id="12" name="Straight Connector 11">
            <a:extLst>
              <a:ext uri="{FF2B5EF4-FFF2-40B4-BE49-F238E27FC236}">
                <a16:creationId xmlns:a16="http://schemas.microsoft.com/office/drawing/2014/main" id="{D76ADE6F-E287-9D45-BF4E-78DDB3322AB7}"/>
              </a:ext>
            </a:extLst>
          </p:cNvPr>
          <p:cNvCxnSpPr/>
          <p:nvPr userDrawn="1"/>
        </p:nvCxnSpPr>
        <p:spPr>
          <a:xfrm>
            <a:off x="444243" y="6496883"/>
            <a:ext cx="874439" cy="0"/>
          </a:xfrm>
          <a:prstGeom prst="line">
            <a:avLst/>
          </a:prstGeo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5713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20170DD-C861-476F-B7D8-5341A2B4ECC3}" type="datetimeFigureOut">
              <a:rPr lang="en-GB" smtClean="0"/>
              <a:t>23/09/2023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DF74D9D-2B93-4224-B077-96C9625F4AFD}" type="slidenum">
              <a:rPr lang="en-GB" smtClean="0"/>
              <a:t>‹#›</a:t>
            </a:fld>
            <a:endParaRPr lang="en-GB"/>
          </a:p>
        </p:txBody>
      </p:sp>
    </p:spTree>
    <p:extLst>
      <p:ext uri="{BB962C8B-B14F-4D97-AF65-F5344CB8AC3E}">
        <p14:creationId xmlns:p14="http://schemas.microsoft.com/office/powerpoint/2010/main" val="27496386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170DD-C861-476F-B7D8-5341A2B4ECC3}" type="datetimeFigureOut">
              <a:rPr lang="en-GB" smtClean="0"/>
              <a:t>23/09/2023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74D9D-2B93-4224-B077-96C9625F4AFD}" type="slidenum">
              <a:rPr lang="en-GB" smtClean="0"/>
              <a:t>‹#›</a:t>
            </a:fld>
            <a:endParaRPr lang="en-GB"/>
          </a:p>
        </p:txBody>
      </p:sp>
    </p:spTree>
    <p:extLst>
      <p:ext uri="{BB962C8B-B14F-4D97-AF65-F5344CB8AC3E}">
        <p14:creationId xmlns:p14="http://schemas.microsoft.com/office/powerpoint/2010/main" val="3573815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280099"/>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80099"/>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80099"/>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8009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A045AB4-3B3B-9D46-91AA-D63674BAC40B}"/>
              </a:ext>
            </a:extLst>
          </p:cNvPr>
          <p:cNvSpPr>
            <a:spLocks noGrp="1"/>
          </p:cNvSpPr>
          <p:nvPr>
            <p:ph type="ctrTitle"/>
          </p:nvPr>
        </p:nvSpPr>
        <p:spPr>
          <a:xfrm>
            <a:off x="391999" y="2316077"/>
            <a:ext cx="8382000" cy="827171"/>
          </a:xfrm>
        </p:spPr>
        <p:txBody>
          <a:bodyPr>
            <a:noAutofit/>
          </a:bodyPr>
          <a:lstStyle/>
          <a:p>
            <a:r>
              <a:rPr lang="en-US" sz="3600" dirty="0">
                <a:solidFill>
                  <a:srgbClr val="0070C0"/>
                </a:solidFill>
                <a:latin typeface="+mn-lt"/>
                <a:ea typeface="+mn-ea"/>
                <a:cs typeface="+mn-cs"/>
              </a:rPr>
              <a:t>Software Design (swD392)</a:t>
            </a:r>
          </a:p>
        </p:txBody>
      </p:sp>
      <p:sp>
        <p:nvSpPr>
          <p:cNvPr id="12" name="Subtitle 2">
            <a:extLst>
              <a:ext uri="{FF2B5EF4-FFF2-40B4-BE49-F238E27FC236}">
                <a16:creationId xmlns:a16="http://schemas.microsoft.com/office/drawing/2014/main" id="{9E3A49C6-8B03-984C-A45B-82E3A6B8108A}"/>
              </a:ext>
            </a:extLst>
          </p:cNvPr>
          <p:cNvSpPr txBox="1">
            <a:spLocks/>
          </p:cNvSpPr>
          <p:nvPr/>
        </p:nvSpPr>
        <p:spPr>
          <a:xfrm>
            <a:off x="1043607" y="3143248"/>
            <a:ext cx="7056785" cy="1005832"/>
          </a:xfrm>
          <a:prstGeom prst="rect">
            <a:avLst/>
          </a:prstGeom>
        </p:spPr>
        <p:txBody>
          <a:bodyPr>
            <a:noAutofit/>
          </a:bodyPr>
          <a:lstStyle>
            <a:lvl1pPr marL="342900" indent="-342900" algn="l" defTabSz="914400" rtl="0" eaLnBrk="1" latinLnBrk="0" hangingPunct="1">
              <a:spcBef>
                <a:spcPct val="20000"/>
              </a:spcBef>
              <a:buFont typeface="Wingdings" pitchFamily="2" charset="2"/>
              <a:buChar char="§"/>
              <a:defRPr lang="en-US" sz="3200" kern="1200" baseline="0" dirty="0" smtClean="0">
                <a:solidFill>
                  <a:srgbClr val="280099"/>
                </a:solidFill>
                <a:latin typeface="+mn-lt"/>
                <a:ea typeface="+mn-ea"/>
                <a:cs typeface="+mn-cs"/>
              </a:defRPr>
            </a:lvl1pPr>
            <a:lvl2pPr marL="742950" indent="-285750" algn="l" defTabSz="914400" rtl="0" eaLnBrk="1" latinLnBrk="0" hangingPunct="1">
              <a:spcBef>
                <a:spcPct val="20000"/>
              </a:spcBef>
              <a:buFont typeface="Arial" pitchFamily="34" charset="0"/>
              <a:buChar char="–"/>
              <a:defRPr lang="en-US" sz="2800" kern="1200" baseline="0" dirty="0" smtClean="0">
                <a:solidFill>
                  <a:srgbClr val="280099"/>
                </a:solidFill>
                <a:latin typeface="+mn-lt"/>
                <a:ea typeface="+mn-ea"/>
                <a:cs typeface="+mn-cs"/>
              </a:defRPr>
            </a:lvl2pPr>
            <a:lvl3pPr marL="1143000" indent="-228600" algn="l" defTabSz="914400" rtl="0" eaLnBrk="1" latinLnBrk="0" hangingPunct="1">
              <a:spcBef>
                <a:spcPct val="20000"/>
              </a:spcBef>
              <a:buFont typeface="Calibri" pitchFamily="34" charset="0"/>
              <a:buChar char="+"/>
              <a:defRPr lang="en-US" sz="2400" kern="1200" baseline="0" dirty="0" smtClean="0">
                <a:solidFill>
                  <a:srgbClr val="280099"/>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US" sz="2000" kern="1200" baseline="0" dirty="0" smtClean="0">
                <a:solidFill>
                  <a:srgbClr val="28009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fontAlgn="auto">
              <a:spcAft>
                <a:spcPts val="0"/>
              </a:spcAft>
              <a:buNone/>
            </a:pPr>
            <a:r>
              <a:rPr lang="en-US" sz="3000" b="1" i="1" cap="all" dirty="0">
                <a:solidFill>
                  <a:srgbClr val="0070C0"/>
                </a:solidFill>
              </a:rPr>
              <a:t>Ch09-11: ﻿Dynamic modeling</a:t>
            </a:r>
          </a:p>
        </p:txBody>
      </p:sp>
      <p:pic>
        <p:nvPicPr>
          <p:cNvPr id="3" name="Picture 2">
            <a:extLst>
              <a:ext uri="{FF2B5EF4-FFF2-40B4-BE49-F238E27FC236}">
                <a16:creationId xmlns:a16="http://schemas.microsoft.com/office/drawing/2014/main" id="{4443AD00-2C71-864D-957E-1D17462BF08F}"/>
              </a:ext>
            </a:extLst>
          </p:cNvPr>
          <p:cNvPicPr>
            <a:picLocks noChangeAspect="1"/>
          </p:cNvPicPr>
          <p:nvPr/>
        </p:nvPicPr>
        <p:blipFill>
          <a:blip r:embed="rId2"/>
          <a:stretch>
            <a:fillRect/>
          </a:stretch>
        </p:blipFill>
        <p:spPr>
          <a:xfrm>
            <a:off x="3131840" y="369158"/>
            <a:ext cx="2512194" cy="1369807"/>
          </a:xfrm>
          <a:prstGeom prst="rect">
            <a:avLst/>
          </a:prstGeom>
        </p:spPr>
      </p:pic>
    </p:spTree>
    <p:extLst>
      <p:ext uri="{BB962C8B-B14F-4D97-AF65-F5344CB8AC3E}">
        <p14:creationId xmlns:p14="http://schemas.microsoft.com/office/powerpoint/2010/main" val="3465895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C5B0-3F35-4DE5-B01F-7A5FB332B6B9}"/>
              </a:ext>
            </a:extLst>
          </p:cNvPr>
          <p:cNvSpPr>
            <a:spLocks noGrp="1"/>
          </p:cNvSpPr>
          <p:nvPr>
            <p:ph type="title"/>
          </p:nvPr>
        </p:nvSpPr>
        <p:spPr/>
        <p:txBody>
          <a:bodyPr>
            <a:normAutofit fontScale="90000"/>
          </a:bodyPr>
          <a:lstStyle/>
          <a:p>
            <a:r>
              <a:rPr lang="en-US" sz="3300" dirty="0"/>
              <a:t>Stateless Dynamic Interaction Modeling</a:t>
            </a:r>
            <a:br>
              <a:rPr lang="en-US" sz="3100" dirty="0"/>
            </a:br>
            <a:r>
              <a:rPr lang="en-US" sz="3000" i="1" dirty="0"/>
              <a:t>View Alarms Example 1/2</a:t>
            </a:r>
          </a:p>
        </p:txBody>
      </p:sp>
      <p:sp>
        <p:nvSpPr>
          <p:cNvPr id="3" name="Content Placeholder 2">
            <a:extLst>
              <a:ext uri="{FF2B5EF4-FFF2-40B4-BE49-F238E27FC236}">
                <a16:creationId xmlns:a16="http://schemas.microsoft.com/office/drawing/2014/main" id="{E553CBB1-1564-4040-B450-0879A65E7F75}"/>
              </a:ext>
            </a:extLst>
          </p:cNvPr>
          <p:cNvSpPr>
            <a:spLocks noGrp="1"/>
          </p:cNvSpPr>
          <p:nvPr>
            <p:ph idx="1"/>
          </p:nvPr>
        </p:nvSpPr>
        <p:spPr>
          <a:xfrm>
            <a:off x="457200" y="976312"/>
            <a:ext cx="8229600" cy="5693048"/>
          </a:xfrm>
        </p:spPr>
        <p:txBody>
          <a:bodyPr>
            <a:normAutofit/>
          </a:bodyPr>
          <a:lstStyle/>
          <a:p>
            <a:pPr marL="0" indent="0">
              <a:buNone/>
            </a:pPr>
            <a:r>
              <a:rPr lang="en-US" sz="2000" dirty="0">
                <a:latin typeface="Calibri" panose="020F0502020204030204" pitchFamily="34" charset="0"/>
                <a:cs typeface="Calibri" panose="020F0502020204030204" pitchFamily="34" charset="0"/>
              </a:rPr>
              <a:t>As an example of stateless dynamic interaction modeling, consider View Alarms UC from the Emergency Monitoring System case study.</a:t>
            </a:r>
          </a:p>
          <a:p>
            <a:pPr marL="0" indent="0">
              <a:buFont typeface="Arial" panose="020B0604020202020204" pitchFamily="34" charset="0"/>
              <a:buNone/>
            </a:pPr>
            <a:r>
              <a:rPr lang="en-US" sz="2000" b="1" i="1" dirty="0">
                <a:latin typeface="Calibri" panose="020F0502020204030204" pitchFamily="34" charset="0"/>
                <a:cs typeface="Calibri" panose="020F0502020204030204" pitchFamily="34" charset="0"/>
              </a:rPr>
              <a:t>1. </a:t>
            </a:r>
            <a:r>
              <a:rPr lang="en-US" sz="2000" b="1" i="1" u="sng" dirty="0">
                <a:latin typeface="Calibri" panose="020F0502020204030204" pitchFamily="34" charset="0"/>
                <a:cs typeface="Calibri" panose="020F0502020204030204" pitchFamily="34" charset="0"/>
              </a:rPr>
              <a:t>Develop UC Model</a:t>
            </a:r>
          </a:p>
          <a:p>
            <a:pPr marL="0" indent="0">
              <a:buFont typeface="Arial" panose="020B0604020202020204" pitchFamily="34" charset="0"/>
              <a:buNone/>
            </a:pPr>
            <a:r>
              <a:rPr lang="en-US" sz="2000" dirty="0">
                <a:latin typeface="Calibri" panose="020F0502020204030204" pitchFamily="34" charset="0"/>
                <a:cs typeface="Calibri" panose="020F0502020204030204" pitchFamily="34" charset="0"/>
              </a:rPr>
              <a:t>The UC description is briefly</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described as follows:</a:t>
            </a:r>
          </a:p>
          <a:p>
            <a:pPr marL="0" indent="0">
              <a:buNone/>
            </a:pPr>
            <a:endParaRPr lang="en-US" sz="20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506D3C5F-0AEC-49A7-B532-123844F3DD46}"/>
              </a:ext>
            </a:extLst>
          </p:cNvPr>
          <p:cNvSpPr txBox="1"/>
          <p:nvPr/>
        </p:nvSpPr>
        <p:spPr>
          <a:xfrm flipH="1">
            <a:off x="608215" y="2924944"/>
            <a:ext cx="7927570" cy="3416320"/>
          </a:xfrm>
          <a:prstGeom prst="rect">
            <a:avLst/>
          </a:prstGeom>
          <a:noFill/>
          <a:ln w="12700">
            <a:solidFill>
              <a:schemeClr val="accent1"/>
            </a:solidFill>
          </a:ln>
        </p:spPr>
        <p:txBody>
          <a:bodyPr wrap="square" rtlCol="0">
            <a:spAutoFit/>
          </a:bodyPr>
          <a:lstStyle/>
          <a:p>
            <a:pPr>
              <a:buNone/>
            </a:pPr>
            <a:r>
              <a:rPr lang="en-US" b="1" dirty="0">
                <a:latin typeface="Calibri" panose="020F0502020204030204" pitchFamily="34" charset="0"/>
                <a:cs typeface="Calibri" panose="020F0502020204030204" pitchFamily="34" charset="0"/>
              </a:rPr>
              <a:t>UC name: </a:t>
            </a:r>
            <a:r>
              <a:rPr lang="en-US" dirty="0">
                <a:latin typeface="Calibri" panose="020F0502020204030204" pitchFamily="34" charset="0"/>
                <a:cs typeface="Calibri" panose="020F0502020204030204" pitchFamily="34" charset="0"/>
              </a:rPr>
              <a:t>View Alarms</a:t>
            </a:r>
          </a:p>
          <a:p>
            <a:pPr>
              <a:buNone/>
            </a:pPr>
            <a:r>
              <a:rPr lang="en-US" b="1" dirty="0">
                <a:latin typeface="Calibri" panose="020F0502020204030204" pitchFamily="34" charset="0"/>
                <a:cs typeface="Calibri" panose="020F0502020204030204" pitchFamily="34" charset="0"/>
              </a:rPr>
              <a:t>Actor: </a:t>
            </a:r>
            <a:r>
              <a:rPr lang="en-US" dirty="0">
                <a:latin typeface="Calibri" panose="020F0502020204030204" pitchFamily="34" charset="0"/>
                <a:cs typeface="Calibri" panose="020F0502020204030204" pitchFamily="34" charset="0"/>
              </a:rPr>
              <a:t>Monitoring Operator</a:t>
            </a:r>
          </a:p>
          <a:p>
            <a:pPr>
              <a:buNone/>
            </a:pPr>
            <a:r>
              <a:rPr lang="en-US" b="1" dirty="0">
                <a:latin typeface="Calibri" panose="020F0502020204030204" pitchFamily="34" charset="0"/>
                <a:cs typeface="Calibri" panose="020F0502020204030204" pitchFamily="34" charset="0"/>
              </a:rPr>
              <a:t>Summary: </a:t>
            </a:r>
            <a:r>
              <a:rPr lang="en-US" dirty="0">
                <a:latin typeface="Calibri" panose="020F0502020204030204" pitchFamily="34" charset="0"/>
                <a:cs typeface="Calibri" panose="020F0502020204030204" pitchFamily="34" charset="0"/>
              </a:rPr>
              <a:t>The monitoring operator views outstanding alarms and acknowledges that the cause of an alarm is being addressed.</a:t>
            </a:r>
          </a:p>
          <a:p>
            <a:pPr>
              <a:buNone/>
            </a:pPr>
            <a:r>
              <a:rPr lang="en-US" b="1" dirty="0">
                <a:latin typeface="Calibri" panose="020F0502020204030204" pitchFamily="34" charset="0"/>
                <a:cs typeface="Calibri" panose="020F0502020204030204" pitchFamily="34" charset="0"/>
              </a:rPr>
              <a:t>Precondition: </a:t>
            </a:r>
            <a:r>
              <a:rPr lang="en-US" dirty="0">
                <a:latin typeface="Calibri" panose="020F0502020204030204" pitchFamily="34" charset="0"/>
                <a:cs typeface="Calibri" panose="020F0502020204030204" pitchFamily="34" charset="0"/>
              </a:rPr>
              <a:t>The monitoring operator is logged in.</a:t>
            </a:r>
          </a:p>
          <a:p>
            <a:r>
              <a:rPr lang="en-US" b="1" dirty="0">
                <a:latin typeface="+mj-lt"/>
              </a:rPr>
              <a:t>Main sequence:</a:t>
            </a:r>
            <a:br>
              <a:rPr lang="en-US" b="1" dirty="0">
                <a:latin typeface="+mj-lt"/>
              </a:rPr>
            </a:br>
            <a:r>
              <a:rPr lang="en-US" dirty="0">
                <a:latin typeface="+mj-lt"/>
              </a:rPr>
              <a:t>1. The Monitoring Operator requests to view the outstanding alarms.</a:t>
            </a:r>
            <a:br>
              <a:rPr lang="en-US" dirty="0">
                <a:latin typeface="+mj-lt"/>
              </a:rPr>
            </a:br>
            <a:r>
              <a:rPr lang="en-US" dirty="0">
                <a:latin typeface="+mj-lt"/>
              </a:rPr>
              <a:t>2. The system displays the outstanding alarms. For each alarm, the system displays the name of the alarm, alarm description, location of alarm, and severity of alarm (high, medium, low).</a:t>
            </a:r>
          </a:p>
          <a:p>
            <a:br>
              <a:rPr lang="en-US" dirty="0">
                <a:latin typeface="+mj-lt"/>
              </a:rPr>
            </a:br>
            <a:r>
              <a:rPr lang="en-US" b="1" dirty="0">
                <a:latin typeface="+mj-lt"/>
              </a:rPr>
              <a:t>Postcondition: </a:t>
            </a:r>
            <a:r>
              <a:rPr lang="en-US" dirty="0">
                <a:latin typeface="+mj-lt"/>
              </a:rPr>
              <a:t>Outstanding alarms have been displayed </a:t>
            </a:r>
          </a:p>
        </p:txBody>
      </p:sp>
      <p:pic>
        <p:nvPicPr>
          <p:cNvPr id="8" name="Picture 7">
            <a:extLst>
              <a:ext uri="{FF2B5EF4-FFF2-40B4-BE49-F238E27FC236}">
                <a16:creationId xmlns:a16="http://schemas.microsoft.com/office/drawing/2014/main" id="{452243A4-BF0B-4BD9-867D-D46C01D65A45}"/>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139952" y="1522782"/>
            <a:ext cx="3960440" cy="1402162"/>
          </a:xfrm>
          <a:prstGeom prst="rect">
            <a:avLst/>
          </a:prstGeom>
        </p:spPr>
      </p:pic>
    </p:spTree>
    <p:extLst>
      <p:ext uri="{BB962C8B-B14F-4D97-AF65-F5344CB8AC3E}">
        <p14:creationId xmlns:p14="http://schemas.microsoft.com/office/powerpoint/2010/main" val="798761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C5B0-3F35-4DE5-B01F-7A5FB332B6B9}"/>
              </a:ext>
            </a:extLst>
          </p:cNvPr>
          <p:cNvSpPr>
            <a:spLocks noGrp="1"/>
          </p:cNvSpPr>
          <p:nvPr>
            <p:ph type="title"/>
          </p:nvPr>
        </p:nvSpPr>
        <p:spPr/>
        <p:txBody>
          <a:bodyPr>
            <a:normAutofit fontScale="90000"/>
          </a:bodyPr>
          <a:lstStyle/>
          <a:p>
            <a:r>
              <a:rPr lang="en-US" sz="3300" dirty="0"/>
              <a:t>Stateless Dynamic Interaction Modeling</a:t>
            </a:r>
            <a:br>
              <a:rPr lang="en-US" sz="3100" dirty="0"/>
            </a:br>
            <a:r>
              <a:rPr lang="en-US" sz="3000" i="1" dirty="0"/>
              <a:t>View Alarms Example 2/2</a:t>
            </a:r>
          </a:p>
        </p:txBody>
      </p:sp>
      <p:sp>
        <p:nvSpPr>
          <p:cNvPr id="6" name="Content Placeholder 2">
            <a:extLst>
              <a:ext uri="{FF2B5EF4-FFF2-40B4-BE49-F238E27FC236}">
                <a16:creationId xmlns:a16="http://schemas.microsoft.com/office/drawing/2014/main" id="{719F3F45-25A8-4826-9C7B-F912C6CC4315}"/>
              </a:ext>
            </a:extLst>
          </p:cNvPr>
          <p:cNvSpPr txBox="1">
            <a:spLocks/>
          </p:cNvSpPr>
          <p:nvPr/>
        </p:nvSpPr>
        <p:spPr>
          <a:xfrm>
            <a:off x="475163" y="908720"/>
            <a:ext cx="8275519" cy="2088232"/>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b="1" i="1" dirty="0">
                <a:latin typeface="Chewy" panose="020B0604020202020204" charset="0"/>
              </a:rPr>
              <a:t>2. </a:t>
            </a:r>
            <a:r>
              <a:rPr lang="en-US" sz="2000" b="1" i="1" u="sng" dirty="0">
                <a:latin typeface="Chewy" panose="020B0604020202020204" charset="0"/>
              </a:rPr>
              <a:t>Determine Objects Needed to Realize UC</a:t>
            </a:r>
          </a:p>
          <a:p>
            <a:pPr marL="0" indent="0">
              <a:buNone/>
            </a:pPr>
            <a:r>
              <a:rPr lang="en-US" sz="2000" dirty="0">
                <a:latin typeface="Chewy" panose="020B0604020202020204" charset="0"/>
              </a:rPr>
              <a:t>Because View Alarms is a simple UC, only two objects participate in the UC.</a:t>
            </a:r>
          </a:p>
          <a:p>
            <a:pPr marL="0" indent="0">
              <a:buNone/>
            </a:pPr>
            <a:br>
              <a:rPr lang="en-US" sz="2000" b="1" i="1" dirty="0">
                <a:latin typeface="Chewy" panose="020B0604020202020204" charset="0"/>
              </a:rPr>
            </a:br>
            <a:r>
              <a:rPr lang="fr-FR" sz="2000" b="1" i="1" dirty="0">
                <a:latin typeface="Chewy" panose="020B0604020202020204" charset="0"/>
              </a:rPr>
              <a:t>3. </a:t>
            </a:r>
            <a:r>
              <a:rPr lang="fr-FR" sz="2000" b="1" i="1" u="sng" dirty="0" err="1">
                <a:latin typeface="Chewy" panose="020B0604020202020204" charset="0"/>
              </a:rPr>
              <a:t>Determine</a:t>
            </a:r>
            <a:r>
              <a:rPr lang="fr-FR" sz="2000" b="1" i="1" u="sng" dirty="0">
                <a:latin typeface="Chewy" panose="020B0604020202020204" charset="0"/>
              </a:rPr>
              <a:t> Message Communication </a:t>
            </a:r>
            <a:r>
              <a:rPr lang="fr-FR" sz="2000" b="1" i="1" u="sng" dirty="0" err="1">
                <a:latin typeface="Chewy" panose="020B0604020202020204" charset="0"/>
              </a:rPr>
              <a:t>Sequence</a:t>
            </a:r>
            <a:endParaRPr lang="fr-FR" sz="2000" b="1" i="1" u="sng" dirty="0">
              <a:latin typeface="Chewy" panose="020B0604020202020204" charset="0"/>
            </a:endParaRPr>
          </a:p>
          <a:p>
            <a:pPr marL="0" indent="0">
              <a:buNone/>
            </a:pPr>
            <a:r>
              <a:rPr lang="en-US" sz="2000" dirty="0">
                <a:latin typeface="Chewy" panose="020B0604020202020204" charset="0"/>
              </a:rPr>
              <a:t>The communication diagram for this UC depicts the user interaction object, the </a:t>
            </a:r>
            <a:r>
              <a:rPr lang="en-US" sz="2000" dirty="0" err="1">
                <a:latin typeface="Chewy" panose="020B0604020202020204" charset="0"/>
              </a:rPr>
              <a:t>OperatorInteraction</a:t>
            </a:r>
            <a:r>
              <a:rPr lang="en-US" sz="2000" dirty="0">
                <a:latin typeface="Chewy" panose="020B0604020202020204" charset="0"/>
              </a:rPr>
              <a:t> object, making a request to the service object, </a:t>
            </a:r>
            <a:r>
              <a:rPr lang="en-US" sz="2000" dirty="0" err="1">
                <a:latin typeface="Chewy" panose="020B0604020202020204" charset="0"/>
              </a:rPr>
              <a:t>AlarmService</a:t>
            </a:r>
            <a:r>
              <a:rPr lang="en-US" sz="2000" dirty="0">
                <a:latin typeface="Chewy" panose="020B0604020202020204" charset="0"/>
              </a:rPr>
              <a:t>, which responds with the desired information</a:t>
            </a:r>
          </a:p>
          <a:p>
            <a:pPr marL="361950" indent="0">
              <a:buNone/>
            </a:pPr>
            <a:endParaRPr lang="en-US" sz="1400" dirty="0">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7F214D39-1B30-4E47-ABD9-C34C2959951B}"/>
              </a:ext>
            </a:extLst>
          </p:cNvPr>
          <p:cNvPicPr>
            <a:picLocks noChangeAspect="1"/>
          </p:cNvPicPr>
          <p:nvPr/>
        </p:nvPicPr>
        <p:blipFill>
          <a:blip r:embed="rId2"/>
          <a:stretch>
            <a:fillRect/>
          </a:stretch>
        </p:blipFill>
        <p:spPr>
          <a:xfrm>
            <a:off x="1979712" y="2852936"/>
            <a:ext cx="6058136" cy="3871418"/>
          </a:xfrm>
          <a:prstGeom prst="rect">
            <a:avLst/>
          </a:prstGeom>
        </p:spPr>
      </p:pic>
    </p:spTree>
    <p:extLst>
      <p:ext uri="{BB962C8B-B14F-4D97-AF65-F5344CB8AC3E}">
        <p14:creationId xmlns:p14="http://schemas.microsoft.com/office/powerpoint/2010/main" val="4160166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C5B0-3F35-4DE5-B01F-7A5FB332B6B9}"/>
              </a:ext>
            </a:extLst>
          </p:cNvPr>
          <p:cNvSpPr>
            <a:spLocks noGrp="1"/>
          </p:cNvSpPr>
          <p:nvPr>
            <p:ph type="title"/>
          </p:nvPr>
        </p:nvSpPr>
        <p:spPr/>
        <p:txBody>
          <a:bodyPr>
            <a:normAutofit fontScale="90000"/>
          </a:bodyPr>
          <a:lstStyle/>
          <a:p>
            <a:r>
              <a:rPr lang="en-US" sz="3300" dirty="0"/>
              <a:t>Stateless Dynamic Interaction Modeling</a:t>
            </a:r>
            <a:br>
              <a:rPr lang="en-US" sz="3100" dirty="0"/>
            </a:br>
            <a:r>
              <a:rPr lang="en-US" sz="3000" i="1" dirty="0"/>
              <a:t>Make Order Request Example 1/5</a:t>
            </a:r>
          </a:p>
        </p:txBody>
      </p:sp>
      <p:sp>
        <p:nvSpPr>
          <p:cNvPr id="3" name="Content Placeholder 2">
            <a:extLst>
              <a:ext uri="{FF2B5EF4-FFF2-40B4-BE49-F238E27FC236}">
                <a16:creationId xmlns:a16="http://schemas.microsoft.com/office/drawing/2014/main" id="{E553CBB1-1564-4040-B450-0879A65E7F75}"/>
              </a:ext>
            </a:extLst>
          </p:cNvPr>
          <p:cNvSpPr>
            <a:spLocks noGrp="1"/>
          </p:cNvSpPr>
          <p:nvPr>
            <p:ph idx="1"/>
          </p:nvPr>
        </p:nvSpPr>
        <p:spPr>
          <a:xfrm>
            <a:off x="457200" y="976312"/>
            <a:ext cx="8229600" cy="5693048"/>
          </a:xfrm>
        </p:spPr>
        <p:txBody>
          <a:bodyPr>
            <a:normAutofit/>
          </a:bodyPr>
          <a:lstStyle/>
          <a:p>
            <a:pPr marL="0" indent="0">
              <a:buNone/>
            </a:pPr>
            <a:r>
              <a:rPr lang="en-US" sz="2000" dirty="0">
                <a:latin typeface="Chewy" panose="020B0604020202020204" charset="0"/>
              </a:rPr>
              <a:t>The second example of stateless dynamic interaction modeling is from the online shopping service-oriented system.</a:t>
            </a:r>
          </a:p>
          <a:p>
            <a:pPr marL="0" indent="0">
              <a:buNone/>
            </a:pPr>
            <a:r>
              <a:rPr lang="en-US" sz="2000" b="1" i="1" dirty="0">
                <a:latin typeface="Chewy" panose="020B0604020202020204" charset="0"/>
              </a:rPr>
              <a:t>1. </a:t>
            </a:r>
            <a:r>
              <a:rPr lang="en-US" sz="2000" b="1" i="1" u="sng" dirty="0">
                <a:latin typeface="Chewy" panose="020B0604020202020204" charset="0"/>
              </a:rPr>
              <a:t>Develop UC Model </a:t>
            </a:r>
            <a:br>
              <a:rPr lang="en-US" sz="2000" dirty="0">
                <a:latin typeface="Chewy" panose="020B0604020202020204" charset="0"/>
              </a:rPr>
            </a:br>
            <a:r>
              <a:rPr lang="en-US" sz="2000" dirty="0">
                <a:latin typeface="Chewy" panose="020B0604020202020204" charset="0"/>
              </a:rPr>
              <a:t>In the Make Order Request UC, a customer actor enters the order request information. The system then gets the account information and requests credit card authorization. If the credit card is authorized, the system creates a new delivery order and displays the order. </a:t>
            </a:r>
          </a:p>
          <a:p>
            <a:pPr marL="0" indent="0">
              <a:buNone/>
            </a:pPr>
            <a:endParaRPr lang="en-US" sz="800" dirty="0">
              <a:latin typeface="Chewy" panose="020B0604020202020204" charset="0"/>
            </a:endParaRPr>
          </a:p>
          <a:p>
            <a:pPr marL="0" indent="0">
              <a:buNone/>
            </a:pPr>
            <a:r>
              <a:rPr lang="en-US" sz="2000" dirty="0">
                <a:latin typeface="Chewy" panose="020B0604020202020204" charset="0"/>
              </a:rPr>
              <a:t>The UC diagram is depicted in Figure 9.4 and the UC description is as follows:</a:t>
            </a:r>
          </a:p>
        </p:txBody>
      </p:sp>
      <p:pic>
        <p:nvPicPr>
          <p:cNvPr id="7" name="Picture 6">
            <a:extLst>
              <a:ext uri="{FF2B5EF4-FFF2-40B4-BE49-F238E27FC236}">
                <a16:creationId xmlns:a16="http://schemas.microsoft.com/office/drawing/2014/main" id="{C3C44508-8528-47CC-B08B-2DF3E532D3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3933056"/>
            <a:ext cx="5328593" cy="2016224"/>
          </a:xfrm>
          <a:prstGeom prst="rect">
            <a:avLst/>
          </a:prstGeom>
        </p:spPr>
      </p:pic>
    </p:spTree>
    <p:extLst>
      <p:ext uri="{BB962C8B-B14F-4D97-AF65-F5344CB8AC3E}">
        <p14:creationId xmlns:p14="http://schemas.microsoft.com/office/powerpoint/2010/main" val="1011317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C5B0-3F35-4DE5-B01F-7A5FB332B6B9}"/>
              </a:ext>
            </a:extLst>
          </p:cNvPr>
          <p:cNvSpPr>
            <a:spLocks noGrp="1"/>
          </p:cNvSpPr>
          <p:nvPr>
            <p:ph type="title"/>
          </p:nvPr>
        </p:nvSpPr>
        <p:spPr/>
        <p:txBody>
          <a:bodyPr>
            <a:normAutofit fontScale="90000"/>
          </a:bodyPr>
          <a:lstStyle/>
          <a:p>
            <a:r>
              <a:rPr lang="en-US" sz="3300" dirty="0"/>
              <a:t>Stateless Dynamic Interaction Modeling</a:t>
            </a:r>
            <a:br>
              <a:rPr lang="en-US" sz="3100" dirty="0"/>
            </a:br>
            <a:r>
              <a:rPr lang="en-US" sz="3000" i="1" dirty="0"/>
              <a:t>Make Order Request Example 2/5</a:t>
            </a:r>
          </a:p>
        </p:txBody>
      </p:sp>
      <p:sp>
        <p:nvSpPr>
          <p:cNvPr id="3" name="Content Placeholder 2">
            <a:extLst>
              <a:ext uri="{FF2B5EF4-FFF2-40B4-BE49-F238E27FC236}">
                <a16:creationId xmlns:a16="http://schemas.microsoft.com/office/drawing/2014/main" id="{E553CBB1-1564-4040-B450-0879A65E7F75}"/>
              </a:ext>
            </a:extLst>
          </p:cNvPr>
          <p:cNvSpPr>
            <a:spLocks noGrp="1"/>
          </p:cNvSpPr>
          <p:nvPr>
            <p:ph idx="1"/>
          </p:nvPr>
        </p:nvSpPr>
        <p:spPr>
          <a:xfrm>
            <a:off x="457200" y="976312"/>
            <a:ext cx="8229600" cy="4972968"/>
          </a:xfrm>
          <a:ln w="12700">
            <a:solidFill>
              <a:schemeClr val="accent1"/>
            </a:solidFill>
          </a:ln>
        </p:spPr>
        <p:txBody>
          <a:bodyPr>
            <a:normAutofit/>
          </a:bodyPr>
          <a:lstStyle/>
          <a:p>
            <a:pPr marL="0" indent="0">
              <a:buNone/>
            </a:pPr>
            <a:r>
              <a:rPr lang="en-US" sz="1800" b="1" i="1" dirty="0">
                <a:latin typeface="Chewy" panose="020B0604020202020204" charset="0"/>
              </a:rPr>
              <a:t>Use case name</a:t>
            </a:r>
            <a:r>
              <a:rPr lang="en-US" sz="1800" dirty="0">
                <a:latin typeface="Chewy" panose="020B0604020202020204" charset="0"/>
              </a:rPr>
              <a:t>: Make Order Request</a:t>
            </a:r>
          </a:p>
          <a:p>
            <a:pPr marL="0" indent="0">
              <a:buNone/>
            </a:pPr>
            <a:r>
              <a:rPr lang="en-US" sz="1800" b="1" i="1" dirty="0">
                <a:latin typeface="Chewy" panose="020B0604020202020204" charset="0"/>
              </a:rPr>
              <a:t>Summary</a:t>
            </a:r>
            <a:r>
              <a:rPr lang="en-US" sz="1800" dirty="0">
                <a:latin typeface="Chewy" panose="020B0604020202020204" charset="0"/>
              </a:rPr>
              <a:t>: Customer enters an order request to purchase items from the</a:t>
            </a:r>
          </a:p>
          <a:p>
            <a:pPr marL="0" indent="0">
              <a:buNone/>
            </a:pPr>
            <a:r>
              <a:rPr lang="en-US" sz="1800" dirty="0">
                <a:latin typeface="Chewy" panose="020B0604020202020204" charset="0"/>
              </a:rPr>
              <a:t>online shopping system. The customer’s credit card is checked for validity</a:t>
            </a:r>
          </a:p>
          <a:p>
            <a:pPr marL="0" indent="0">
              <a:buNone/>
            </a:pPr>
            <a:r>
              <a:rPr lang="en-US" sz="1800" dirty="0">
                <a:latin typeface="Chewy" panose="020B0604020202020204" charset="0"/>
              </a:rPr>
              <a:t>and sufficient credit to pay for the requested catalog items.</a:t>
            </a:r>
          </a:p>
          <a:p>
            <a:pPr marL="0" indent="0">
              <a:buNone/>
            </a:pPr>
            <a:r>
              <a:rPr lang="en-US" sz="1800" b="1" i="1" dirty="0">
                <a:latin typeface="Chewy" panose="020B0604020202020204" charset="0"/>
              </a:rPr>
              <a:t>Actor</a:t>
            </a:r>
            <a:r>
              <a:rPr lang="en-US" sz="1800" dirty="0">
                <a:latin typeface="Chewy" panose="020B0604020202020204" charset="0"/>
              </a:rPr>
              <a:t>: Customer</a:t>
            </a:r>
          </a:p>
          <a:p>
            <a:pPr marL="0" indent="0">
              <a:buNone/>
            </a:pPr>
            <a:r>
              <a:rPr lang="en-US" sz="1800" b="1" i="1" dirty="0">
                <a:latin typeface="Chewy" panose="020B0604020202020204" charset="0"/>
              </a:rPr>
              <a:t>Precondition</a:t>
            </a:r>
            <a:r>
              <a:rPr lang="en-US" sz="1800" dirty="0">
                <a:latin typeface="Chewy" panose="020B0604020202020204" charset="0"/>
              </a:rPr>
              <a:t>: Customer has selected one or more catalog items.</a:t>
            </a:r>
          </a:p>
          <a:p>
            <a:pPr marL="0" indent="0">
              <a:buNone/>
            </a:pPr>
            <a:r>
              <a:rPr lang="en-US" sz="1800" b="1" i="1" dirty="0">
                <a:latin typeface="Chewy" panose="020B0604020202020204" charset="0"/>
              </a:rPr>
              <a:t>Main sequence</a:t>
            </a:r>
            <a:r>
              <a:rPr lang="en-US" sz="1800" dirty="0">
                <a:latin typeface="Chewy" panose="020B0604020202020204" charset="0"/>
              </a:rPr>
              <a:t>:</a:t>
            </a:r>
          </a:p>
          <a:p>
            <a:pPr marL="449263" indent="-276225">
              <a:buFont typeface="+mj-lt"/>
              <a:buAutoNum type="arabicPeriod"/>
            </a:pPr>
            <a:r>
              <a:rPr lang="en-US" sz="1600" b="1" i="1" dirty="0">
                <a:latin typeface="Chewy" panose="020B0604020202020204" charset="0"/>
              </a:rPr>
              <a:t>Customer</a:t>
            </a:r>
            <a:r>
              <a:rPr lang="en-US" sz="1600" dirty="0">
                <a:latin typeface="Chewy" panose="020B0604020202020204" charset="0"/>
              </a:rPr>
              <a:t> provides order request and customer account Id to pay for purchase.</a:t>
            </a:r>
          </a:p>
          <a:p>
            <a:pPr marL="449263" indent="-276225">
              <a:buFont typeface="+mj-lt"/>
              <a:buAutoNum type="arabicPeriod"/>
            </a:pPr>
            <a:r>
              <a:rPr lang="en-US" sz="1600" dirty="0">
                <a:latin typeface="Chewy" panose="020B0604020202020204" charset="0"/>
              </a:rPr>
              <a:t>System retrieves </a:t>
            </a:r>
            <a:r>
              <a:rPr lang="en-US" sz="1600" b="1" i="1" dirty="0">
                <a:latin typeface="Chewy" panose="020B0604020202020204" charset="0"/>
              </a:rPr>
              <a:t>customer account information</a:t>
            </a:r>
            <a:r>
              <a:rPr lang="en-US" sz="1600" dirty="0">
                <a:latin typeface="Chewy" panose="020B0604020202020204" charset="0"/>
              </a:rPr>
              <a:t>, including the customer’s credit card details.</a:t>
            </a:r>
          </a:p>
          <a:p>
            <a:pPr marL="449263" indent="-276225">
              <a:buFont typeface="+mj-lt"/>
              <a:buAutoNum type="arabicPeriod"/>
            </a:pPr>
            <a:r>
              <a:rPr lang="en-US" sz="1600" dirty="0">
                <a:latin typeface="Chewy" panose="020B0604020202020204" charset="0"/>
              </a:rPr>
              <a:t>System checks the customer’s </a:t>
            </a:r>
            <a:r>
              <a:rPr lang="en-US" sz="1600" b="1" i="1" dirty="0">
                <a:latin typeface="Chewy" panose="020B0604020202020204" charset="0"/>
              </a:rPr>
              <a:t>credit card </a:t>
            </a:r>
            <a:r>
              <a:rPr lang="en-US" sz="1600" dirty="0">
                <a:latin typeface="Chewy" panose="020B0604020202020204" charset="0"/>
              </a:rPr>
              <a:t>for the purchase amount and, if approved, creates a credit card purchase authorization number.</a:t>
            </a:r>
          </a:p>
          <a:p>
            <a:pPr marL="449263" indent="-276225">
              <a:buFont typeface="+mj-lt"/>
              <a:buAutoNum type="arabicPeriod"/>
            </a:pPr>
            <a:r>
              <a:rPr lang="en-US" sz="1600" dirty="0">
                <a:latin typeface="Chewy" panose="020B0604020202020204" charset="0"/>
              </a:rPr>
              <a:t>System creates a </a:t>
            </a:r>
            <a:r>
              <a:rPr lang="en-US" sz="1600" b="1" i="1" dirty="0">
                <a:latin typeface="Chewy" panose="020B0604020202020204" charset="0"/>
              </a:rPr>
              <a:t>delivery order </a:t>
            </a:r>
            <a:r>
              <a:rPr lang="en-US" sz="1600" dirty="0">
                <a:latin typeface="Chewy" panose="020B0604020202020204" charset="0"/>
              </a:rPr>
              <a:t>containing order details, customer Id, and credit card authorization number.</a:t>
            </a:r>
          </a:p>
          <a:p>
            <a:pPr marL="449263" indent="-276225">
              <a:buFont typeface="+mj-lt"/>
              <a:buAutoNum type="arabicPeriod"/>
            </a:pPr>
            <a:r>
              <a:rPr lang="en-US" sz="1600" dirty="0">
                <a:latin typeface="Chewy" panose="020B0604020202020204" charset="0"/>
              </a:rPr>
              <a:t>System confirms approval of purchase and displays order information to customer.</a:t>
            </a:r>
          </a:p>
          <a:p>
            <a:pPr marL="449263" indent="-276225">
              <a:buFont typeface="+mj-lt"/>
              <a:buAutoNum type="arabicPeriod"/>
            </a:pPr>
            <a:r>
              <a:rPr lang="en-US" sz="1600" dirty="0">
                <a:latin typeface="Chewy" panose="020B0604020202020204" charset="0"/>
              </a:rPr>
              <a:t>System sends </a:t>
            </a:r>
            <a:r>
              <a:rPr lang="en-US" sz="1600" b="1" i="1" dirty="0">
                <a:latin typeface="Chewy" panose="020B0604020202020204" charset="0"/>
              </a:rPr>
              <a:t>email</a:t>
            </a:r>
            <a:r>
              <a:rPr lang="en-US" sz="1600" dirty="0">
                <a:latin typeface="Chewy" panose="020B0604020202020204" charset="0"/>
              </a:rPr>
              <a:t> confirmation to customer.</a:t>
            </a:r>
          </a:p>
        </p:txBody>
      </p:sp>
    </p:spTree>
    <p:extLst>
      <p:ext uri="{BB962C8B-B14F-4D97-AF65-F5344CB8AC3E}">
        <p14:creationId xmlns:p14="http://schemas.microsoft.com/office/powerpoint/2010/main" val="1000352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C5B0-3F35-4DE5-B01F-7A5FB332B6B9}"/>
              </a:ext>
            </a:extLst>
          </p:cNvPr>
          <p:cNvSpPr>
            <a:spLocks noGrp="1"/>
          </p:cNvSpPr>
          <p:nvPr>
            <p:ph type="title"/>
          </p:nvPr>
        </p:nvSpPr>
        <p:spPr/>
        <p:txBody>
          <a:bodyPr>
            <a:normAutofit fontScale="90000"/>
          </a:bodyPr>
          <a:lstStyle/>
          <a:p>
            <a:r>
              <a:rPr lang="en-US" sz="3300" dirty="0"/>
              <a:t>Stateless Dynamic Interaction Modeling</a:t>
            </a:r>
            <a:br>
              <a:rPr lang="en-US" sz="3100" dirty="0"/>
            </a:br>
            <a:r>
              <a:rPr lang="en-US" sz="3000" i="1" dirty="0"/>
              <a:t>Make Order Request Example 3/5</a:t>
            </a:r>
          </a:p>
        </p:txBody>
      </p:sp>
      <p:sp>
        <p:nvSpPr>
          <p:cNvPr id="3" name="Content Placeholder 2">
            <a:extLst>
              <a:ext uri="{FF2B5EF4-FFF2-40B4-BE49-F238E27FC236}">
                <a16:creationId xmlns:a16="http://schemas.microsoft.com/office/drawing/2014/main" id="{E553CBB1-1564-4040-B450-0879A65E7F75}"/>
              </a:ext>
            </a:extLst>
          </p:cNvPr>
          <p:cNvSpPr>
            <a:spLocks noGrp="1"/>
          </p:cNvSpPr>
          <p:nvPr>
            <p:ph idx="1"/>
          </p:nvPr>
        </p:nvSpPr>
        <p:spPr>
          <a:xfrm>
            <a:off x="755576" y="910258"/>
            <a:ext cx="7913892" cy="2374726"/>
          </a:xfrm>
          <a:ln w="12700">
            <a:solidFill>
              <a:schemeClr val="accent1"/>
            </a:solidFill>
          </a:ln>
        </p:spPr>
        <p:txBody>
          <a:bodyPr>
            <a:noAutofit/>
          </a:bodyPr>
          <a:lstStyle/>
          <a:p>
            <a:pPr marL="0" indent="0">
              <a:buNone/>
            </a:pPr>
            <a:r>
              <a:rPr lang="en-US" sz="1600" b="1" i="0" dirty="0">
                <a:solidFill>
                  <a:srgbClr val="000000"/>
                </a:solidFill>
                <a:effectLst/>
              </a:rPr>
              <a:t>Alternative sequences:</a:t>
            </a:r>
          </a:p>
          <a:p>
            <a:pPr indent="-255588"/>
            <a:r>
              <a:rPr lang="en-US" sz="1600" b="1" i="0" dirty="0">
                <a:solidFill>
                  <a:srgbClr val="000000"/>
                </a:solidFill>
                <a:effectLst/>
              </a:rPr>
              <a:t>Step 2: </a:t>
            </a:r>
            <a:r>
              <a:rPr lang="en-US" sz="1600" b="0" i="0" dirty="0">
                <a:solidFill>
                  <a:srgbClr val="000000"/>
                </a:solidFill>
                <a:effectLst/>
              </a:rPr>
              <a:t>If customer does not have account, the system prompts the customer to provide information in order to create a new account. The customer can either enter the account information or cancel the order.</a:t>
            </a:r>
          </a:p>
          <a:p>
            <a:pPr indent="-255588"/>
            <a:r>
              <a:rPr lang="en-US" sz="1600" b="1" i="0" dirty="0">
                <a:solidFill>
                  <a:srgbClr val="000000"/>
                </a:solidFill>
                <a:effectLst/>
              </a:rPr>
              <a:t>Step 3: </a:t>
            </a:r>
            <a:r>
              <a:rPr lang="en-US" sz="1600" b="0" i="0" dirty="0">
                <a:solidFill>
                  <a:srgbClr val="000000"/>
                </a:solidFill>
                <a:effectLst/>
              </a:rPr>
              <a:t>If authorization of the customer’s credit card is denied (e.g., invalid credit card or insufficient funds in the customer’s credit card account), the system prompts the customer to enter a different credit card number. The customer can either enter a different credit card number or cancel the order.</a:t>
            </a:r>
          </a:p>
          <a:p>
            <a:pPr marL="0" indent="0">
              <a:buNone/>
            </a:pPr>
            <a:r>
              <a:rPr lang="en-US" sz="1600" b="1" i="0" dirty="0">
                <a:solidFill>
                  <a:srgbClr val="000000"/>
                </a:solidFill>
                <a:effectLst/>
              </a:rPr>
              <a:t>Postcondition: </a:t>
            </a:r>
            <a:r>
              <a:rPr lang="en-US" sz="1600" b="0" i="0" dirty="0">
                <a:solidFill>
                  <a:srgbClr val="000000"/>
                </a:solidFill>
                <a:effectLst/>
              </a:rPr>
              <a:t>System has created a delivery order for the customer.</a:t>
            </a:r>
            <a:r>
              <a:rPr lang="en-US" sz="1600" dirty="0"/>
              <a:t> </a:t>
            </a:r>
          </a:p>
        </p:txBody>
      </p:sp>
      <p:sp>
        <p:nvSpPr>
          <p:cNvPr id="5" name="TextBox 4">
            <a:extLst>
              <a:ext uri="{FF2B5EF4-FFF2-40B4-BE49-F238E27FC236}">
                <a16:creationId xmlns:a16="http://schemas.microsoft.com/office/drawing/2014/main" id="{FB8FB291-4092-4D9D-B427-D10EE8CDE9E7}"/>
              </a:ext>
            </a:extLst>
          </p:cNvPr>
          <p:cNvSpPr txBox="1"/>
          <p:nvPr/>
        </p:nvSpPr>
        <p:spPr>
          <a:xfrm>
            <a:off x="457200" y="3356992"/>
            <a:ext cx="8229599" cy="3170099"/>
          </a:xfrm>
          <a:prstGeom prst="rect">
            <a:avLst/>
          </a:prstGeom>
          <a:noFill/>
        </p:spPr>
        <p:txBody>
          <a:bodyPr wrap="square">
            <a:spAutoFit/>
          </a:bodyPr>
          <a:lstStyle/>
          <a:p>
            <a:pPr marL="0" indent="0">
              <a:buNone/>
            </a:pPr>
            <a:r>
              <a:rPr lang="en-US" sz="2000" b="1" i="1" dirty="0"/>
              <a:t>2. </a:t>
            </a:r>
            <a:r>
              <a:rPr lang="en-US" sz="2000" b="1" i="1" u="sng" dirty="0"/>
              <a:t>Determine Objects Needed to Realize UC</a:t>
            </a:r>
          </a:p>
          <a:p>
            <a:pPr marL="285750" indent="-285750">
              <a:buFont typeface="Arial" panose="020B0604020202020204" pitchFamily="34" charset="0"/>
              <a:buChar char="•"/>
            </a:pPr>
            <a:r>
              <a:rPr lang="en-US" sz="2000" dirty="0"/>
              <a:t>As before, the objects needed to realize this UC can be determined by a careful reading of the UC, as shown in bold type.</a:t>
            </a:r>
          </a:p>
          <a:p>
            <a:pPr marL="285750" indent="-285750">
              <a:buFont typeface="Arial" panose="020B0604020202020204" pitchFamily="34" charset="0"/>
              <a:buChar char="•"/>
            </a:pPr>
            <a:r>
              <a:rPr lang="en-US" sz="2000" dirty="0"/>
              <a:t>Given the customer actor, there will need to be a user interaction object, Customer Interaction.</a:t>
            </a:r>
          </a:p>
          <a:p>
            <a:pPr marL="285750" indent="-285750">
              <a:buFont typeface="Arial" panose="020B0604020202020204" pitchFamily="34" charset="0"/>
              <a:buChar char="•"/>
            </a:pPr>
            <a:r>
              <a:rPr lang="en-US" sz="2000" dirty="0"/>
              <a:t>Service objects are needed for the four services needed to realize this UC, Customer Account, Credit Card, Delivery Order, and Email Service.</a:t>
            </a:r>
          </a:p>
          <a:p>
            <a:pPr marL="285750" indent="-285750">
              <a:buFont typeface="Arial" panose="020B0604020202020204" pitchFamily="34" charset="0"/>
              <a:buChar char="•"/>
            </a:pPr>
            <a:r>
              <a:rPr lang="en-US" sz="2000" dirty="0"/>
              <a:t>There will also need to be a coordinator object, Customer Coordinator, to coordinate the interactions between Customer Interaction &amp; the four service objects.</a:t>
            </a:r>
          </a:p>
        </p:txBody>
      </p:sp>
    </p:spTree>
    <p:extLst>
      <p:ext uri="{BB962C8B-B14F-4D97-AF65-F5344CB8AC3E}">
        <p14:creationId xmlns:p14="http://schemas.microsoft.com/office/powerpoint/2010/main" val="3139742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C5B0-3F35-4DE5-B01F-7A5FB332B6B9}"/>
              </a:ext>
            </a:extLst>
          </p:cNvPr>
          <p:cNvSpPr>
            <a:spLocks noGrp="1"/>
          </p:cNvSpPr>
          <p:nvPr>
            <p:ph type="title"/>
          </p:nvPr>
        </p:nvSpPr>
        <p:spPr/>
        <p:txBody>
          <a:bodyPr>
            <a:normAutofit fontScale="90000"/>
          </a:bodyPr>
          <a:lstStyle/>
          <a:p>
            <a:r>
              <a:rPr lang="en-US" sz="3300" dirty="0"/>
              <a:t>Stateless Dynamic Interaction Modeling</a:t>
            </a:r>
            <a:br>
              <a:rPr lang="en-US" sz="3100" dirty="0"/>
            </a:br>
            <a:r>
              <a:rPr lang="en-US" sz="3000" i="1" dirty="0"/>
              <a:t>Make Order Request Example 4/5</a:t>
            </a:r>
          </a:p>
        </p:txBody>
      </p:sp>
      <p:sp>
        <p:nvSpPr>
          <p:cNvPr id="3" name="Content Placeholder 2">
            <a:extLst>
              <a:ext uri="{FF2B5EF4-FFF2-40B4-BE49-F238E27FC236}">
                <a16:creationId xmlns:a16="http://schemas.microsoft.com/office/drawing/2014/main" id="{E553CBB1-1564-4040-B450-0879A65E7F75}"/>
              </a:ext>
            </a:extLst>
          </p:cNvPr>
          <p:cNvSpPr>
            <a:spLocks noGrp="1"/>
          </p:cNvSpPr>
          <p:nvPr>
            <p:ph idx="1"/>
          </p:nvPr>
        </p:nvSpPr>
        <p:spPr>
          <a:xfrm>
            <a:off x="457200" y="908720"/>
            <a:ext cx="8363272" cy="5693048"/>
          </a:xfrm>
        </p:spPr>
        <p:txBody>
          <a:bodyPr>
            <a:normAutofit/>
          </a:bodyPr>
          <a:lstStyle/>
          <a:p>
            <a:pPr marL="0" indent="0">
              <a:buNone/>
            </a:pPr>
            <a:r>
              <a:rPr lang="fr-FR" sz="1600" b="1" i="1" dirty="0"/>
              <a:t>3. </a:t>
            </a:r>
            <a:r>
              <a:rPr lang="fr-FR" sz="1600" b="1" i="1" u="sng" dirty="0" err="1"/>
              <a:t>Determine</a:t>
            </a:r>
            <a:r>
              <a:rPr lang="fr-FR" sz="1600" b="1" i="1" u="sng" dirty="0"/>
              <a:t> Message Communication </a:t>
            </a:r>
            <a:r>
              <a:rPr lang="fr-FR" sz="1600" b="1" i="1" u="sng" dirty="0" err="1"/>
              <a:t>Sequence</a:t>
            </a:r>
            <a:r>
              <a:rPr lang="fr-FR" sz="1600" b="1" i="1" u="sng" dirty="0"/>
              <a:t> </a:t>
            </a:r>
          </a:p>
          <a:p>
            <a:pPr marL="0" indent="0">
              <a:buNone/>
            </a:pPr>
            <a:r>
              <a:rPr lang="en-US" sz="1600" dirty="0"/>
              <a:t>The interaction sequence among the objects needs to reflect the interaction sequence between the actor and the system, as described in the UC.</a:t>
            </a:r>
          </a:p>
          <a:p>
            <a:pPr marL="285750" indent="-198438">
              <a:buFont typeface="Arial" panose="020B0604020202020204" pitchFamily="34" charset="0"/>
              <a:buChar char="•"/>
            </a:pPr>
            <a:r>
              <a:rPr lang="en-US" sz="1600" dirty="0"/>
              <a:t>The UC description (step 1) indicates that the customer requests to create an order =&gt; M1, M2</a:t>
            </a:r>
          </a:p>
          <a:p>
            <a:pPr marL="285750" indent="-198438">
              <a:buFont typeface="Arial" panose="020B0604020202020204" pitchFamily="34" charset="0"/>
              <a:buChar char="•"/>
            </a:pPr>
            <a:r>
              <a:rPr lang="en-US" sz="1600" dirty="0"/>
              <a:t>In step 2 of the UC, the system retrieves the account information =&gt; M3, M4</a:t>
            </a:r>
          </a:p>
          <a:p>
            <a:pPr marL="285750" indent="-198438">
              <a:buFont typeface="Arial" panose="020B0604020202020204" pitchFamily="34" charset="0"/>
              <a:buChar char="•"/>
            </a:pPr>
            <a:r>
              <a:rPr lang="en-US" sz="1600" dirty="0"/>
              <a:t>In step 3 of the UC, the system checks the customer’s credit card =&gt; M5, M6</a:t>
            </a:r>
          </a:p>
          <a:p>
            <a:pPr marL="285750" indent="-198438">
              <a:buFont typeface="Arial" panose="020B0604020202020204" pitchFamily="34" charset="0"/>
              <a:buChar char="•"/>
            </a:pPr>
            <a:r>
              <a:rPr lang="en-US" sz="1600" dirty="0"/>
              <a:t>In step 4 of the UC, the system creates a delivery order =&gt; M7, M8</a:t>
            </a:r>
          </a:p>
          <a:p>
            <a:pPr marL="285750" indent="-198438">
              <a:buFont typeface="Arial" panose="020B0604020202020204" pitchFamily="34" charset="0"/>
              <a:buChar char="•"/>
            </a:pPr>
            <a:r>
              <a:rPr lang="en-US" sz="1600" dirty="0"/>
              <a:t>Next in the UC, the system confirms the order to the user (M9, M10) and sends a confirmation email via the email </a:t>
            </a:r>
            <a:br>
              <a:rPr lang="en-US" sz="1600" dirty="0"/>
            </a:br>
            <a:r>
              <a:rPr lang="en-US" sz="1600" dirty="0"/>
              <a:t>service (M9a)</a:t>
            </a:r>
          </a:p>
        </p:txBody>
      </p:sp>
      <p:pic>
        <p:nvPicPr>
          <p:cNvPr id="5" name="Picture 4">
            <a:extLst>
              <a:ext uri="{FF2B5EF4-FFF2-40B4-BE49-F238E27FC236}">
                <a16:creationId xmlns:a16="http://schemas.microsoft.com/office/drawing/2014/main" id="{CAF33B12-3ADC-4A1E-9C4B-099C633021E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691680" y="3140968"/>
            <a:ext cx="6895024" cy="3672408"/>
          </a:xfrm>
          <a:prstGeom prst="rect">
            <a:avLst/>
          </a:prstGeom>
        </p:spPr>
      </p:pic>
    </p:spTree>
    <p:extLst>
      <p:ext uri="{BB962C8B-B14F-4D97-AF65-F5344CB8AC3E}">
        <p14:creationId xmlns:p14="http://schemas.microsoft.com/office/powerpoint/2010/main" val="3775115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C5B0-3F35-4DE5-B01F-7A5FB332B6B9}"/>
              </a:ext>
            </a:extLst>
          </p:cNvPr>
          <p:cNvSpPr>
            <a:spLocks noGrp="1"/>
          </p:cNvSpPr>
          <p:nvPr>
            <p:ph type="title"/>
          </p:nvPr>
        </p:nvSpPr>
        <p:spPr/>
        <p:txBody>
          <a:bodyPr>
            <a:normAutofit fontScale="90000"/>
          </a:bodyPr>
          <a:lstStyle/>
          <a:p>
            <a:r>
              <a:rPr lang="en-US" sz="3300" dirty="0"/>
              <a:t>Stateless Dynamic Interaction Modeling</a:t>
            </a:r>
            <a:br>
              <a:rPr lang="en-US" sz="3100" dirty="0"/>
            </a:br>
            <a:r>
              <a:rPr lang="en-US" sz="3000" i="1" dirty="0"/>
              <a:t>Make Order Request Example 5/5</a:t>
            </a:r>
          </a:p>
        </p:txBody>
      </p:sp>
      <p:sp>
        <p:nvSpPr>
          <p:cNvPr id="3" name="Content Placeholder 2">
            <a:extLst>
              <a:ext uri="{FF2B5EF4-FFF2-40B4-BE49-F238E27FC236}">
                <a16:creationId xmlns:a16="http://schemas.microsoft.com/office/drawing/2014/main" id="{E553CBB1-1564-4040-B450-0879A65E7F75}"/>
              </a:ext>
            </a:extLst>
          </p:cNvPr>
          <p:cNvSpPr>
            <a:spLocks noGrp="1"/>
          </p:cNvSpPr>
          <p:nvPr>
            <p:ph idx="1"/>
          </p:nvPr>
        </p:nvSpPr>
        <p:spPr>
          <a:xfrm>
            <a:off x="457200" y="908720"/>
            <a:ext cx="4546848" cy="5693048"/>
          </a:xfrm>
        </p:spPr>
        <p:txBody>
          <a:bodyPr>
            <a:normAutofit/>
          </a:bodyPr>
          <a:lstStyle/>
          <a:p>
            <a:pPr marL="0" indent="0">
              <a:buNone/>
            </a:pPr>
            <a:r>
              <a:rPr lang="en-US" sz="1800" b="1" i="1" dirty="0">
                <a:latin typeface="Calibri" panose="020F0502020204030204" pitchFamily="34" charset="0"/>
                <a:cs typeface="Calibri" panose="020F0502020204030204" pitchFamily="34" charset="0"/>
              </a:rPr>
              <a:t>4. </a:t>
            </a:r>
            <a:r>
              <a:rPr lang="en-US" sz="1800" b="1" i="1" u="sng" dirty="0">
                <a:latin typeface="Calibri" panose="020F0502020204030204" pitchFamily="34" charset="0"/>
                <a:cs typeface="Calibri" panose="020F0502020204030204" pitchFamily="34" charset="0"/>
              </a:rPr>
              <a:t>Determine Alternative Sequences.</a:t>
            </a:r>
          </a:p>
          <a:p>
            <a:pPr marL="285750"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Alternative scenarios for this UC are that the customer does not have an account, in which case a new account will be created, or that the credit card authorization is denied, in which case the customer has the option of selecting a different card. The new account alternative scenario is depicted in Figure 9.7.</a:t>
            </a:r>
          </a:p>
          <a:p>
            <a:pPr marL="285750"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The credit card denied alternative scenario is depicted below</a:t>
            </a:r>
          </a:p>
          <a:p>
            <a:pPr marL="285750" indent="-285750">
              <a:buFont typeface="Arial" panose="020B0604020202020204" pitchFamily="34" charset="0"/>
              <a:buChar char="•"/>
            </a:pPr>
            <a:endParaRPr lang="en-US" sz="18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A03D9938-1200-48A4-A49B-B2F53BB4A360}"/>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55975" y="908720"/>
            <a:ext cx="4798395" cy="2592288"/>
          </a:xfrm>
          <a:prstGeom prst="rect">
            <a:avLst/>
          </a:prstGeom>
        </p:spPr>
      </p:pic>
      <p:pic>
        <p:nvPicPr>
          <p:cNvPr id="7" name="Picture 6">
            <a:extLst>
              <a:ext uri="{FF2B5EF4-FFF2-40B4-BE49-F238E27FC236}">
                <a16:creationId xmlns:a16="http://schemas.microsoft.com/office/drawing/2014/main" id="{444F1494-2441-4552-BD80-2DA394355C4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214580" y="3803333"/>
            <a:ext cx="7578935" cy="2884433"/>
          </a:xfrm>
          <a:prstGeom prst="rect">
            <a:avLst/>
          </a:prstGeom>
        </p:spPr>
      </p:pic>
    </p:spTree>
    <p:extLst>
      <p:ext uri="{BB962C8B-B14F-4D97-AF65-F5344CB8AC3E}">
        <p14:creationId xmlns:p14="http://schemas.microsoft.com/office/powerpoint/2010/main" val="1695096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18E17-7061-4EC0-9F98-F1116D3F65E3}"/>
              </a:ext>
            </a:extLst>
          </p:cNvPr>
          <p:cNvSpPr>
            <a:spLocks noGrp="1"/>
          </p:cNvSpPr>
          <p:nvPr>
            <p:ph type="title"/>
          </p:nvPr>
        </p:nvSpPr>
        <p:spPr/>
        <p:txBody>
          <a:bodyPr>
            <a:normAutofit/>
          </a:bodyPr>
          <a:lstStyle/>
          <a:p>
            <a:r>
              <a:rPr lang="en-US" dirty="0"/>
              <a:t>Finite State Machines</a:t>
            </a:r>
          </a:p>
        </p:txBody>
      </p:sp>
      <p:sp>
        <p:nvSpPr>
          <p:cNvPr id="3" name="Content Placeholder 2">
            <a:extLst>
              <a:ext uri="{FF2B5EF4-FFF2-40B4-BE49-F238E27FC236}">
                <a16:creationId xmlns:a16="http://schemas.microsoft.com/office/drawing/2014/main" id="{3E7392DB-9CC3-4111-A9D5-D3904D9580B8}"/>
              </a:ext>
            </a:extLst>
          </p:cNvPr>
          <p:cNvSpPr>
            <a:spLocks noGrp="1"/>
          </p:cNvSpPr>
          <p:nvPr>
            <p:ph idx="1"/>
          </p:nvPr>
        </p:nvSpPr>
        <p:spPr/>
        <p:txBody>
          <a:bodyPr>
            <a:normAutofit fontScale="92500" lnSpcReduction="10000"/>
          </a:bodyPr>
          <a:lstStyle/>
          <a:p>
            <a:pPr marL="285750" indent="-285750">
              <a:buFont typeface="Arial" panose="020B0604020202020204" pitchFamily="34" charset="0"/>
              <a:buChar char="•"/>
            </a:pPr>
            <a:r>
              <a:rPr lang="en-US" sz="2400" dirty="0">
                <a:latin typeface="+mj-lt"/>
              </a:rPr>
              <a:t>A finite state machine (also referred to as state machine) is a conceptual machine with a finite number of states.</a:t>
            </a:r>
          </a:p>
          <a:p>
            <a:pPr marL="685800" lvl="1">
              <a:buFont typeface="Arial" panose="020B0604020202020204" pitchFamily="34" charset="0"/>
              <a:buChar char="•"/>
            </a:pPr>
            <a:r>
              <a:rPr lang="en-US" sz="2400" i="1" dirty="0">
                <a:latin typeface="+mj-lt"/>
              </a:rPr>
              <a:t>A state transition is a change in state that is caused by an input event. </a:t>
            </a:r>
          </a:p>
          <a:p>
            <a:pPr marL="685800" lvl="1">
              <a:buFont typeface="Arial" panose="020B0604020202020204" pitchFamily="34" charset="0"/>
              <a:buChar char="•"/>
            </a:pPr>
            <a:r>
              <a:rPr lang="en-US" sz="2400" i="1" dirty="0">
                <a:latin typeface="+mj-lt"/>
              </a:rPr>
              <a:t>Alternatively, the event might have no effect, in which case the finite state machine remains in the same state. </a:t>
            </a:r>
          </a:p>
          <a:p>
            <a:pPr marL="685800" lvl="1">
              <a:buFont typeface="Arial" panose="020B0604020202020204" pitchFamily="34" charset="0"/>
              <a:buChar char="•"/>
            </a:pPr>
            <a:r>
              <a:rPr lang="en-US" sz="2400" i="1" dirty="0">
                <a:latin typeface="+mj-lt"/>
              </a:rPr>
              <a:t>The next state depends on the current state, as well as on the input event.</a:t>
            </a:r>
          </a:p>
          <a:p>
            <a:pPr marL="285750" indent="-285750">
              <a:buFont typeface="Arial" panose="020B0604020202020204" pitchFamily="34" charset="0"/>
              <a:buChar char="•"/>
            </a:pPr>
            <a:r>
              <a:rPr lang="en-US" sz="2400" dirty="0">
                <a:latin typeface="+mj-lt"/>
              </a:rPr>
              <a:t>Finite state machines are used for modeling the control and sequencing view of a system or object. </a:t>
            </a:r>
          </a:p>
          <a:p>
            <a:pPr marL="285750" indent="-285750">
              <a:buFont typeface="Arial" panose="020B0604020202020204" pitchFamily="34" charset="0"/>
              <a:buChar char="•"/>
            </a:pPr>
            <a:r>
              <a:rPr lang="en-US" sz="2400" dirty="0">
                <a:latin typeface="+mj-lt"/>
              </a:rPr>
              <a:t>In an object-oriented model, the state-dependent view of a system is defined by means of one or more finite state machines, in which each finite state machine is encapsulated inside its own object.</a:t>
            </a:r>
          </a:p>
          <a:p>
            <a:pPr marL="342900" indent="-342900" algn="l">
              <a:buFont typeface="Arial" panose="020B0604020202020204" pitchFamily="34" charset="0"/>
              <a:buChar char="•"/>
            </a:pPr>
            <a:r>
              <a:rPr lang="en-US" sz="2400" dirty="0">
                <a:latin typeface="+mj-lt"/>
              </a:rPr>
              <a:t>Notations used to define finite state machines are the state transition diagram, statechart, and state transition table.</a:t>
            </a:r>
          </a:p>
        </p:txBody>
      </p:sp>
    </p:spTree>
    <p:extLst>
      <p:ext uri="{BB962C8B-B14F-4D97-AF65-F5344CB8AC3E}">
        <p14:creationId xmlns:p14="http://schemas.microsoft.com/office/powerpoint/2010/main" val="4222109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18E17-7061-4EC0-9F98-F1116D3F65E3}"/>
              </a:ext>
            </a:extLst>
          </p:cNvPr>
          <p:cNvSpPr>
            <a:spLocks noGrp="1"/>
          </p:cNvSpPr>
          <p:nvPr>
            <p:ph type="title"/>
          </p:nvPr>
        </p:nvSpPr>
        <p:spPr/>
        <p:txBody>
          <a:bodyPr>
            <a:normAutofit fontScale="90000"/>
          </a:bodyPr>
          <a:lstStyle/>
          <a:p>
            <a:r>
              <a:rPr lang="en-US" dirty="0"/>
              <a:t>Finite State Machines</a:t>
            </a:r>
            <a:br>
              <a:rPr lang="en-US" dirty="0"/>
            </a:br>
            <a:r>
              <a:rPr lang="en-US" sz="3100" i="1" dirty="0"/>
              <a:t>Events and States</a:t>
            </a:r>
            <a:endParaRPr lang="en-US" i="1" dirty="0"/>
          </a:p>
        </p:txBody>
      </p:sp>
      <p:sp>
        <p:nvSpPr>
          <p:cNvPr id="3" name="Content Placeholder 2">
            <a:extLst>
              <a:ext uri="{FF2B5EF4-FFF2-40B4-BE49-F238E27FC236}">
                <a16:creationId xmlns:a16="http://schemas.microsoft.com/office/drawing/2014/main" id="{3E7392DB-9CC3-4111-A9D5-D3904D9580B8}"/>
              </a:ext>
            </a:extLst>
          </p:cNvPr>
          <p:cNvSpPr>
            <a:spLocks noGrp="1"/>
          </p:cNvSpPr>
          <p:nvPr>
            <p:ph idx="1"/>
          </p:nvPr>
        </p:nvSpPr>
        <p:spPr>
          <a:xfrm>
            <a:off x="395536" y="908720"/>
            <a:ext cx="4762872" cy="3239642"/>
          </a:xfrm>
        </p:spPr>
        <p:txBody>
          <a:bodyPr>
            <a:normAutofit fontScale="92500" lnSpcReduction="20000"/>
          </a:bodyPr>
          <a:lstStyle/>
          <a:p>
            <a:pPr marL="0" indent="0">
              <a:buNone/>
            </a:pPr>
            <a:r>
              <a:rPr lang="en-US" sz="2200" b="1" i="1" dirty="0"/>
              <a:t>Events</a:t>
            </a:r>
          </a:p>
          <a:p>
            <a:pPr marL="404813" indent="-293688">
              <a:buFont typeface="Wingdings" panose="05000000000000000000" pitchFamily="2" charset="2"/>
              <a:buChar char="ü"/>
            </a:pPr>
            <a:r>
              <a:rPr lang="en-US" sz="2200" dirty="0"/>
              <a:t>An event is an occurrence at a point in time; it is also known as a discrete event, discrete signal, or stimulus. </a:t>
            </a:r>
          </a:p>
          <a:p>
            <a:pPr marL="404813" indent="-293688">
              <a:buFont typeface="Wingdings" panose="05000000000000000000" pitchFamily="2" charset="2"/>
              <a:buChar char="ü"/>
            </a:pPr>
            <a:r>
              <a:rPr lang="en-US" sz="2200" dirty="0"/>
              <a:t>The precedence of the two events is reflected in the state that connects them, as shown in Figure 10.1</a:t>
            </a:r>
          </a:p>
          <a:p>
            <a:pPr marL="404813" indent="-293688">
              <a:buFont typeface="Wingdings" panose="05000000000000000000" pitchFamily="2" charset="2"/>
              <a:buChar char="ü"/>
            </a:pPr>
            <a:r>
              <a:rPr lang="en-US" sz="2200" dirty="0"/>
              <a:t>It is possible to make a state transition conditional through the use of a guard condition. The notation used is Event [Condition].</a:t>
            </a:r>
          </a:p>
          <a:p>
            <a:pPr marL="623888" lvl="1" indent="-293688">
              <a:buFont typeface="Wingdings" panose="05000000000000000000" pitchFamily="2" charset="2"/>
              <a:buChar char="ü"/>
            </a:pPr>
            <a:endParaRPr lang="en-US" sz="1800" dirty="0"/>
          </a:p>
          <a:p>
            <a:pPr marL="685800" lvl="1">
              <a:buFont typeface="Arial" panose="020B0604020202020204" pitchFamily="34" charset="0"/>
              <a:buChar char="•"/>
            </a:pPr>
            <a:endParaRPr lang="en-US" sz="1800" dirty="0"/>
          </a:p>
        </p:txBody>
      </p:sp>
      <p:sp>
        <p:nvSpPr>
          <p:cNvPr id="5" name="Content Placeholder 2">
            <a:extLst>
              <a:ext uri="{FF2B5EF4-FFF2-40B4-BE49-F238E27FC236}">
                <a16:creationId xmlns:a16="http://schemas.microsoft.com/office/drawing/2014/main" id="{34982C8B-8ED7-49EF-8D28-ABF11468133C}"/>
              </a:ext>
            </a:extLst>
          </p:cNvPr>
          <p:cNvSpPr txBox="1">
            <a:spLocks/>
          </p:cNvSpPr>
          <p:nvPr/>
        </p:nvSpPr>
        <p:spPr>
          <a:xfrm>
            <a:off x="477887" y="3924343"/>
            <a:ext cx="5544616" cy="2933657"/>
          </a:xfrm>
          <a:prstGeom prst="rect">
            <a:avLst/>
          </a:prstGeom>
          <a:solidFill>
            <a:schemeClr val="bg1"/>
          </a:solidFill>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200" b="1" i="1" dirty="0">
                <a:latin typeface="+mj-lt"/>
              </a:rPr>
              <a:t>States</a:t>
            </a:r>
            <a:endParaRPr lang="en-US" sz="2600" b="1" i="1" dirty="0">
              <a:latin typeface="+mj-lt"/>
            </a:endParaRPr>
          </a:p>
          <a:p>
            <a:pPr>
              <a:buFont typeface="Wingdings" panose="05000000000000000000" pitchFamily="2" charset="2"/>
              <a:buChar char="ü"/>
            </a:pPr>
            <a:r>
              <a:rPr lang="en-US" sz="2300" dirty="0"/>
              <a:t>A state represents a recognizable situation that exists over an interval of time.</a:t>
            </a:r>
          </a:p>
          <a:p>
            <a:pPr>
              <a:buFont typeface="Wingdings" panose="05000000000000000000" pitchFamily="2" charset="2"/>
              <a:buChar char="ü"/>
            </a:pPr>
            <a:r>
              <a:rPr lang="en-US" sz="2300" dirty="0"/>
              <a:t>Alternatively, an event can have a null effect, in which case the finite state machine remains in the same state. </a:t>
            </a:r>
          </a:p>
          <a:p>
            <a:pPr>
              <a:buFont typeface="Wingdings" panose="05000000000000000000" pitchFamily="2" charset="2"/>
              <a:buChar char="ü"/>
            </a:pPr>
            <a:r>
              <a:rPr lang="en-US" sz="2300" dirty="0"/>
              <a:t>In theory, a state transition is meant to take zero time to occur. In practice, the time for a state transition to occur is negligible compared to the time spent in the state</a:t>
            </a:r>
          </a:p>
        </p:txBody>
      </p:sp>
      <p:pic>
        <p:nvPicPr>
          <p:cNvPr id="6" name="Content Placeholder 3">
            <a:extLst>
              <a:ext uri="{FF2B5EF4-FFF2-40B4-BE49-F238E27FC236}">
                <a16:creationId xmlns:a16="http://schemas.microsoft.com/office/drawing/2014/main" id="{CF7F904B-BD6C-4CFB-ABFB-AA998E760634}"/>
              </a:ext>
            </a:extLst>
          </p:cNvPr>
          <p:cNvPicPr>
            <a:picLocks noChangeAspect="1"/>
          </p:cNvPicPr>
          <p:nvPr/>
        </p:nvPicPr>
        <p:blipFill rotWithShape="1">
          <a:blip r:embed="rId2">
            <a:extLst>
              <a:ext uri="{28A0092B-C50C-407E-A947-70E740481C1C}">
                <a14:useLocalDpi xmlns:a14="http://schemas.microsoft.com/office/drawing/2010/main" val="0"/>
              </a:ext>
            </a:extLst>
          </a:blip>
          <a:srcRect l="8658" t="3732" r="8970" b="8113"/>
          <a:stretch/>
        </p:blipFill>
        <p:spPr>
          <a:xfrm>
            <a:off x="5364088" y="869304"/>
            <a:ext cx="3322711" cy="3239642"/>
          </a:xfrm>
          <a:prstGeom prst="rect">
            <a:avLst/>
          </a:prstGeom>
          <a:noFill/>
          <a:ln>
            <a:noFill/>
          </a:ln>
        </p:spPr>
      </p:pic>
      <p:pic>
        <p:nvPicPr>
          <p:cNvPr id="7" name="Content Placeholder 3">
            <a:extLst>
              <a:ext uri="{FF2B5EF4-FFF2-40B4-BE49-F238E27FC236}">
                <a16:creationId xmlns:a16="http://schemas.microsoft.com/office/drawing/2014/main" id="{BE33B377-5978-446A-9D3A-052BF7AD41B3}"/>
              </a:ext>
            </a:extLst>
          </p:cNvPr>
          <p:cNvPicPr>
            <a:picLocks noChangeAspect="1"/>
          </p:cNvPicPr>
          <p:nvPr/>
        </p:nvPicPr>
        <p:blipFill rotWithShape="1">
          <a:blip r:embed="rId3">
            <a:extLst>
              <a:ext uri="{28A0092B-C50C-407E-A947-70E740481C1C}">
                <a14:useLocalDpi xmlns:a14="http://schemas.microsoft.com/office/drawing/2010/main" val="0"/>
              </a:ext>
            </a:extLst>
          </a:blip>
          <a:srcRect l="9335" t="2235" r="1362" b="5856"/>
          <a:stretch/>
        </p:blipFill>
        <p:spPr>
          <a:xfrm>
            <a:off x="6588225" y="3562970"/>
            <a:ext cx="2555010" cy="3302606"/>
          </a:xfrm>
          <a:prstGeom prst="rect">
            <a:avLst/>
          </a:prstGeom>
          <a:noFill/>
          <a:ln>
            <a:noFill/>
          </a:ln>
        </p:spPr>
      </p:pic>
    </p:spTree>
    <p:extLst>
      <p:ext uri="{BB962C8B-B14F-4D97-AF65-F5344CB8AC3E}">
        <p14:creationId xmlns:p14="http://schemas.microsoft.com/office/powerpoint/2010/main" val="2935335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18E17-7061-4EC0-9F98-F1116D3F65E3}"/>
              </a:ext>
            </a:extLst>
          </p:cNvPr>
          <p:cNvSpPr>
            <a:spLocks noGrp="1"/>
          </p:cNvSpPr>
          <p:nvPr>
            <p:ph type="title"/>
          </p:nvPr>
        </p:nvSpPr>
        <p:spPr/>
        <p:txBody>
          <a:bodyPr>
            <a:normAutofit fontScale="90000"/>
          </a:bodyPr>
          <a:lstStyle/>
          <a:p>
            <a:r>
              <a:rPr lang="en-US" dirty="0"/>
              <a:t>Finite State Machines</a:t>
            </a:r>
            <a:br>
              <a:rPr lang="en-US" dirty="0"/>
            </a:br>
            <a:r>
              <a:rPr lang="en-US" sz="3100" i="1" dirty="0"/>
              <a:t>Actions 1/3</a:t>
            </a:r>
            <a:endParaRPr lang="en-US" i="1" dirty="0"/>
          </a:p>
        </p:txBody>
      </p:sp>
      <p:sp>
        <p:nvSpPr>
          <p:cNvPr id="3" name="Content Placeholder 2">
            <a:extLst>
              <a:ext uri="{FF2B5EF4-FFF2-40B4-BE49-F238E27FC236}">
                <a16:creationId xmlns:a16="http://schemas.microsoft.com/office/drawing/2014/main" id="{3E7392DB-9CC3-4111-A9D5-D3904D9580B8}"/>
              </a:ext>
            </a:extLst>
          </p:cNvPr>
          <p:cNvSpPr>
            <a:spLocks noGrp="1"/>
          </p:cNvSpPr>
          <p:nvPr>
            <p:ph idx="1"/>
          </p:nvPr>
        </p:nvSpPr>
        <p:spPr>
          <a:xfrm>
            <a:off x="457200" y="908720"/>
            <a:ext cx="8291263" cy="2952328"/>
          </a:xfrm>
        </p:spPr>
        <p:txBody>
          <a:bodyPr>
            <a:normAutofit/>
          </a:bodyPr>
          <a:lstStyle/>
          <a:p>
            <a:pPr marL="0" indent="0">
              <a:buNone/>
            </a:pPr>
            <a:r>
              <a:rPr lang="en-US" sz="2000" b="1" i="1" dirty="0"/>
              <a:t>Actions</a:t>
            </a:r>
          </a:p>
          <a:p>
            <a:pPr marL="285750" indent="-200025">
              <a:buFont typeface="Arial" panose="020B0604020202020204" pitchFamily="34" charset="0"/>
              <a:buChar char="•"/>
            </a:pPr>
            <a:r>
              <a:rPr lang="en-US" sz="1800" dirty="0"/>
              <a:t>Associated with a state transition is an optional output action.</a:t>
            </a:r>
          </a:p>
          <a:p>
            <a:pPr marL="285750" indent="-200025">
              <a:buFont typeface="Arial" panose="020B0604020202020204" pitchFamily="34" charset="0"/>
              <a:buChar char="•"/>
            </a:pPr>
            <a:r>
              <a:rPr lang="en-US" sz="1800" dirty="0"/>
              <a:t>An action is a computation that executes as a result of a state transition. </a:t>
            </a:r>
          </a:p>
          <a:p>
            <a:pPr marL="285750" indent="-200025">
              <a:buFont typeface="Arial" panose="020B0604020202020204" pitchFamily="34" charset="0"/>
              <a:buChar char="•"/>
            </a:pPr>
            <a:r>
              <a:rPr lang="en-US" sz="1800" dirty="0"/>
              <a:t>The action executes instantaneously at the state transition; thus conceptually an action is of zero duration. In practice, the duration of an action is very small compared to the duration of a state.</a:t>
            </a:r>
          </a:p>
          <a:p>
            <a:pPr marL="285750" indent="-200025">
              <a:buFont typeface="Arial" panose="020B0604020202020204" pitchFamily="34" charset="0"/>
              <a:buChar char="•"/>
            </a:pPr>
            <a:r>
              <a:rPr lang="en-US" sz="1800" dirty="0"/>
              <a:t>A transition action is an action that is a result of a transition from one state to another – it could also happen if the state transitions to itself.</a:t>
            </a:r>
          </a:p>
          <a:p>
            <a:pPr marL="285750" indent="-285750">
              <a:buFont typeface="Arial" panose="020B0604020202020204" pitchFamily="34" charset="0"/>
              <a:buChar char="•"/>
            </a:pPr>
            <a:endParaRPr lang="en-US" sz="1800" dirty="0"/>
          </a:p>
          <a:p>
            <a:pPr marL="685800" lvl="1">
              <a:buFont typeface="Arial" panose="020B0604020202020204" pitchFamily="34" charset="0"/>
              <a:buChar char="•"/>
            </a:pPr>
            <a:endParaRPr lang="en-US" sz="1800" dirty="0"/>
          </a:p>
        </p:txBody>
      </p:sp>
      <p:pic>
        <p:nvPicPr>
          <p:cNvPr id="11" name="Picture 10">
            <a:extLst>
              <a:ext uri="{FF2B5EF4-FFF2-40B4-BE49-F238E27FC236}">
                <a16:creationId xmlns:a16="http://schemas.microsoft.com/office/drawing/2014/main" id="{EA4BB75F-3354-4FC0-BE49-AA618916A6CD}"/>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6449"/>
          <a:stretch/>
        </p:blipFill>
        <p:spPr>
          <a:xfrm>
            <a:off x="4572000" y="3228808"/>
            <a:ext cx="4176464" cy="3596436"/>
          </a:xfrm>
          <a:prstGeom prst="rect">
            <a:avLst/>
          </a:prstGeom>
        </p:spPr>
      </p:pic>
      <p:pic>
        <p:nvPicPr>
          <p:cNvPr id="12" name="Content Placeholder 3">
            <a:extLst>
              <a:ext uri="{FF2B5EF4-FFF2-40B4-BE49-F238E27FC236}">
                <a16:creationId xmlns:a16="http://schemas.microsoft.com/office/drawing/2014/main" id="{03152FC4-C815-453C-A8D5-8546F940B6F9}"/>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8658" t="3732" r="8970" b="8113"/>
          <a:stretch/>
        </p:blipFill>
        <p:spPr>
          <a:xfrm>
            <a:off x="961257" y="3501726"/>
            <a:ext cx="3322711" cy="3239642"/>
          </a:xfrm>
          <a:prstGeom prst="rect">
            <a:avLst/>
          </a:prstGeom>
          <a:noFill/>
          <a:ln>
            <a:noFill/>
          </a:ln>
        </p:spPr>
      </p:pic>
    </p:spTree>
    <p:extLst>
      <p:ext uri="{BB962C8B-B14F-4D97-AF65-F5344CB8AC3E}">
        <p14:creationId xmlns:p14="http://schemas.microsoft.com/office/powerpoint/2010/main" val="412969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499EA-C5CE-5347-919C-C0D74F007F96}"/>
              </a:ext>
            </a:extLst>
          </p:cNvPr>
          <p:cNvSpPr>
            <a:spLocks noGrp="1"/>
          </p:cNvSpPr>
          <p:nvPr>
            <p:ph type="title"/>
          </p:nvPr>
        </p:nvSpPr>
        <p:spPr/>
        <p:txBody>
          <a:bodyPr/>
          <a:lstStyle/>
          <a:p>
            <a:r>
              <a:rPr lang="en-US" dirty="0"/>
              <a:t>Main Contents</a:t>
            </a:r>
          </a:p>
        </p:txBody>
      </p:sp>
      <p:sp>
        <p:nvSpPr>
          <p:cNvPr id="3" name="Content Placeholder 2">
            <a:extLst>
              <a:ext uri="{FF2B5EF4-FFF2-40B4-BE49-F238E27FC236}">
                <a16:creationId xmlns:a16="http://schemas.microsoft.com/office/drawing/2014/main" id="{95E112E8-6461-6941-847B-75C1524A4D1C}"/>
              </a:ext>
            </a:extLst>
          </p:cNvPr>
          <p:cNvSpPr>
            <a:spLocks noGrp="1"/>
          </p:cNvSpPr>
          <p:nvPr>
            <p:ph idx="1"/>
          </p:nvPr>
        </p:nvSpPr>
        <p:spPr/>
        <p:txBody>
          <a:bodyPr/>
          <a:lstStyle/>
          <a:p>
            <a:r>
              <a:rPr lang="en-US" dirty="0"/>
              <a:t>Dynamic Interaction Modeling</a:t>
            </a:r>
          </a:p>
          <a:p>
            <a:r>
              <a:rPr lang="en-US" sz="3200" dirty="0"/>
              <a:t>Stateless Dynamic Interaction Modeling</a:t>
            </a:r>
          </a:p>
          <a:p>
            <a:r>
              <a:rPr lang="en-US" dirty="0"/>
              <a:t>Finite State Machines</a:t>
            </a:r>
          </a:p>
          <a:p>
            <a:r>
              <a:rPr lang="en-US" dirty="0"/>
              <a:t>State-dependent dynamic interaction modeling</a:t>
            </a:r>
          </a:p>
        </p:txBody>
      </p:sp>
    </p:spTree>
    <p:extLst>
      <p:ext uri="{BB962C8B-B14F-4D97-AF65-F5344CB8AC3E}">
        <p14:creationId xmlns:p14="http://schemas.microsoft.com/office/powerpoint/2010/main" val="2443509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18E17-7061-4EC0-9F98-F1116D3F65E3}"/>
              </a:ext>
            </a:extLst>
          </p:cNvPr>
          <p:cNvSpPr>
            <a:spLocks noGrp="1"/>
          </p:cNvSpPr>
          <p:nvPr>
            <p:ph type="title"/>
          </p:nvPr>
        </p:nvSpPr>
        <p:spPr/>
        <p:txBody>
          <a:bodyPr>
            <a:normAutofit fontScale="90000"/>
          </a:bodyPr>
          <a:lstStyle/>
          <a:p>
            <a:r>
              <a:rPr lang="en-US" dirty="0"/>
              <a:t>Finite State Machines</a:t>
            </a:r>
            <a:br>
              <a:rPr lang="en-US" dirty="0"/>
            </a:br>
            <a:r>
              <a:rPr lang="en-US" sz="3100" i="1" dirty="0"/>
              <a:t>Actions 2/3</a:t>
            </a:r>
            <a:endParaRPr lang="en-US" i="1" dirty="0"/>
          </a:p>
        </p:txBody>
      </p:sp>
      <p:sp>
        <p:nvSpPr>
          <p:cNvPr id="3" name="Content Placeholder 2">
            <a:extLst>
              <a:ext uri="{FF2B5EF4-FFF2-40B4-BE49-F238E27FC236}">
                <a16:creationId xmlns:a16="http://schemas.microsoft.com/office/drawing/2014/main" id="{3E7392DB-9CC3-4111-A9D5-D3904D9580B8}"/>
              </a:ext>
            </a:extLst>
          </p:cNvPr>
          <p:cNvSpPr>
            <a:spLocks noGrp="1"/>
          </p:cNvSpPr>
          <p:nvPr>
            <p:ph idx="1"/>
          </p:nvPr>
        </p:nvSpPr>
        <p:spPr>
          <a:xfrm>
            <a:off x="457201" y="908720"/>
            <a:ext cx="5338936" cy="5616624"/>
          </a:xfrm>
        </p:spPr>
        <p:txBody>
          <a:bodyPr>
            <a:normAutofit lnSpcReduction="10000"/>
          </a:bodyPr>
          <a:lstStyle/>
          <a:p>
            <a:pPr marL="0" indent="0">
              <a:buNone/>
            </a:pPr>
            <a:r>
              <a:rPr lang="en-US" sz="2000" b="1" i="1" dirty="0"/>
              <a:t>Entry Actions</a:t>
            </a:r>
          </a:p>
          <a:p>
            <a:pPr marL="200025" indent="-200025">
              <a:buFont typeface="Arial" panose="020B0604020202020204" pitchFamily="34" charset="0"/>
              <a:buChar char="•"/>
            </a:pPr>
            <a:r>
              <a:rPr lang="en-US" sz="2200" dirty="0">
                <a:latin typeface="Chewy" panose="020B0604020202020204" charset="0"/>
              </a:rPr>
              <a:t>An entry action is an instantaneous action that is performed on transition into the state.</a:t>
            </a:r>
          </a:p>
          <a:p>
            <a:pPr marL="200025" indent="-200025">
              <a:buFont typeface="Arial" panose="020B0604020202020204" pitchFamily="34" charset="0"/>
              <a:buChar char="•"/>
            </a:pPr>
            <a:r>
              <a:rPr lang="en-US" sz="2200" dirty="0">
                <a:latin typeface="Chewy" panose="020B0604020202020204" charset="0"/>
              </a:rPr>
              <a:t>Whereas transition actions (actions explicitly depicted on state transitions) can always be used, entry actions should only be used in certain situations.</a:t>
            </a:r>
          </a:p>
          <a:p>
            <a:pPr marL="200025" indent="-200025">
              <a:buFont typeface="Arial" panose="020B0604020202020204" pitchFamily="34" charset="0"/>
              <a:buChar char="•"/>
            </a:pPr>
            <a:r>
              <a:rPr lang="en-US" sz="2200" dirty="0">
                <a:latin typeface="Chewy" panose="020B0604020202020204" charset="0"/>
              </a:rPr>
              <a:t>The best time to use an entry action is when the following occur:</a:t>
            </a:r>
          </a:p>
          <a:p>
            <a:pPr lvl="1" indent="-342900">
              <a:buFont typeface="Wingdings" panose="05000000000000000000" pitchFamily="2" charset="2"/>
              <a:buChar char="ü"/>
            </a:pPr>
            <a:r>
              <a:rPr lang="en-US" sz="1900" dirty="0">
                <a:latin typeface="Calibri" panose="020F0502020204030204" pitchFamily="34" charset="0"/>
                <a:cs typeface="Calibri" panose="020F0502020204030204" pitchFamily="34" charset="0"/>
              </a:rPr>
              <a:t>There is more than one transition into a state.</a:t>
            </a:r>
          </a:p>
          <a:p>
            <a:pPr lvl="1" indent="-342900">
              <a:buFont typeface="Wingdings" panose="05000000000000000000" pitchFamily="2" charset="2"/>
              <a:buChar char="ü"/>
            </a:pPr>
            <a:r>
              <a:rPr lang="en-US" sz="1900" dirty="0">
                <a:latin typeface="Calibri" panose="020F0502020204030204" pitchFamily="34" charset="0"/>
                <a:cs typeface="Calibri" panose="020F0502020204030204" pitchFamily="34" charset="0"/>
              </a:rPr>
              <a:t>The same action needs to be performed on every transition into this state.</a:t>
            </a:r>
          </a:p>
          <a:p>
            <a:pPr lvl="1" indent="-342900">
              <a:buFont typeface="Wingdings" panose="05000000000000000000" pitchFamily="2" charset="2"/>
              <a:buChar char="ü"/>
            </a:pPr>
            <a:r>
              <a:rPr lang="en-US" sz="1900" dirty="0">
                <a:latin typeface="Calibri" panose="020F0502020204030204" pitchFamily="34" charset="0"/>
                <a:cs typeface="Calibri" panose="020F0502020204030204" pitchFamily="34" charset="0"/>
              </a:rPr>
              <a:t>The action is performed on entry into this state and not on exit from the previous state.</a:t>
            </a:r>
            <a:endParaRPr lang="en-US" sz="1800" dirty="0"/>
          </a:p>
          <a:p>
            <a:pPr marL="685800" lvl="1">
              <a:buFont typeface="Arial" panose="020B0604020202020204" pitchFamily="34" charset="0"/>
              <a:buChar char="•"/>
            </a:pPr>
            <a:endParaRPr lang="en-US" sz="1800" dirty="0"/>
          </a:p>
        </p:txBody>
      </p:sp>
      <p:pic>
        <p:nvPicPr>
          <p:cNvPr id="6" name="Picture 5">
            <a:extLst>
              <a:ext uri="{FF2B5EF4-FFF2-40B4-BE49-F238E27FC236}">
                <a16:creationId xmlns:a16="http://schemas.microsoft.com/office/drawing/2014/main" id="{D3188913-7EEA-4640-8C3B-46983B6D85FD}"/>
              </a:ext>
            </a:extLst>
          </p:cNvPr>
          <p:cNvPicPr>
            <a:picLocks noChangeAspect="1"/>
          </p:cNvPicPr>
          <p:nvPr/>
        </p:nvPicPr>
        <p:blipFill rotWithShape="1">
          <a:blip r:embed="rId2">
            <a:extLst>
              <a:ext uri="{28A0092B-C50C-407E-A947-70E740481C1C}">
                <a14:useLocalDpi xmlns:a14="http://schemas.microsoft.com/office/drawing/2010/main" val="0"/>
              </a:ext>
            </a:extLst>
          </a:blip>
          <a:srcRect l="22189" r="24186" b="6833"/>
          <a:stretch/>
        </p:blipFill>
        <p:spPr>
          <a:xfrm>
            <a:off x="5724128" y="908720"/>
            <a:ext cx="3118075" cy="4680520"/>
          </a:xfrm>
          <a:prstGeom prst="rect">
            <a:avLst/>
          </a:prstGeom>
        </p:spPr>
      </p:pic>
    </p:spTree>
    <p:extLst>
      <p:ext uri="{BB962C8B-B14F-4D97-AF65-F5344CB8AC3E}">
        <p14:creationId xmlns:p14="http://schemas.microsoft.com/office/powerpoint/2010/main" val="1233758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18E17-7061-4EC0-9F98-F1116D3F65E3}"/>
              </a:ext>
            </a:extLst>
          </p:cNvPr>
          <p:cNvSpPr>
            <a:spLocks noGrp="1"/>
          </p:cNvSpPr>
          <p:nvPr>
            <p:ph type="title"/>
          </p:nvPr>
        </p:nvSpPr>
        <p:spPr/>
        <p:txBody>
          <a:bodyPr>
            <a:normAutofit fontScale="90000"/>
          </a:bodyPr>
          <a:lstStyle/>
          <a:p>
            <a:r>
              <a:rPr lang="en-US" dirty="0"/>
              <a:t>Finite State Machines</a:t>
            </a:r>
            <a:br>
              <a:rPr lang="en-US" dirty="0"/>
            </a:br>
            <a:r>
              <a:rPr lang="en-US" sz="3100" i="1" dirty="0"/>
              <a:t>Actions 3/3</a:t>
            </a:r>
            <a:endParaRPr lang="en-US" i="1" dirty="0"/>
          </a:p>
        </p:txBody>
      </p:sp>
      <p:sp>
        <p:nvSpPr>
          <p:cNvPr id="3" name="Content Placeholder 2">
            <a:extLst>
              <a:ext uri="{FF2B5EF4-FFF2-40B4-BE49-F238E27FC236}">
                <a16:creationId xmlns:a16="http://schemas.microsoft.com/office/drawing/2014/main" id="{3E7392DB-9CC3-4111-A9D5-D3904D9580B8}"/>
              </a:ext>
            </a:extLst>
          </p:cNvPr>
          <p:cNvSpPr>
            <a:spLocks noGrp="1"/>
          </p:cNvSpPr>
          <p:nvPr>
            <p:ph idx="1"/>
          </p:nvPr>
        </p:nvSpPr>
        <p:spPr>
          <a:xfrm>
            <a:off x="457201" y="908720"/>
            <a:ext cx="5338936" cy="5616624"/>
          </a:xfrm>
        </p:spPr>
        <p:txBody>
          <a:bodyPr>
            <a:normAutofit/>
          </a:bodyPr>
          <a:lstStyle/>
          <a:p>
            <a:pPr marL="0" indent="0">
              <a:buNone/>
            </a:pPr>
            <a:r>
              <a:rPr lang="en-US" sz="2000" b="1" i="1" dirty="0"/>
              <a:t>Exit Actions</a:t>
            </a:r>
          </a:p>
          <a:p>
            <a:pPr marL="200025" indent="-200025">
              <a:buFont typeface="Arial" panose="020B0604020202020204" pitchFamily="34" charset="0"/>
              <a:buChar char="•"/>
            </a:pPr>
            <a:r>
              <a:rPr lang="en-US" sz="2200" dirty="0">
                <a:latin typeface="Chewy" panose="020B0604020202020204" charset="0"/>
              </a:rPr>
              <a:t>An exit action is an instantaneous action that is performed on transition out of the state.</a:t>
            </a:r>
          </a:p>
          <a:p>
            <a:pPr marL="200025" indent="-200025">
              <a:buFont typeface="Arial" panose="020B0604020202020204" pitchFamily="34" charset="0"/>
              <a:buChar char="•"/>
            </a:pPr>
            <a:r>
              <a:rPr lang="en-US" sz="2200" dirty="0">
                <a:latin typeface="Chewy" panose="020B0604020202020204" charset="0"/>
              </a:rPr>
              <a:t>The best time to use an exit action is when the following occur:</a:t>
            </a:r>
          </a:p>
          <a:p>
            <a:pPr marL="200025" indent="-200025">
              <a:buFont typeface="Arial" panose="020B0604020202020204" pitchFamily="34" charset="0"/>
              <a:buChar char="•"/>
            </a:pPr>
            <a:r>
              <a:rPr lang="en-US" sz="2200" dirty="0">
                <a:latin typeface="Chewy" panose="020B0604020202020204" charset="0"/>
              </a:rPr>
              <a:t>The best time to use an exit action is when the following occur:</a:t>
            </a:r>
          </a:p>
          <a:p>
            <a:pPr lvl="1" indent="-342900">
              <a:buFont typeface="Wingdings" panose="05000000000000000000" pitchFamily="2" charset="2"/>
              <a:buChar char="ü"/>
            </a:pPr>
            <a:r>
              <a:rPr lang="en-US" sz="1900" dirty="0">
                <a:latin typeface="Calibri" panose="020F0502020204030204" pitchFamily="34" charset="0"/>
                <a:cs typeface="Calibri" panose="020F0502020204030204" pitchFamily="34" charset="0"/>
              </a:rPr>
              <a:t>There is more than one transition out of a state.</a:t>
            </a:r>
          </a:p>
          <a:p>
            <a:pPr lvl="1" indent="-342900">
              <a:buFont typeface="Wingdings" panose="05000000000000000000" pitchFamily="2" charset="2"/>
              <a:buChar char="ü"/>
            </a:pPr>
            <a:r>
              <a:rPr lang="en-US" sz="1900" dirty="0">
                <a:latin typeface="Calibri" panose="020F0502020204030204" pitchFamily="34" charset="0"/>
                <a:cs typeface="Calibri" panose="020F0502020204030204" pitchFamily="34" charset="0"/>
              </a:rPr>
              <a:t>The same action needs to be performed on every transition out of the state.</a:t>
            </a:r>
          </a:p>
          <a:p>
            <a:pPr lvl="1" indent="-342900">
              <a:buFont typeface="Wingdings" panose="05000000000000000000" pitchFamily="2" charset="2"/>
              <a:buChar char="ü"/>
            </a:pPr>
            <a:r>
              <a:rPr lang="en-US" sz="1900" dirty="0">
                <a:latin typeface="Calibri" panose="020F0502020204030204" pitchFamily="34" charset="0"/>
                <a:cs typeface="Calibri" panose="020F0502020204030204" pitchFamily="34" charset="0"/>
              </a:rPr>
              <a:t>The action is performed on exit from this state and not on entry into the next state.</a:t>
            </a:r>
          </a:p>
          <a:p>
            <a:pPr lvl="1" indent="-342900">
              <a:buFont typeface="Wingdings" panose="05000000000000000000" pitchFamily="2" charset="2"/>
              <a:buChar char="ü"/>
            </a:pPr>
            <a:endParaRPr lang="en-US" sz="19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800" dirty="0"/>
          </a:p>
          <a:p>
            <a:pPr marL="685800" lvl="1">
              <a:buFont typeface="Arial" panose="020B0604020202020204" pitchFamily="34" charset="0"/>
              <a:buChar char="•"/>
            </a:pPr>
            <a:endParaRPr lang="en-US" sz="1800" dirty="0"/>
          </a:p>
        </p:txBody>
      </p:sp>
      <p:pic>
        <p:nvPicPr>
          <p:cNvPr id="5" name="Picture 4">
            <a:extLst>
              <a:ext uri="{FF2B5EF4-FFF2-40B4-BE49-F238E27FC236}">
                <a16:creationId xmlns:a16="http://schemas.microsoft.com/office/drawing/2014/main" id="{F07C78DF-CC92-4A10-928E-1B61180211C5}"/>
              </a:ext>
            </a:extLst>
          </p:cNvPr>
          <p:cNvPicPr>
            <a:picLocks noChangeAspect="1"/>
          </p:cNvPicPr>
          <p:nvPr/>
        </p:nvPicPr>
        <p:blipFill rotWithShape="1">
          <a:blip r:embed="rId2">
            <a:extLst>
              <a:ext uri="{28A0092B-C50C-407E-A947-70E740481C1C}">
                <a14:useLocalDpi xmlns:a14="http://schemas.microsoft.com/office/drawing/2010/main" val="0"/>
              </a:ext>
            </a:extLst>
          </a:blip>
          <a:srcRect l="23927" t="5767" r="24913" b="7599"/>
          <a:stretch/>
        </p:blipFill>
        <p:spPr>
          <a:xfrm>
            <a:off x="5796137" y="1609452"/>
            <a:ext cx="3210334" cy="4215160"/>
          </a:xfrm>
          <a:prstGeom prst="rect">
            <a:avLst/>
          </a:prstGeom>
        </p:spPr>
      </p:pic>
    </p:spTree>
    <p:extLst>
      <p:ext uri="{BB962C8B-B14F-4D97-AF65-F5344CB8AC3E}">
        <p14:creationId xmlns:p14="http://schemas.microsoft.com/office/powerpoint/2010/main" val="3407514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6E0E0-B07D-43F1-8620-EC16515A79CD}"/>
              </a:ext>
            </a:extLst>
          </p:cNvPr>
          <p:cNvSpPr>
            <a:spLocks noGrp="1"/>
          </p:cNvSpPr>
          <p:nvPr>
            <p:ph type="title"/>
          </p:nvPr>
        </p:nvSpPr>
        <p:spPr>
          <a:xfrm>
            <a:off x="3203848" y="0"/>
            <a:ext cx="5482951" cy="764704"/>
          </a:xfrm>
        </p:spPr>
        <p:txBody>
          <a:bodyPr>
            <a:noAutofit/>
          </a:bodyPr>
          <a:lstStyle/>
          <a:p>
            <a:r>
              <a:rPr lang="en-US" sz="3200" dirty="0"/>
              <a:t>State-dependent dynamic interaction modeling 1/5</a:t>
            </a:r>
          </a:p>
        </p:txBody>
      </p:sp>
      <p:sp>
        <p:nvSpPr>
          <p:cNvPr id="3" name="Content Placeholder 2">
            <a:extLst>
              <a:ext uri="{FF2B5EF4-FFF2-40B4-BE49-F238E27FC236}">
                <a16:creationId xmlns:a16="http://schemas.microsoft.com/office/drawing/2014/main" id="{90C5D225-F5CF-4CB3-B55E-7B82ECDDD930}"/>
              </a:ext>
            </a:extLst>
          </p:cNvPr>
          <p:cNvSpPr>
            <a:spLocks noGrp="1"/>
          </p:cNvSpPr>
          <p:nvPr>
            <p:ph idx="1"/>
          </p:nvPr>
        </p:nvSpPr>
        <p:spPr>
          <a:xfrm>
            <a:off x="457200" y="976312"/>
            <a:ext cx="8507288" cy="5621039"/>
          </a:xfrm>
        </p:spPr>
        <p:txBody>
          <a:bodyPr>
            <a:normAutofit fontScale="85000" lnSpcReduction="20000"/>
          </a:bodyPr>
          <a:lstStyle/>
          <a:p>
            <a:pPr marL="0" indent="0">
              <a:buNone/>
            </a:pPr>
            <a:r>
              <a:rPr lang="en-US" sz="3300" dirty="0"/>
              <a:t>Deals with situations in which object interactions are state-dependent. State-dependent interactions involve at least one state-dependent control object that, by executing a statechart , provides the overall control and sequencing of its interactions with other objects</a:t>
            </a:r>
          </a:p>
          <a:p>
            <a:pPr marL="0" indent="0">
              <a:buNone/>
            </a:pPr>
            <a:r>
              <a:rPr lang="en-US" sz="3300" dirty="0"/>
              <a:t>In state-dependent dynamic interaction modeling, the objective is to determine the interactions among the following objects</a:t>
            </a:r>
          </a:p>
          <a:p>
            <a:pPr indent="-257175"/>
            <a:r>
              <a:rPr lang="en-US" sz="2800" dirty="0"/>
              <a:t>The state-dependent control object, which executes the state machine</a:t>
            </a:r>
          </a:p>
          <a:p>
            <a:pPr indent="-257175"/>
            <a:r>
              <a:rPr lang="en-US" sz="2800" dirty="0"/>
              <a:t>The objects, usually software boundary objects, which send events to the control object. These events cause state transitions in the control object’s internal state machine.</a:t>
            </a:r>
          </a:p>
          <a:p>
            <a:pPr indent="-257175"/>
            <a:r>
              <a:rPr lang="en-US" sz="2800" dirty="0"/>
              <a:t>The objects that provide the actions and activities, which are triggered by the control object as a result of the state transitions</a:t>
            </a:r>
          </a:p>
          <a:p>
            <a:pPr indent="-257175"/>
            <a:r>
              <a:rPr lang="en-US" sz="2800" dirty="0"/>
              <a:t>Any other objects that participate in realizing the use case</a:t>
            </a:r>
          </a:p>
        </p:txBody>
      </p:sp>
    </p:spTree>
    <p:extLst>
      <p:ext uri="{BB962C8B-B14F-4D97-AF65-F5344CB8AC3E}">
        <p14:creationId xmlns:p14="http://schemas.microsoft.com/office/powerpoint/2010/main" val="2772546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6E0E0-B07D-43F1-8620-EC16515A79CD}"/>
              </a:ext>
            </a:extLst>
          </p:cNvPr>
          <p:cNvSpPr>
            <a:spLocks noGrp="1"/>
          </p:cNvSpPr>
          <p:nvPr>
            <p:ph type="title"/>
          </p:nvPr>
        </p:nvSpPr>
        <p:spPr>
          <a:xfrm>
            <a:off x="3203848" y="0"/>
            <a:ext cx="5482951" cy="764704"/>
          </a:xfrm>
        </p:spPr>
        <p:txBody>
          <a:bodyPr>
            <a:noAutofit/>
          </a:bodyPr>
          <a:lstStyle/>
          <a:p>
            <a:r>
              <a:rPr lang="en-US" sz="3200" dirty="0"/>
              <a:t>State-dependent dynamic interaction modeling 2/5</a:t>
            </a:r>
          </a:p>
        </p:txBody>
      </p:sp>
      <p:pic>
        <p:nvPicPr>
          <p:cNvPr id="7" name="Picture 6">
            <a:extLst>
              <a:ext uri="{FF2B5EF4-FFF2-40B4-BE49-F238E27FC236}">
                <a16:creationId xmlns:a16="http://schemas.microsoft.com/office/drawing/2014/main" id="{F27C4F36-6A9B-493C-86C5-4D4372487D92}"/>
              </a:ext>
            </a:extLst>
          </p:cNvPr>
          <p:cNvPicPr>
            <a:picLocks noChangeAspect="1"/>
          </p:cNvPicPr>
          <p:nvPr/>
        </p:nvPicPr>
        <p:blipFill>
          <a:blip r:embed="rId2"/>
          <a:stretch>
            <a:fillRect/>
          </a:stretch>
        </p:blipFill>
        <p:spPr>
          <a:xfrm>
            <a:off x="1115616" y="908720"/>
            <a:ext cx="7111609" cy="5517232"/>
          </a:xfrm>
          <a:prstGeom prst="rect">
            <a:avLst/>
          </a:prstGeom>
        </p:spPr>
      </p:pic>
    </p:spTree>
    <p:extLst>
      <p:ext uri="{BB962C8B-B14F-4D97-AF65-F5344CB8AC3E}">
        <p14:creationId xmlns:p14="http://schemas.microsoft.com/office/powerpoint/2010/main" val="2997756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6E0E0-B07D-43F1-8620-EC16515A79CD}"/>
              </a:ext>
            </a:extLst>
          </p:cNvPr>
          <p:cNvSpPr>
            <a:spLocks noGrp="1"/>
          </p:cNvSpPr>
          <p:nvPr>
            <p:ph type="title"/>
          </p:nvPr>
        </p:nvSpPr>
        <p:spPr>
          <a:xfrm>
            <a:off x="3203848" y="0"/>
            <a:ext cx="5482951" cy="764704"/>
          </a:xfrm>
        </p:spPr>
        <p:txBody>
          <a:bodyPr>
            <a:noAutofit/>
          </a:bodyPr>
          <a:lstStyle/>
          <a:p>
            <a:r>
              <a:rPr lang="en-US" sz="3200" dirty="0"/>
              <a:t>State-dependent dynamic interaction modeling 3/5</a:t>
            </a:r>
          </a:p>
        </p:txBody>
      </p:sp>
      <p:pic>
        <p:nvPicPr>
          <p:cNvPr id="4" name="Picture 3">
            <a:extLst>
              <a:ext uri="{FF2B5EF4-FFF2-40B4-BE49-F238E27FC236}">
                <a16:creationId xmlns:a16="http://schemas.microsoft.com/office/drawing/2014/main" id="{C5C00CA2-775B-4FDA-BE87-D0623986B60B}"/>
              </a:ext>
            </a:extLst>
          </p:cNvPr>
          <p:cNvPicPr>
            <a:picLocks noChangeAspect="1"/>
          </p:cNvPicPr>
          <p:nvPr/>
        </p:nvPicPr>
        <p:blipFill>
          <a:blip r:embed="rId2"/>
          <a:stretch>
            <a:fillRect/>
          </a:stretch>
        </p:blipFill>
        <p:spPr>
          <a:xfrm>
            <a:off x="593812" y="908720"/>
            <a:ext cx="7956376" cy="5455961"/>
          </a:xfrm>
          <a:prstGeom prst="rect">
            <a:avLst/>
          </a:prstGeom>
        </p:spPr>
      </p:pic>
      <p:sp>
        <p:nvSpPr>
          <p:cNvPr id="8" name="TextBox 7">
            <a:extLst>
              <a:ext uri="{FF2B5EF4-FFF2-40B4-BE49-F238E27FC236}">
                <a16:creationId xmlns:a16="http://schemas.microsoft.com/office/drawing/2014/main" id="{F6A26AD4-1460-46AD-A8B2-58D390EA1F2A}"/>
              </a:ext>
            </a:extLst>
          </p:cNvPr>
          <p:cNvSpPr txBox="1"/>
          <p:nvPr/>
        </p:nvSpPr>
        <p:spPr>
          <a:xfrm>
            <a:off x="2123728" y="6488668"/>
            <a:ext cx="6264188" cy="369332"/>
          </a:xfrm>
          <a:prstGeom prst="rect">
            <a:avLst/>
          </a:prstGeom>
          <a:noFill/>
        </p:spPr>
        <p:txBody>
          <a:bodyPr wrap="square">
            <a:spAutoFit/>
          </a:bodyPr>
          <a:lstStyle/>
          <a:p>
            <a:r>
              <a:rPr lang="en-US" sz="1800" b="1" i="0" dirty="0">
                <a:solidFill>
                  <a:srgbClr val="000000"/>
                </a:solidFill>
                <a:effectLst/>
                <a:latin typeface="FranklinGothic-Book"/>
              </a:rPr>
              <a:t>Sequence diagram for Validate PIN use case: Valid PIN scenario</a:t>
            </a:r>
            <a:r>
              <a:rPr lang="en-US" b="1" dirty="0"/>
              <a:t> </a:t>
            </a:r>
          </a:p>
        </p:txBody>
      </p:sp>
    </p:spTree>
    <p:extLst>
      <p:ext uri="{BB962C8B-B14F-4D97-AF65-F5344CB8AC3E}">
        <p14:creationId xmlns:p14="http://schemas.microsoft.com/office/powerpoint/2010/main" val="3741320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6E0E0-B07D-43F1-8620-EC16515A79CD}"/>
              </a:ext>
            </a:extLst>
          </p:cNvPr>
          <p:cNvSpPr>
            <a:spLocks noGrp="1"/>
          </p:cNvSpPr>
          <p:nvPr>
            <p:ph type="title"/>
          </p:nvPr>
        </p:nvSpPr>
        <p:spPr>
          <a:xfrm>
            <a:off x="3203848" y="0"/>
            <a:ext cx="5482951" cy="764704"/>
          </a:xfrm>
        </p:spPr>
        <p:txBody>
          <a:bodyPr>
            <a:noAutofit/>
          </a:bodyPr>
          <a:lstStyle/>
          <a:p>
            <a:r>
              <a:rPr lang="en-US" sz="3200" dirty="0"/>
              <a:t>State-dependent dynamic interaction modeling 4/5</a:t>
            </a:r>
          </a:p>
        </p:txBody>
      </p:sp>
      <p:sp>
        <p:nvSpPr>
          <p:cNvPr id="8" name="TextBox 7">
            <a:extLst>
              <a:ext uri="{FF2B5EF4-FFF2-40B4-BE49-F238E27FC236}">
                <a16:creationId xmlns:a16="http://schemas.microsoft.com/office/drawing/2014/main" id="{F6A26AD4-1460-46AD-A8B2-58D390EA1F2A}"/>
              </a:ext>
            </a:extLst>
          </p:cNvPr>
          <p:cNvSpPr txBox="1"/>
          <p:nvPr/>
        </p:nvSpPr>
        <p:spPr>
          <a:xfrm>
            <a:off x="2123727" y="6488668"/>
            <a:ext cx="6563071" cy="369332"/>
          </a:xfrm>
          <a:prstGeom prst="rect">
            <a:avLst/>
          </a:prstGeom>
          <a:noFill/>
        </p:spPr>
        <p:txBody>
          <a:bodyPr wrap="square">
            <a:spAutoFit/>
          </a:bodyPr>
          <a:lstStyle/>
          <a:p>
            <a:r>
              <a:rPr lang="en-US" sz="1800" b="1" i="0" dirty="0">
                <a:solidFill>
                  <a:srgbClr val="000000"/>
                </a:solidFill>
                <a:effectLst/>
                <a:latin typeface="FranklinGothic-Book"/>
              </a:rPr>
              <a:t>Sequence diagram for Validate PIN use case: Invalid PIN scenario</a:t>
            </a:r>
            <a:r>
              <a:rPr lang="en-US" b="1" dirty="0"/>
              <a:t> </a:t>
            </a:r>
          </a:p>
        </p:txBody>
      </p:sp>
      <p:pic>
        <p:nvPicPr>
          <p:cNvPr id="5" name="Picture 4">
            <a:extLst>
              <a:ext uri="{FF2B5EF4-FFF2-40B4-BE49-F238E27FC236}">
                <a16:creationId xmlns:a16="http://schemas.microsoft.com/office/drawing/2014/main" id="{49B3520D-70C9-4C29-B990-11C7D11A4696}"/>
              </a:ext>
            </a:extLst>
          </p:cNvPr>
          <p:cNvPicPr>
            <a:picLocks noChangeAspect="1"/>
          </p:cNvPicPr>
          <p:nvPr/>
        </p:nvPicPr>
        <p:blipFill>
          <a:blip r:embed="rId2"/>
          <a:stretch>
            <a:fillRect/>
          </a:stretch>
        </p:blipFill>
        <p:spPr>
          <a:xfrm>
            <a:off x="658415" y="908376"/>
            <a:ext cx="8028384" cy="5580292"/>
          </a:xfrm>
          <a:prstGeom prst="rect">
            <a:avLst/>
          </a:prstGeom>
        </p:spPr>
      </p:pic>
    </p:spTree>
    <p:extLst>
      <p:ext uri="{BB962C8B-B14F-4D97-AF65-F5344CB8AC3E}">
        <p14:creationId xmlns:p14="http://schemas.microsoft.com/office/powerpoint/2010/main" val="527171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6E0E0-B07D-43F1-8620-EC16515A79CD}"/>
              </a:ext>
            </a:extLst>
          </p:cNvPr>
          <p:cNvSpPr>
            <a:spLocks noGrp="1"/>
          </p:cNvSpPr>
          <p:nvPr>
            <p:ph type="title"/>
          </p:nvPr>
        </p:nvSpPr>
        <p:spPr>
          <a:xfrm>
            <a:off x="3203848" y="0"/>
            <a:ext cx="5482951" cy="764704"/>
          </a:xfrm>
        </p:spPr>
        <p:txBody>
          <a:bodyPr>
            <a:noAutofit/>
          </a:bodyPr>
          <a:lstStyle/>
          <a:p>
            <a:r>
              <a:rPr lang="en-US" sz="3200" dirty="0"/>
              <a:t>State-dependent dynamic interaction modeling 5/5</a:t>
            </a:r>
          </a:p>
        </p:txBody>
      </p:sp>
      <p:sp>
        <p:nvSpPr>
          <p:cNvPr id="3" name="Content Placeholder 2">
            <a:extLst>
              <a:ext uri="{FF2B5EF4-FFF2-40B4-BE49-F238E27FC236}">
                <a16:creationId xmlns:a16="http://schemas.microsoft.com/office/drawing/2014/main" id="{90C5D225-F5CF-4CB3-B55E-7B82ECDDD930}"/>
              </a:ext>
            </a:extLst>
          </p:cNvPr>
          <p:cNvSpPr>
            <a:spLocks noGrp="1"/>
          </p:cNvSpPr>
          <p:nvPr>
            <p:ph idx="1"/>
          </p:nvPr>
        </p:nvSpPr>
        <p:spPr>
          <a:xfrm>
            <a:off x="457200" y="976312"/>
            <a:ext cx="8507288" cy="5621039"/>
          </a:xfrm>
        </p:spPr>
        <p:txBody>
          <a:bodyPr>
            <a:normAutofit fontScale="62500" lnSpcReduction="20000"/>
          </a:bodyPr>
          <a:lstStyle/>
          <a:p>
            <a:pPr marL="0" indent="0">
              <a:buNone/>
            </a:pPr>
            <a:r>
              <a:rPr lang="en-US" sz="3300" dirty="0"/>
              <a:t>The main steps in the state-dependent dynamic interaction modeling strategy are presented in the following list. The sequence of interactions needs to reflect the main sequence of interactions described in the use case.</a:t>
            </a:r>
          </a:p>
          <a:p>
            <a:pPr marL="539750" indent="-360363">
              <a:buFont typeface="+mj-lt"/>
              <a:buAutoNum type="arabicPeriod"/>
            </a:pPr>
            <a:r>
              <a:rPr lang="en-US" sz="3300" dirty="0"/>
              <a:t>Determine the boundary object(s). Consider the objects that receive the inputs sent by the external objects in the external environment.</a:t>
            </a:r>
          </a:p>
          <a:p>
            <a:pPr marL="539750" indent="-360363">
              <a:buFont typeface="+mj-lt"/>
              <a:buAutoNum type="arabicPeriod"/>
            </a:pPr>
            <a:r>
              <a:rPr lang="en-US" sz="3300" dirty="0"/>
              <a:t>Determine the state-dependent control object. There is at least one control object, which executes the statechart. Others might also be required.</a:t>
            </a:r>
          </a:p>
          <a:p>
            <a:pPr marL="539750" indent="-360363">
              <a:buFont typeface="+mj-lt"/>
              <a:buAutoNum type="arabicPeriod"/>
            </a:pPr>
            <a:r>
              <a:rPr lang="en-US" sz="3300" dirty="0"/>
              <a:t>Determine the other software objects. These are software objects that interact with the control object or boundary objects.</a:t>
            </a:r>
          </a:p>
          <a:p>
            <a:pPr marL="539750" indent="-360363">
              <a:buFont typeface="+mj-lt"/>
              <a:buAutoNum type="arabicPeriod"/>
            </a:pPr>
            <a:r>
              <a:rPr lang="en-US" sz="3300" dirty="0"/>
              <a:t>Determine object interactions in the main sequence scenario. Carry out this step in conjunction with step 5 because the interaction between the state-dependent control object and the statechart it executes needs to be determined in detail.</a:t>
            </a:r>
          </a:p>
          <a:p>
            <a:pPr marL="539750" indent="-360363">
              <a:buFont typeface="+mj-lt"/>
              <a:buAutoNum type="arabicPeriod"/>
            </a:pPr>
            <a:r>
              <a:rPr lang="en-US" sz="3300" dirty="0"/>
              <a:t>Determine the execution of the statechart.</a:t>
            </a:r>
          </a:p>
          <a:p>
            <a:pPr marL="539750" indent="-360363">
              <a:buFont typeface="+mj-lt"/>
              <a:buAutoNum type="arabicPeriod"/>
            </a:pPr>
            <a:r>
              <a:rPr lang="en-US" sz="3300" dirty="0"/>
              <a:t>Consider alternative sequence scenarios. Perform the state-dependent dynamic analysis on scenarios described by the alternative sequences of the use case.</a:t>
            </a:r>
            <a:endParaRPr lang="en-US" sz="2800" dirty="0"/>
          </a:p>
        </p:txBody>
      </p:sp>
    </p:spTree>
    <p:extLst>
      <p:ext uri="{BB962C8B-B14F-4D97-AF65-F5344CB8AC3E}">
        <p14:creationId xmlns:p14="http://schemas.microsoft.com/office/powerpoint/2010/main" val="2423202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Q&amp;A">
            <a:extLst>
              <a:ext uri="{FF2B5EF4-FFF2-40B4-BE49-F238E27FC236}">
                <a16:creationId xmlns:a16="http://schemas.microsoft.com/office/drawing/2014/main" id="{4EFD41B2-4845-EB4D-9781-85BBC8E5F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340768"/>
            <a:ext cx="5107285" cy="3296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067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E929-84A9-4F47-A4C4-2C3AA25915CD}"/>
              </a:ext>
            </a:extLst>
          </p:cNvPr>
          <p:cNvSpPr>
            <a:spLocks noGrp="1"/>
          </p:cNvSpPr>
          <p:nvPr>
            <p:ph type="title"/>
          </p:nvPr>
        </p:nvSpPr>
        <p:spPr/>
        <p:txBody>
          <a:bodyPr>
            <a:normAutofit/>
          </a:bodyPr>
          <a:lstStyle/>
          <a:p>
            <a:r>
              <a:rPr lang="en-US" dirty="0"/>
              <a:t>Dynamic Interaction Modeling</a:t>
            </a:r>
            <a:endParaRPr lang="en-US" i="1" dirty="0"/>
          </a:p>
        </p:txBody>
      </p:sp>
      <p:sp>
        <p:nvSpPr>
          <p:cNvPr id="3" name="Content Placeholder 2">
            <a:extLst>
              <a:ext uri="{FF2B5EF4-FFF2-40B4-BE49-F238E27FC236}">
                <a16:creationId xmlns:a16="http://schemas.microsoft.com/office/drawing/2014/main" id="{0A8D15DA-BC4B-8E45-AB98-DCA461238EDF}"/>
              </a:ext>
            </a:extLst>
          </p:cNvPr>
          <p:cNvSpPr>
            <a:spLocks noGrp="1"/>
          </p:cNvSpPr>
          <p:nvPr>
            <p:ph idx="1"/>
          </p:nvPr>
        </p:nvSpPr>
        <p:spPr>
          <a:xfrm>
            <a:off x="457200" y="976312"/>
            <a:ext cx="8363272" cy="5693048"/>
          </a:xfrm>
        </p:spPr>
        <p:txBody>
          <a:bodyPr>
            <a:normAutofit lnSpcReduction="10000"/>
          </a:bodyPr>
          <a:lstStyle/>
          <a:p>
            <a:r>
              <a:rPr lang="en-US" sz="2800" dirty="0"/>
              <a:t>Describes dynamic interaction modeling concepts. Interaction (sequence or communication) diagrams are developed for each UC, including the main scenario and alternative scenarios. It also describes how to develop an interaction model starting from the UC.</a:t>
            </a:r>
          </a:p>
          <a:p>
            <a:r>
              <a:rPr lang="en-US" sz="2800" b="1" i="1" dirty="0"/>
              <a:t>Dynamic modeling </a:t>
            </a:r>
            <a:r>
              <a:rPr lang="en-US" sz="2800" dirty="0"/>
              <a:t>provides a view of a system in which control and sequencing are considered, either within an object (by means of a finite state machine) or between objects (by analysis of object interactions).</a:t>
            </a:r>
          </a:p>
          <a:p>
            <a:r>
              <a:rPr lang="en-US" sz="2800" b="1" i="1" dirty="0"/>
              <a:t>Dynamic interaction modeling </a:t>
            </a:r>
            <a:r>
              <a:rPr lang="en-US" sz="2800" dirty="0"/>
              <a:t>is based on the realization of the UCs developed during UC modeling.</a:t>
            </a:r>
          </a:p>
        </p:txBody>
      </p:sp>
    </p:spTree>
    <p:extLst>
      <p:ext uri="{BB962C8B-B14F-4D97-AF65-F5344CB8AC3E}">
        <p14:creationId xmlns:p14="http://schemas.microsoft.com/office/powerpoint/2010/main" val="1707560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E929-84A9-4F47-A4C4-2C3AA25915CD}"/>
              </a:ext>
            </a:extLst>
          </p:cNvPr>
          <p:cNvSpPr>
            <a:spLocks noGrp="1"/>
          </p:cNvSpPr>
          <p:nvPr>
            <p:ph type="title"/>
          </p:nvPr>
        </p:nvSpPr>
        <p:spPr/>
        <p:txBody>
          <a:bodyPr>
            <a:normAutofit fontScale="90000"/>
          </a:bodyPr>
          <a:lstStyle/>
          <a:p>
            <a:r>
              <a:rPr lang="en-US" dirty="0"/>
              <a:t>Dynamic Interaction Modeling</a:t>
            </a:r>
            <a:br>
              <a:rPr lang="en-US" dirty="0"/>
            </a:br>
            <a:r>
              <a:rPr lang="en-US" sz="3100" i="1" dirty="0"/>
              <a:t>Communication Diagram 1/2</a:t>
            </a:r>
            <a:endParaRPr lang="en-US" i="1" dirty="0"/>
          </a:p>
        </p:txBody>
      </p:sp>
      <p:sp>
        <p:nvSpPr>
          <p:cNvPr id="3" name="Content Placeholder 2">
            <a:extLst>
              <a:ext uri="{FF2B5EF4-FFF2-40B4-BE49-F238E27FC236}">
                <a16:creationId xmlns:a16="http://schemas.microsoft.com/office/drawing/2014/main" id="{0A8D15DA-BC4B-8E45-AB98-DCA461238EDF}"/>
              </a:ext>
            </a:extLst>
          </p:cNvPr>
          <p:cNvSpPr>
            <a:spLocks noGrp="1"/>
          </p:cNvSpPr>
          <p:nvPr>
            <p:ph idx="1"/>
          </p:nvPr>
        </p:nvSpPr>
        <p:spPr>
          <a:xfrm>
            <a:off x="457200" y="976312"/>
            <a:ext cx="8363272" cy="5693048"/>
          </a:xfrm>
        </p:spPr>
        <p:txBody>
          <a:bodyPr>
            <a:normAutofit/>
          </a:bodyPr>
          <a:lstStyle/>
          <a:p>
            <a:r>
              <a:rPr lang="en-US" dirty="0"/>
              <a:t>A communication diagram is a UML interaction diagram that depicts a dynamic view of a group of objects interacting with each other by showing the sequence of messages passed among them.</a:t>
            </a:r>
          </a:p>
          <a:p>
            <a:r>
              <a:rPr lang="en-US" dirty="0"/>
              <a:t>On a communication diagram, the sequence in which the objects participate in each UC is depicted by means of message sequence numbers.</a:t>
            </a:r>
          </a:p>
        </p:txBody>
      </p:sp>
    </p:spTree>
    <p:extLst>
      <p:ext uri="{BB962C8B-B14F-4D97-AF65-F5344CB8AC3E}">
        <p14:creationId xmlns:p14="http://schemas.microsoft.com/office/powerpoint/2010/main" val="4131407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E929-84A9-4F47-A4C4-2C3AA25915CD}"/>
              </a:ext>
            </a:extLst>
          </p:cNvPr>
          <p:cNvSpPr>
            <a:spLocks noGrp="1"/>
          </p:cNvSpPr>
          <p:nvPr>
            <p:ph type="title"/>
          </p:nvPr>
        </p:nvSpPr>
        <p:spPr/>
        <p:txBody>
          <a:bodyPr>
            <a:normAutofit fontScale="90000"/>
          </a:bodyPr>
          <a:lstStyle/>
          <a:p>
            <a:r>
              <a:rPr lang="en-US" dirty="0"/>
              <a:t>Dynamic Interaction Modeling</a:t>
            </a:r>
            <a:br>
              <a:rPr lang="en-US" dirty="0"/>
            </a:br>
            <a:r>
              <a:rPr lang="en-US" sz="3100" i="1" dirty="0"/>
              <a:t>Communication Diagram 2/2</a:t>
            </a:r>
            <a:endParaRPr lang="en-US" i="1" dirty="0"/>
          </a:p>
        </p:txBody>
      </p:sp>
      <p:sp>
        <p:nvSpPr>
          <p:cNvPr id="3" name="Content Placeholder 2">
            <a:extLst>
              <a:ext uri="{FF2B5EF4-FFF2-40B4-BE49-F238E27FC236}">
                <a16:creationId xmlns:a16="http://schemas.microsoft.com/office/drawing/2014/main" id="{0A8D15DA-BC4B-8E45-AB98-DCA461238EDF}"/>
              </a:ext>
            </a:extLst>
          </p:cNvPr>
          <p:cNvSpPr>
            <a:spLocks noGrp="1"/>
          </p:cNvSpPr>
          <p:nvPr>
            <p:ph idx="1"/>
          </p:nvPr>
        </p:nvSpPr>
        <p:spPr>
          <a:xfrm>
            <a:off x="457200" y="908720"/>
            <a:ext cx="4834880" cy="5693048"/>
          </a:xfrm>
        </p:spPr>
        <p:txBody>
          <a:bodyPr>
            <a:normAutofit/>
          </a:bodyPr>
          <a:lstStyle/>
          <a:p>
            <a:pPr marL="0" indent="0">
              <a:buNone/>
            </a:pPr>
            <a:r>
              <a:rPr lang="en-US" sz="2800" dirty="0"/>
              <a:t>The communication diagram for the View Alarms UC depicts the user interaction object, Operator Interaction, making a request to the service object, Alarm Service &amp; receiving a response</a:t>
            </a:r>
          </a:p>
        </p:txBody>
      </p:sp>
      <p:pic>
        <p:nvPicPr>
          <p:cNvPr id="5" name="Picture 4">
            <a:extLst>
              <a:ext uri="{FF2B5EF4-FFF2-40B4-BE49-F238E27FC236}">
                <a16:creationId xmlns:a16="http://schemas.microsoft.com/office/drawing/2014/main" id="{2C665EF6-5D92-4D45-B4E2-6A30FF0D45D2}"/>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860032" y="1484784"/>
            <a:ext cx="3960440" cy="1402162"/>
          </a:xfrm>
          <a:prstGeom prst="rect">
            <a:avLst/>
          </a:prstGeom>
        </p:spPr>
      </p:pic>
      <p:pic>
        <p:nvPicPr>
          <p:cNvPr id="7" name="Picture 6">
            <a:extLst>
              <a:ext uri="{FF2B5EF4-FFF2-40B4-BE49-F238E27FC236}">
                <a16:creationId xmlns:a16="http://schemas.microsoft.com/office/drawing/2014/main" id="{B46C9D26-A13E-4BD7-B48D-C9BC6B4AFA98}"/>
              </a:ext>
            </a:extLst>
          </p:cNvPr>
          <p:cNvPicPr>
            <a:picLocks noChangeAspect="1"/>
          </p:cNvPicPr>
          <p:nvPr/>
        </p:nvPicPr>
        <p:blipFill>
          <a:blip r:embed="rId3"/>
          <a:stretch>
            <a:fillRect/>
          </a:stretch>
        </p:blipFill>
        <p:spPr>
          <a:xfrm>
            <a:off x="2862245" y="3463010"/>
            <a:ext cx="5292080" cy="3381874"/>
          </a:xfrm>
          <a:prstGeom prst="rect">
            <a:avLst/>
          </a:prstGeom>
        </p:spPr>
      </p:pic>
    </p:spTree>
    <p:extLst>
      <p:ext uri="{BB962C8B-B14F-4D97-AF65-F5344CB8AC3E}">
        <p14:creationId xmlns:p14="http://schemas.microsoft.com/office/powerpoint/2010/main" val="1828045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69E6-2C71-47B0-966E-B21FAEA99081}"/>
              </a:ext>
            </a:extLst>
          </p:cNvPr>
          <p:cNvSpPr>
            <a:spLocks noGrp="1"/>
          </p:cNvSpPr>
          <p:nvPr>
            <p:ph type="title"/>
          </p:nvPr>
        </p:nvSpPr>
        <p:spPr/>
        <p:txBody>
          <a:bodyPr>
            <a:normAutofit fontScale="90000"/>
          </a:bodyPr>
          <a:lstStyle/>
          <a:p>
            <a:r>
              <a:rPr lang="en-US" dirty="0"/>
              <a:t>Dynamic Interaction Modeling</a:t>
            </a:r>
            <a:br>
              <a:rPr lang="en-US" dirty="0"/>
            </a:br>
            <a:r>
              <a:rPr lang="en-US" sz="3100" i="1" dirty="0"/>
              <a:t>Sequence Diagram 1/2</a:t>
            </a:r>
            <a:endParaRPr lang="en-US" dirty="0"/>
          </a:p>
        </p:txBody>
      </p:sp>
      <p:sp>
        <p:nvSpPr>
          <p:cNvPr id="3" name="Content Placeholder 2">
            <a:extLst>
              <a:ext uri="{FF2B5EF4-FFF2-40B4-BE49-F238E27FC236}">
                <a16:creationId xmlns:a16="http://schemas.microsoft.com/office/drawing/2014/main" id="{470B9AAB-7FFB-4A6C-8A27-6D02F66C975E}"/>
              </a:ext>
            </a:extLst>
          </p:cNvPr>
          <p:cNvSpPr>
            <a:spLocks noGrp="1"/>
          </p:cNvSpPr>
          <p:nvPr>
            <p:ph idx="1"/>
          </p:nvPr>
        </p:nvSpPr>
        <p:spPr/>
        <p:txBody>
          <a:bodyPr>
            <a:normAutofit fontScale="85000" lnSpcReduction="10000"/>
          </a:bodyPr>
          <a:lstStyle/>
          <a:p>
            <a:pPr marL="285750" indent="-285750">
              <a:buFont typeface="Arial" panose="020B0604020202020204" pitchFamily="34" charset="0"/>
              <a:buChar char="•"/>
            </a:pPr>
            <a:r>
              <a:rPr lang="en-US" dirty="0">
                <a:latin typeface="Chewy" panose="020B0604020202020204" charset="0"/>
              </a:rPr>
              <a:t>The interaction among objects can also be shown on a sequence diagram.</a:t>
            </a:r>
          </a:p>
          <a:p>
            <a:pPr marL="285750" indent="-285750">
              <a:buFont typeface="Arial" panose="020B0604020202020204" pitchFamily="34" charset="0"/>
              <a:buChar char="•"/>
            </a:pPr>
            <a:r>
              <a:rPr lang="en-US" dirty="0">
                <a:latin typeface="Chewy" panose="020B0604020202020204" charset="0"/>
              </a:rPr>
              <a:t> A sequence diagram shows the objects participating in the interaction and the sequence in which messages are sent.</a:t>
            </a:r>
          </a:p>
          <a:p>
            <a:pPr marL="285750" indent="-285750">
              <a:buFont typeface="Arial" panose="020B0604020202020204" pitchFamily="34" charset="0"/>
              <a:buChar char="•"/>
            </a:pPr>
            <a:r>
              <a:rPr lang="en-US" dirty="0">
                <a:latin typeface="Chewy" panose="020B0604020202020204" charset="0"/>
              </a:rPr>
              <a:t>Sequence diagrams can also depict loops and iterations.</a:t>
            </a:r>
          </a:p>
          <a:p>
            <a:pPr marL="285750" indent="-285750">
              <a:buFont typeface="Arial" panose="020B0604020202020204" pitchFamily="34" charset="0"/>
              <a:buChar char="•"/>
            </a:pPr>
            <a:r>
              <a:rPr lang="en-US" dirty="0">
                <a:latin typeface="Chewy" panose="020B0604020202020204" charset="0"/>
              </a:rPr>
              <a:t>Sequence diagrams and communication diagrams depict similar (although not necessarily identical) information, but in different ways.</a:t>
            </a:r>
          </a:p>
          <a:p>
            <a:pPr marL="285750" indent="-285750">
              <a:buFont typeface="Arial" panose="020B0604020202020204" pitchFamily="34" charset="0"/>
              <a:buChar char="•"/>
            </a:pPr>
            <a:r>
              <a:rPr lang="en-US" dirty="0">
                <a:latin typeface="Chewy" panose="020B0604020202020204" charset="0"/>
              </a:rPr>
              <a:t>In the following example, however, the messages on the sequence diagram are numbered to show their correspondence to the communication diagram. </a:t>
            </a:r>
          </a:p>
        </p:txBody>
      </p:sp>
    </p:spTree>
    <p:extLst>
      <p:ext uri="{BB962C8B-B14F-4D97-AF65-F5344CB8AC3E}">
        <p14:creationId xmlns:p14="http://schemas.microsoft.com/office/powerpoint/2010/main" val="2968323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63F4-B57A-4144-AF3A-A0BEF442A9C0}"/>
              </a:ext>
            </a:extLst>
          </p:cNvPr>
          <p:cNvSpPr>
            <a:spLocks noGrp="1"/>
          </p:cNvSpPr>
          <p:nvPr>
            <p:ph type="title"/>
          </p:nvPr>
        </p:nvSpPr>
        <p:spPr/>
        <p:txBody>
          <a:bodyPr>
            <a:normAutofit fontScale="90000"/>
          </a:bodyPr>
          <a:lstStyle/>
          <a:p>
            <a:r>
              <a:rPr lang="en-US" dirty="0"/>
              <a:t>Dynamic Interaction Modeling</a:t>
            </a:r>
            <a:br>
              <a:rPr lang="en-US" dirty="0"/>
            </a:br>
            <a:r>
              <a:rPr lang="en-US" sz="3100" i="1" dirty="0"/>
              <a:t>Sequence Diagram 2/2</a:t>
            </a:r>
            <a:endParaRPr lang="en-US" dirty="0"/>
          </a:p>
        </p:txBody>
      </p:sp>
      <p:sp>
        <p:nvSpPr>
          <p:cNvPr id="3" name="Content Placeholder 2">
            <a:extLst>
              <a:ext uri="{FF2B5EF4-FFF2-40B4-BE49-F238E27FC236}">
                <a16:creationId xmlns:a16="http://schemas.microsoft.com/office/drawing/2014/main" id="{8A34AFEC-FB3A-4E0E-8B07-DFBD8AC074C9}"/>
              </a:ext>
            </a:extLst>
          </p:cNvPr>
          <p:cNvSpPr>
            <a:spLocks noGrp="1"/>
          </p:cNvSpPr>
          <p:nvPr>
            <p:ph idx="1"/>
          </p:nvPr>
        </p:nvSpPr>
        <p:spPr/>
        <p:txBody>
          <a:bodyPr>
            <a:normAutofit/>
          </a:bodyPr>
          <a:lstStyle/>
          <a:p>
            <a:pPr marL="0" indent="0">
              <a:buNone/>
            </a:pPr>
            <a:r>
              <a:rPr lang="en-US" sz="2400" dirty="0">
                <a:latin typeface="Chewy" panose="020B0604020202020204" charset="0"/>
              </a:rPr>
              <a:t>An example of a sequence diagram for the View Alarms UC is shown in Figure 9.3. This sequence diagram conveys the same information as the communication diagram shown in Figure 9.2.</a:t>
            </a:r>
          </a:p>
          <a:p>
            <a:endParaRPr lang="en-US" sz="2400" dirty="0"/>
          </a:p>
        </p:txBody>
      </p:sp>
      <p:pic>
        <p:nvPicPr>
          <p:cNvPr id="4" name="Picture 3">
            <a:extLst>
              <a:ext uri="{FF2B5EF4-FFF2-40B4-BE49-F238E27FC236}">
                <a16:creationId xmlns:a16="http://schemas.microsoft.com/office/drawing/2014/main" id="{4EB9BF33-8916-4246-BB09-0C4DD92BD55F}"/>
              </a:ext>
            </a:extLst>
          </p:cNvPr>
          <p:cNvPicPr>
            <a:picLocks noChangeAspect="1"/>
          </p:cNvPicPr>
          <p:nvPr/>
        </p:nvPicPr>
        <p:blipFill rotWithShape="1">
          <a:blip r:embed="rId2">
            <a:extLst>
              <a:ext uri="{28A0092B-C50C-407E-A947-70E740481C1C}">
                <a14:useLocalDpi xmlns:a14="http://schemas.microsoft.com/office/drawing/2010/main" val="0"/>
              </a:ext>
            </a:extLst>
          </a:blip>
          <a:srcRect t="5242" b="9142"/>
          <a:stretch/>
        </p:blipFill>
        <p:spPr>
          <a:xfrm>
            <a:off x="611560" y="2636912"/>
            <a:ext cx="7704856" cy="3528392"/>
          </a:xfrm>
          <a:prstGeom prst="rect">
            <a:avLst/>
          </a:prstGeom>
        </p:spPr>
      </p:pic>
    </p:spTree>
    <p:extLst>
      <p:ext uri="{BB962C8B-B14F-4D97-AF65-F5344CB8AC3E}">
        <p14:creationId xmlns:p14="http://schemas.microsoft.com/office/powerpoint/2010/main" val="1024026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63F4-B57A-4144-AF3A-A0BEF442A9C0}"/>
              </a:ext>
            </a:extLst>
          </p:cNvPr>
          <p:cNvSpPr>
            <a:spLocks noGrp="1"/>
          </p:cNvSpPr>
          <p:nvPr>
            <p:ph type="title"/>
          </p:nvPr>
        </p:nvSpPr>
        <p:spPr/>
        <p:txBody>
          <a:bodyPr>
            <a:normAutofit fontScale="90000"/>
          </a:bodyPr>
          <a:lstStyle/>
          <a:p>
            <a:r>
              <a:rPr lang="en-US" dirty="0"/>
              <a:t>Dynamic Interaction Modeling</a:t>
            </a:r>
            <a:br>
              <a:rPr lang="en-US" dirty="0"/>
            </a:br>
            <a:r>
              <a:rPr lang="en-US" sz="3100" i="1" dirty="0"/>
              <a:t>Sequence vs. Communication Diagram</a:t>
            </a:r>
            <a:endParaRPr lang="en-US" dirty="0"/>
          </a:p>
        </p:txBody>
      </p:sp>
      <p:sp>
        <p:nvSpPr>
          <p:cNvPr id="3" name="Content Placeholder 2">
            <a:extLst>
              <a:ext uri="{FF2B5EF4-FFF2-40B4-BE49-F238E27FC236}">
                <a16:creationId xmlns:a16="http://schemas.microsoft.com/office/drawing/2014/main" id="{8A34AFEC-FB3A-4E0E-8B07-DFBD8AC074C9}"/>
              </a:ext>
            </a:extLst>
          </p:cNvPr>
          <p:cNvSpPr>
            <a:spLocks noGrp="1"/>
          </p:cNvSpPr>
          <p:nvPr>
            <p:ph idx="1"/>
          </p:nvPr>
        </p:nvSpPr>
        <p:spPr/>
        <p:txBody>
          <a:bodyPr>
            <a:normAutofit fontScale="92500" lnSpcReduction="20000"/>
          </a:bodyPr>
          <a:lstStyle/>
          <a:p>
            <a:r>
              <a:rPr lang="en-US" sz="2400" dirty="0">
                <a:latin typeface="Chewy" panose="020B0604020202020204" charset="0"/>
              </a:rPr>
              <a:t>Either a sequence diagram or a communication diagram can be used to depict the object interaction and sequence of messages passed among objects.</a:t>
            </a:r>
          </a:p>
          <a:p>
            <a:r>
              <a:rPr lang="en-US" sz="2400" dirty="0">
                <a:latin typeface="Chewy" panose="020B0604020202020204" charset="0"/>
              </a:rPr>
              <a:t>However, using iterations (such as do-while) and decision statements (if-then-else) can obscure the sequence of object interactions. </a:t>
            </a:r>
          </a:p>
          <a:p>
            <a:r>
              <a:rPr lang="en-US" sz="2400" dirty="0">
                <a:latin typeface="Chewy" panose="020B0604020202020204" charset="0"/>
              </a:rPr>
              <a:t>The communication diagram shows the layout of the objects, particularly how the objects are connected to each other.</a:t>
            </a:r>
          </a:p>
          <a:p>
            <a:r>
              <a:rPr lang="en-US" sz="2400" dirty="0">
                <a:latin typeface="Chewy" panose="020B0604020202020204" charset="0"/>
              </a:rPr>
              <a:t>The COMET preference is to use communication diagrams rather than sequence diagrams, because an important step in the transition to design is the integration o the communication diagrams to create the initial software architecture of the system.</a:t>
            </a:r>
          </a:p>
          <a:p>
            <a:r>
              <a:rPr lang="en-US" sz="2400" dirty="0">
                <a:latin typeface="Chewy" panose="020B0604020202020204" charset="0"/>
              </a:rPr>
              <a:t>If the analysis started with sequence diagrams, it would be necessary to convert each sequence diagram to a communication diagram before the integration could be done. </a:t>
            </a:r>
          </a:p>
          <a:p>
            <a:r>
              <a:rPr lang="en-US" sz="2400" dirty="0">
                <a:latin typeface="Chewy" panose="020B0604020202020204" charset="0"/>
              </a:rPr>
              <a:t>Sometimes, however, the sequence diagram is very helpful, in particularly for very complex and lengthy interactions</a:t>
            </a:r>
          </a:p>
        </p:txBody>
      </p:sp>
    </p:spTree>
    <p:extLst>
      <p:ext uri="{BB962C8B-B14F-4D97-AF65-F5344CB8AC3E}">
        <p14:creationId xmlns:p14="http://schemas.microsoft.com/office/powerpoint/2010/main" val="1960220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C5B0-3F35-4DE5-B01F-7A5FB332B6B9}"/>
              </a:ext>
            </a:extLst>
          </p:cNvPr>
          <p:cNvSpPr>
            <a:spLocks noGrp="1"/>
          </p:cNvSpPr>
          <p:nvPr>
            <p:ph type="title"/>
          </p:nvPr>
        </p:nvSpPr>
        <p:spPr/>
        <p:txBody>
          <a:bodyPr>
            <a:normAutofit fontScale="90000"/>
          </a:bodyPr>
          <a:lstStyle/>
          <a:p>
            <a:r>
              <a:rPr lang="en-US" sz="3300" dirty="0"/>
              <a:t>Stateless Dynamic Interaction Modeling</a:t>
            </a:r>
            <a:br>
              <a:rPr lang="en-US" sz="3100" dirty="0"/>
            </a:br>
            <a:r>
              <a:rPr lang="en-US" sz="3000" i="1" dirty="0"/>
              <a:t>General Introduction</a:t>
            </a:r>
          </a:p>
        </p:txBody>
      </p:sp>
      <p:sp>
        <p:nvSpPr>
          <p:cNvPr id="3" name="Content Placeholder 2">
            <a:extLst>
              <a:ext uri="{FF2B5EF4-FFF2-40B4-BE49-F238E27FC236}">
                <a16:creationId xmlns:a16="http://schemas.microsoft.com/office/drawing/2014/main" id="{E553CBB1-1564-4040-B450-0879A65E7F75}"/>
              </a:ext>
            </a:extLst>
          </p:cNvPr>
          <p:cNvSpPr>
            <a:spLocks noGrp="1"/>
          </p:cNvSpPr>
          <p:nvPr>
            <p:ph idx="1"/>
          </p:nvPr>
        </p:nvSpPr>
        <p:spPr>
          <a:xfrm>
            <a:off x="457200" y="976312"/>
            <a:ext cx="8229600" cy="5693048"/>
          </a:xfrm>
        </p:spPr>
        <p:txBody>
          <a:bodyPr>
            <a:normAutofit/>
          </a:bodyPr>
          <a:lstStyle/>
          <a:p>
            <a:pPr marL="285750" indent="-285750"/>
            <a:r>
              <a:rPr lang="en-US" sz="2000" dirty="0">
                <a:latin typeface="Chewy" panose="020B0604020202020204" charset="0"/>
              </a:rPr>
              <a:t>Dynamic interaction modeling is carried out for each UC. It is an iterative strategy to help determine how the analysis model objects interact with each other to support the UCs.</a:t>
            </a:r>
          </a:p>
          <a:p>
            <a:pPr marL="285750" indent="-285750">
              <a:buFont typeface="Arial" panose="020B0604020202020204" pitchFamily="34" charset="0"/>
              <a:buChar char="•"/>
            </a:pPr>
            <a:r>
              <a:rPr lang="en-US" sz="2000" dirty="0">
                <a:latin typeface="Chewy" panose="020B0604020202020204" charset="0"/>
              </a:rPr>
              <a:t>This analysis might show a need for additional objects and/or additional interactions to be defined.</a:t>
            </a:r>
          </a:p>
          <a:p>
            <a:pPr marL="285750" indent="-285750">
              <a:buFont typeface="Arial" panose="020B0604020202020204" pitchFamily="34" charset="0"/>
              <a:buChar char="•"/>
            </a:pPr>
            <a:r>
              <a:rPr lang="en-US" sz="2000" dirty="0">
                <a:latin typeface="Chewy" panose="020B0604020202020204" charset="0"/>
              </a:rPr>
              <a:t>Dynamic interaction modeling can be either state-dependent or stateless, depending on whether the object communication is state-dependent.</a:t>
            </a:r>
          </a:p>
          <a:p>
            <a:r>
              <a:rPr lang="en-US" sz="2000" dirty="0">
                <a:latin typeface="Chewy" panose="020B0604020202020204" charset="0"/>
              </a:rPr>
              <a:t>The main steps in the stateless dynamic interaction modeling approach are as follows, starting with the UC.</a:t>
            </a:r>
          </a:p>
          <a:p>
            <a:pPr marL="400050" lvl="1" indent="0">
              <a:lnSpc>
                <a:spcPct val="120000"/>
              </a:lnSpc>
              <a:buNone/>
            </a:pPr>
            <a:r>
              <a:rPr lang="en-US" sz="1600" dirty="0">
                <a:latin typeface="Chewy" panose="020B0604020202020204" charset="0"/>
              </a:rPr>
              <a:t>   1. Develop UC model. </a:t>
            </a:r>
          </a:p>
          <a:p>
            <a:pPr marL="400050" lvl="1" indent="0">
              <a:lnSpc>
                <a:spcPct val="120000"/>
              </a:lnSpc>
              <a:buNone/>
            </a:pPr>
            <a:r>
              <a:rPr lang="en-US" sz="1600" dirty="0">
                <a:latin typeface="Chewy" panose="020B0604020202020204" charset="0"/>
              </a:rPr>
              <a:t>   2. Determine objects needed to realize UC. </a:t>
            </a:r>
          </a:p>
          <a:p>
            <a:pPr marL="400050" lvl="1" indent="0">
              <a:lnSpc>
                <a:spcPct val="120000"/>
              </a:lnSpc>
              <a:buNone/>
            </a:pPr>
            <a:r>
              <a:rPr lang="en-US" sz="1600" dirty="0">
                <a:latin typeface="Chewy" panose="020B0604020202020204" charset="0"/>
              </a:rPr>
              <a:t>      2a. Determine boundary object(s). </a:t>
            </a:r>
          </a:p>
          <a:p>
            <a:pPr marL="400050" lvl="1" indent="0">
              <a:lnSpc>
                <a:spcPct val="120000"/>
              </a:lnSpc>
              <a:buNone/>
            </a:pPr>
            <a:r>
              <a:rPr lang="en-US" sz="1600" dirty="0">
                <a:latin typeface="Chewy" panose="020B0604020202020204" charset="0"/>
              </a:rPr>
              <a:t>      2b. Determine internal software objects. </a:t>
            </a:r>
          </a:p>
          <a:p>
            <a:pPr marL="400050" lvl="1" indent="0">
              <a:lnSpc>
                <a:spcPct val="120000"/>
              </a:lnSpc>
              <a:buNone/>
            </a:pPr>
            <a:r>
              <a:rPr lang="en-US" sz="1600" dirty="0">
                <a:latin typeface="Chewy" panose="020B0604020202020204" charset="0"/>
              </a:rPr>
              <a:t>   </a:t>
            </a:r>
            <a:r>
              <a:rPr lang="fr-FR" sz="1600" dirty="0">
                <a:latin typeface="Chewy" panose="020B0604020202020204" charset="0"/>
              </a:rPr>
              <a:t>3. </a:t>
            </a:r>
            <a:r>
              <a:rPr lang="fr-FR" sz="1600" dirty="0" err="1">
                <a:latin typeface="Chewy" panose="020B0604020202020204" charset="0"/>
              </a:rPr>
              <a:t>Determine</a:t>
            </a:r>
            <a:r>
              <a:rPr lang="fr-FR" sz="1600" dirty="0">
                <a:latin typeface="Chewy" panose="020B0604020202020204" charset="0"/>
              </a:rPr>
              <a:t> message communication </a:t>
            </a:r>
            <a:r>
              <a:rPr lang="fr-FR" sz="1600" noProof="1">
                <a:latin typeface="Chewy" panose="020B0604020202020204" charset="0"/>
              </a:rPr>
              <a:t>sequence</a:t>
            </a:r>
            <a:r>
              <a:rPr lang="fr-FR" sz="1600" dirty="0">
                <a:latin typeface="Chewy" panose="020B0604020202020204" charset="0"/>
              </a:rPr>
              <a:t>. </a:t>
            </a:r>
            <a:br>
              <a:rPr lang="fr-FR" sz="1600" dirty="0">
                <a:latin typeface="Chewy" panose="020B0604020202020204" charset="0"/>
              </a:rPr>
            </a:br>
            <a:r>
              <a:rPr lang="fr-FR" sz="1600" dirty="0">
                <a:latin typeface="Chewy" panose="020B0604020202020204" charset="0"/>
              </a:rPr>
              <a:t>   </a:t>
            </a:r>
            <a:r>
              <a:rPr lang="en-US" sz="1600" dirty="0">
                <a:latin typeface="Chewy" panose="020B0604020202020204" charset="0"/>
              </a:rPr>
              <a:t>4. Determine alternative sequences. </a:t>
            </a:r>
          </a:p>
          <a:p>
            <a:pPr marL="285750" indent="-285750">
              <a:buFont typeface="Arial" panose="020B0604020202020204" pitchFamily="34" charset="0"/>
              <a:buChar char="•"/>
            </a:pPr>
            <a:endParaRPr lang="en-US" sz="2000" dirty="0">
              <a:latin typeface="Chewy" panose="020B0604020202020204" charset="0"/>
            </a:endParaRPr>
          </a:p>
          <a:p>
            <a:endParaRPr lang="en-US" sz="2000" dirty="0"/>
          </a:p>
        </p:txBody>
      </p:sp>
    </p:spTree>
    <p:extLst>
      <p:ext uri="{BB962C8B-B14F-4D97-AF65-F5344CB8AC3E}">
        <p14:creationId xmlns:p14="http://schemas.microsoft.com/office/powerpoint/2010/main" val="3926376543"/>
      </p:ext>
    </p:extLst>
  </p:cSld>
  <p:clrMapOvr>
    <a:masterClrMapping/>
  </p:clrMapOvr>
</p:sld>
</file>

<file path=ppt/theme/theme1.xml><?xml version="1.0" encoding="utf-8"?>
<a:theme xmlns:a="http://schemas.openxmlformats.org/drawingml/2006/main" name="Session 02_Integration Managem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Session 01.2_Tong quan ve Du an &amp; QLDA</Template>
  <TotalTime>6225</TotalTime>
  <Words>2558</Words>
  <Application>Microsoft Office PowerPoint</Application>
  <PresentationFormat>On-screen Show (4:3)</PresentationFormat>
  <Paragraphs>162</Paragraphs>
  <Slides>27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Chewy</vt:lpstr>
      <vt:lpstr>FranklinGothic-Book</vt:lpstr>
      <vt:lpstr>Wingdings</vt:lpstr>
      <vt:lpstr>Session 02_Integration Management</vt:lpstr>
      <vt:lpstr>Software Design (swD392)</vt:lpstr>
      <vt:lpstr>Main Contents</vt:lpstr>
      <vt:lpstr>Dynamic Interaction Modeling</vt:lpstr>
      <vt:lpstr>Dynamic Interaction Modeling Communication Diagram 1/2</vt:lpstr>
      <vt:lpstr>Dynamic Interaction Modeling Communication Diagram 2/2</vt:lpstr>
      <vt:lpstr>Dynamic Interaction Modeling Sequence Diagram 1/2</vt:lpstr>
      <vt:lpstr>Dynamic Interaction Modeling Sequence Diagram 2/2</vt:lpstr>
      <vt:lpstr>Dynamic Interaction Modeling Sequence vs. Communication Diagram</vt:lpstr>
      <vt:lpstr>Stateless Dynamic Interaction Modeling General Introduction</vt:lpstr>
      <vt:lpstr>Stateless Dynamic Interaction Modeling View Alarms Example 1/2</vt:lpstr>
      <vt:lpstr>Stateless Dynamic Interaction Modeling View Alarms Example 2/2</vt:lpstr>
      <vt:lpstr>Stateless Dynamic Interaction Modeling Make Order Request Example 1/5</vt:lpstr>
      <vt:lpstr>Stateless Dynamic Interaction Modeling Make Order Request Example 2/5</vt:lpstr>
      <vt:lpstr>Stateless Dynamic Interaction Modeling Make Order Request Example 3/5</vt:lpstr>
      <vt:lpstr>Stateless Dynamic Interaction Modeling Make Order Request Example 4/5</vt:lpstr>
      <vt:lpstr>Stateless Dynamic Interaction Modeling Make Order Request Example 5/5</vt:lpstr>
      <vt:lpstr>Finite State Machines</vt:lpstr>
      <vt:lpstr>Finite State Machines Events and States</vt:lpstr>
      <vt:lpstr>Finite State Machines Actions 1/3</vt:lpstr>
      <vt:lpstr>Finite State Machines Actions 2/3</vt:lpstr>
      <vt:lpstr>Finite State Machines Actions 3/3</vt:lpstr>
      <vt:lpstr>State-dependent dynamic interaction modeling 1/5</vt:lpstr>
      <vt:lpstr>State-dependent dynamic interaction modeling 2/5</vt:lpstr>
      <vt:lpstr>State-dependent dynamic interaction modeling 3/5</vt:lpstr>
      <vt:lpstr>State-dependent dynamic interaction modeling 4/5</vt:lpstr>
      <vt:lpstr>State-dependent dynamic interaction modeling 5/5</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QUẢN LÝ DỰ ÁN PMP</dc:title>
  <dc:creator>iNET</dc:creator>
  <cp:lastModifiedBy>Kien Nguyen</cp:lastModifiedBy>
  <cp:revision>659</cp:revision>
  <cp:lastPrinted>2021-04-05T14:49:05Z</cp:lastPrinted>
  <dcterms:created xsi:type="dcterms:W3CDTF">2014-07-26T10:22:45Z</dcterms:created>
  <dcterms:modified xsi:type="dcterms:W3CDTF">2023-09-23T10:03:14Z</dcterms:modified>
</cp:coreProperties>
</file>