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313" r:id="rId3"/>
    <p:sldId id="314" r:id="rId4"/>
    <p:sldId id="316" r:id="rId5"/>
    <p:sldId id="317" r:id="rId6"/>
    <p:sldId id="315" r:id="rId7"/>
    <p:sldId id="321" r:id="rId8"/>
    <p:sldId id="319"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274"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86246" autoAdjust="0"/>
  </p:normalViewPr>
  <p:slideViewPr>
    <p:cSldViewPr>
      <p:cViewPr varScale="1">
        <p:scale>
          <a:sx n="65" d="100"/>
          <a:sy n="65" d="100"/>
        </p:scale>
        <p:origin x="1095"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45ED9865-3C3A-4C4E-AE24-61D24F6F31EB}"/>
    <pc:docChg chg="undo redo custSel addSld delSld modSld sldOrd modMainMaster">
      <pc:chgData name="Kien Nguyen" userId="0175752f-9954-422a-b203-c08021e906d8" providerId="ADAL" clId="{45ED9865-3C3A-4C4E-AE24-61D24F6F31EB}" dt="2023-06-15T07:32:04.717" v="1411" actId="114"/>
      <pc:docMkLst>
        <pc:docMk/>
      </pc:docMkLst>
      <pc:sldChg chg="modSp mod">
        <pc:chgData name="Kien Nguyen" userId="0175752f-9954-422a-b203-c08021e906d8" providerId="ADAL" clId="{45ED9865-3C3A-4C4E-AE24-61D24F6F31EB}" dt="2023-06-14T15:16:41.755" v="1"/>
        <pc:sldMkLst>
          <pc:docMk/>
          <pc:sldMk cId="3465895894" sldId="256"/>
        </pc:sldMkLst>
        <pc:spChg chg="mod">
          <ac:chgData name="Kien Nguyen" userId="0175752f-9954-422a-b203-c08021e906d8" providerId="ADAL" clId="{45ED9865-3C3A-4C4E-AE24-61D24F6F31EB}" dt="2023-06-14T15:16:41.755" v="1"/>
          <ac:spMkLst>
            <pc:docMk/>
            <pc:sldMk cId="3465895894" sldId="256"/>
            <ac:spMk id="12" creationId="{9E3A49C6-8B03-984C-A45B-82E3A6B8108A}"/>
          </ac:spMkLst>
        </pc:spChg>
      </pc:sldChg>
      <pc:sldChg chg="modSp mod">
        <pc:chgData name="Kien Nguyen" userId="0175752f-9954-422a-b203-c08021e906d8" providerId="ADAL" clId="{45ED9865-3C3A-4C4E-AE24-61D24F6F31EB}" dt="2023-06-15T06:09:04.861" v="1392"/>
        <pc:sldMkLst>
          <pc:docMk/>
          <pc:sldMk cId="2443509954" sldId="313"/>
        </pc:sldMkLst>
        <pc:spChg chg="mod">
          <ac:chgData name="Kien Nguyen" userId="0175752f-9954-422a-b203-c08021e906d8" providerId="ADAL" clId="{45ED9865-3C3A-4C4E-AE24-61D24F6F31EB}" dt="2023-06-15T06:09:04.861" v="1392"/>
          <ac:spMkLst>
            <pc:docMk/>
            <pc:sldMk cId="2443509954" sldId="313"/>
            <ac:spMk id="3" creationId="{95E112E8-6461-6941-847B-75C1524A4D1C}"/>
          </ac:spMkLst>
        </pc:spChg>
      </pc:sldChg>
      <pc:sldChg chg="addSp modSp new mod">
        <pc:chgData name="Kien Nguyen" userId="0175752f-9954-422a-b203-c08021e906d8" providerId="ADAL" clId="{45ED9865-3C3A-4C4E-AE24-61D24F6F31EB}" dt="2023-06-14T15:38:46.693" v="117" actId="14100"/>
        <pc:sldMkLst>
          <pc:docMk/>
          <pc:sldMk cId="2057421363" sldId="314"/>
        </pc:sldMkLst>
        <pc:spChg chg="mod">
          <ac:chgData name="Kien Nguyen" userId="0175752f-9954-422a-b203-c08021e906d8" providerId="ADAL" clId="{45ED9865-3C3A-4C4E-AE24-61D24F6F31EB}" dt="2023-06-14T15:20:08.568" v="10" actId="20577"/>
          <ac:spMkLst>
            <pc:docMk/>
            <pc:sldMk cId="2057421363" sldId="314"/>
            <ac:spMk id="2" creationId="{92284369-2EB4-4714-963C-554ABBF7EF4A}"/>
          </ac:spMkLst>
        </pc:spChg>
        <pc:spChg chg="mod">
          <ac:chgData name="Kien Nguyen" userId="0175752f-9954-422a-b203-c08021e906d8" providerId="ADAL" clId="{45ED9865-3C3A-4C4E-AE24-61D24F6F31EB}" dt="2023-06-14T15:38:37.093" v="116" actId="255"/>
          <ac:spMkLst>
            <pc:docMk/>
            <pc:sldMk cId="2057421363" sldId="314"/>
            <ac:spMk id="3" creationId="{20C02194-39A7-47FA-99F9-38C57FFF42FC}"/>
          </ac:spMkLst>
        </pc:spChg>
        <pc:picChg chg="add mod">
          <ac:chgData name="Kien Nguyen" userId="0175752f-9954-422a-b203-c08021e906d8" providerId="ADAL" clId="{45ED9865-3C3A-4C4E-AE24-61D24F6F31EB}" dt="2023-06-14T15:38:46.693" v="117" actId="14100"/>
          <ac:picMkLst>
            <pc:docMk/>
            <pc:sldMk cId="2057421363" sldId="314"/>
            <ac:picMk id="1026" creationId="{B796C2A7-C1DE-49D4-9FBC-9803AA624CD6}"/>
          </ac:picMkLst>
        </pc:picChg>
      </pc:sldChg>
      <pc:sldChg chg="addSp modSp new mod">
        <pc:chgData name="Kien Nguyen" userId="0175752f-9954-422a-b203-c08021e906d8" providerId="ADAL" clId="{45ED9865-3C3A-4C4E-AE24-61D24F6F31EB}" dt="2023-06-14T16:44:39.833" v="185" actId="20577"/>
        <pc:sldMkLst>
          <pc:docMk/>
          <pc:sldMk cId="438023338" sldId="315"/>
        </pc:sldMkLst>
        <pc:spChg chg="mod">
          <ac:chgData name="Kien Nguyen" userId="0175752f-9954-422a-b203-c08021e906d8" providerId="ADAL" clId="{45ED9865-3C3A-4C4E-AE24-61D24F6F31EB}" dt="2023-06-14T16:44:39.833" v="185" actId="20577"/>
          <ac:spMkLst>
            <pc:docMk/>
            <pc:sldMk cId="438023338" sldId="315"/>
            <ac:spMk id="2" creationId="{F215EB52-B4B0-4226-876A-AE58F09FD508}"/>
          </ac:spMkLst>
        </pc:spChg>
        <pc:spChg chg="mod">
          <ac:chgData name="Kien Nguyen" userId="0175752f-9954-422a-b203-c08021e906d8" providerId="ADAL" clId="{45ED9865-3C3A-4C4E-AE24-61D24F6F31EB}" dt="2023-06-14T15:37:50.836" v="106" actId="120"/>
          <ac:spMkLst>
            <pc:docMk/>
            <pc:sldMk cId="438023338" sldId="315"/>
            <ac:spMk id="3" creationId="{585280A3-49E5-4231-9F4E-86BF2486DE13}"/>
          </ac:spMkLst>
        </pc:spChg>
        <pc:picChg chg="add mod">
          <ac:chgData name="Kien Nguyen" userId="0175752f-9954-422a-b203-c08021e906d8" providerId="ADAL" clId="{45ED9865-3C3A-4C4E-AE24-61D24F6F31EB}" dt="2023-06-14T15:45:27.112" v="176" actId="1076"/>
          <ac:picMkLst>
            <pc:docMk/>
            <pc:sldMk cId="438023338" sldId="315"/>
            <ac:picMk id="5" creationId="{5AEFE624-AFE4-48DD-9DA7-9542D85AA97A}"/>
          </ac:picMkLst>
        </pc:picChg>
      </pc:sldChg>
      <pc:sldChg chg="addSp modSp add mod ord">
        <pc:chgData name="Kien Nguyen" userId="0175752f-9954-422a-b203-c08021e906d8" providerId="ADAL" clId="{45ED9865-3C3A-4C4E-AE24-61D24F6F31EB}" dt="2023-06-14T15:44:54.371" v="170" actId="20577"/>
        <pc:sldMkLst>
          <pc:docMk/>
          <pc:sldMk cId="823691182" sldId="316"/>
        </pc:sldMkLst>
        <pc:spChg chg="mod">
          <ac:chgData name="Kien Nguyen" userId="0175752f-9954-422a-b203-c08021e906d8" providerId="ADAL" clId="{45ED9865-3C3A-4C4E-AE24-61D24F6F31EB}" dt="2023-06-14T15:44:54.371" v="170" actId="20577"/>
          <ac:spMkLst>
            <pc:docMk/>
            <pc:sldMk cId="823691182" sldId="316"/>
            <ac:spMk id="2" creationId="{F215EB52-B4B0-4226-876A-AE58F09FD508}"/>
          </ac:spMkLst>
        </pc:spChg>
        <pc:spChg chg="mod">
          <ac:chgData name="Kien Nguyen" userId="0175752f-9954-422a-b203-c08021e906d8" providerId="ADAL" clId="{45ED9865-3C3A-4C4E-AE24-61D24F6F31EB}" dt="2023-06-14T15:42:36.009" v="145" actId="1035"/>
          <ac:spMkLst>
            <pc:docMk/>
            <pc:sldMk cId="823691182" sldId="316"/>
            <ac:spMk id="3" creationId="{585280A3-49E5-4231-9F4E-86BF2486DE13}"/>
          </ac:spMkLst>
        </pc:spChg>
        <pc:picChg chg="add mod">
          <ac:chgData name="Kien Nguyen" userId="0175752f-9954-422a-b203-c08021e906d8" providerId="ADAL" clId="{45ED9865-3C3A-4C4E-AE24-61D24F6F31EB}" dt="2023-06-14T15:42:36.009" v="145" actId="1035"/>
          <ac:picMkLst>
            <pc:docMk/>
            <pc:sldMk cId="823691182" sldId="316"/>
            <ac:picMk id="5" creationId="{2F17E82C-F270-4B5C-937C-16A66DB98489}"/>
          </ac:picMkLst>
        </pc:picChg>
      </pc:sldChg>
      <pc:sldChg chg="addSp delSp modSp add mod ord">
        <pc:chgData name="Kien Nguyen" userId="0175752f-9954-422a-b203-c08021e906d8" providerId="ADAL" clId="{45ED9865-3C3A-4C4E-AE24-61D24F6F31EB}" dt="2023-06-14T15:45:00.390" v="173" actId="20577"/>
        <pc:sldMkLst>
          <pc:docMk/>
          <pc:sldMk cId="2233538254" sldId="317"/>
        </pc:sldMkLst>
        <pc:spChg chg="mod">
          <ac:chgData name="Kien Nguyen" userId="0175752f-9954-422a-b203-c08021e906d8" providerId="ADAL" clId="{45ED9865-3C3A-4C4E-AE24-61D24F6F31EB}" dt="2023-06-14T15:45:00.390" v="173" actId="20577"/>
          <ac:spMkLst>
            <pc:docMk/>
            <pc:sldMk cId="2233538254" sldId="317"/>
            <ac:spMk id="2" creationId="{F215EB52-B4B0-4226-876A-AE58F09FD508}"/>
          </ac:spMkLst>
        </pc:spChg>
        <pc:spChg chg="mod">
          <ac:chgData name="Kien Nguyen" userId="0175752f-9954-422a-b203-c08021e906d8" providerId="ADAL" clId="{45ED9865-3C3A-4C4E-AE24-61D24F6F31EB}" dt="2023-06-14T15:43:00.077" v="152" actId="27636"/>
          <ac:spMkLst>
            <pc:docMk/>
            <pc:sldMk cId="2233538254" sldId="317"/>
            <ac:spMk id="3" creationId="{585280A3-49E5-4231-9F4E-86BF2486DE13}"/>
          </ac:spMkLst>
        </pc:spChg>
        <pc:picChg chg="del">
          <ac:chgData name="Kien Nguyen" userId="0175752f-9954-422a-b203-c08021e906d8" providerId="ADAL" clId="{45ED9865-3C3A-4C4E-AE24-61D24F6F31EB}" dt="2023-06-14T15:43:02.913" v="153" actId="478"/>
          <ac:picMkLst>
            <pc:docMk/>
            <pc:sldMk cId="2233538254" sldId="317"/>
            <ac:picMk id="5" creationId="{2F17E82C-F270-4B5C-937C-16A66DB98489}"/>
          </ac:picMkLst>
        </pc:picChg>
        <pc:picChg chg="add mod">
          <ac:chgData name="Kien Nguyen" userId="0175752f-9954-422a-b203-c08021e906d8" providerId="ADAL" clId="{45ED9865-3C3A-4C4E-AE24-61D24F6F31EB}" dt="2023-06-14T15:43:46.537" v="167" actId="1038"/>
          <ac:picMkLst>
            <pc:docMk/>
            <pc:sldMk cId="2233538254" sldId="317"/>
            <ac:picMk id="6" creationId="{75CAFB35-0A90-4170-BEE1-99CF5D31DEC7}"/>
          </ac:picMkLst>
        </pc:picChg>
      </pc:sldChg>
      <pc:sldChg chg="modSp new del mod">
        <pc:chgData name="Kien Nguyen" userId="0175752f-9954-422a-b203-c08021e906d8" providerId="ADAL" clId="{45ED9865-3C3A-4C4E-AE24-61D24F6F31EB}" dt="2023-06-14T16:53:18.717" v="280" actId="47"/>
        <pc:sldMkLst>
          <pc:docMk/>
          <pc:sldMk cId="3469506132" sldId="318"/>
        </pc:sldMkLst>
        <pc:spChg chg="mod">
          <ac:chgData name="Kien Nguyen" userId="0175752f-9954-422a-b203-c08021e906d8" providerId="ADAL" clId="{45ED9865-3C3A-4C4E-AE24-61D24F6F31EB}" dt="2023-06-14T16:44:48.959" v="196" actId="20577"/>
          <ac:spMkLst>
            <pc:docMk/>
            <pc:sldMk cId="3469506132" sldId="318"/>
            <ac:spMk id="2" creationId="{BC7B4E33-13BE-40CC-9084-FD2CD406490F}"/>
          </ac:spMkLst>
        </pc:spChg>
      </pc:sldChg>
      <pc:sldChg chg="addSp delSp modSp add mod">
        <pc:chgData name="Kien Nguyen" userId="0175752f-9954-422a-b203-c08021e906d8" providerId="ADAL" clId="{45ED9865-3C3A-4C4E-AE24-61D24F6F31EB}" dt="2023-06-14T16:52:41.051" v="277" actId="20577"/>
        <pc:sldMkLst>
          <pc:docMk/>
          <pc:sldMk cId="1351954949" sldId="319"/>
        </pc:sldMkLst>
        <pc:spChg chg="mod">
          <ac:chgData name="Kien Nguyen" userId="0175752f-9954-422a-b203-c08021e906d8" providerId="ADAL" clId="{45ED9865-3C3A-4C4E-AE24-61D24F6F31EB}" dt="2023-06-14T16:52:41.051" v="277" actId="20577"/>
          <ac:spMkLst>
            <pc:docMk/>
            <pc:sldMk cId="1351954949" sldId="319"/>
            <ac:spMk id="2" creationId="{F215EB52-B4B0-4226-876A-AE58F09FD508}"/>
          </ac:spMkLst>
        </pc:spChg>
        <pc:spChg chg="mod">
          <ac:chgData name="Kien Nguyen" userId="0175752f-9954-422a-b203-c08021e906d8" providerId="ADAL" clId="{45ED9865-3C3A-4C4E-AE24-61D24F6F31EB}" dt="2023-06-14T16:46:16.277" v="213" actId="27636"/>
          <ac:spMkLst>
            <pc:docMk/>
            <pc:sldMk cId="1351954949" sldId="319"/>
            <ac:spMk id="3" creationId="{585280A3-49E5-4231-9F4E-86BF2486DE13}"/>
          </ac:spMkLst>
        </pc:spChg>
        <pc:picChg chg="del">
          <ac:chgData name="Kien Nguyen" userId="0175752f-9954-422a-b203-c08021e906d8" providerId="ADAL" clId="{45ED9865-3C3A-4C4E-AE24-61D24F6F31EB}" dt="2023-06-14T16:46:36.970" v="214" actId="478"/>
          <ac:picMkLst>
            <pc:docMk/>
            <pc:sldMk cId="1351954949" sldId="319"/>
            <ac:picMk id="5" creationId="{2F17E82C-F270-4B5C-937C-16A66DB98489}"/>
          </ac:picMkLst>
        </pc:picChg>
        <pc:picChg chg="add mod">
          <ac:chgData name="Kien Nguyen" userId="0175752f-9954-422a-b203-c08021e906d8" providerId="ADAL" clId="{45ED9865-3C3A-4C4E-AE24-61D24F6F31EB}" dt="2023-06-14T16:46:50.972" v="218"/>
          <ac:picMkLst>
            <pc:docMk/>
            <pc:sldMk cId="1351954949" sldId="319"/>
            <ac:picMk id="6" creationId="{779AA6B6-5D36-468A-8617-689CFC45DC9C}"/>
          </ac:picMkLst>
        </pc:picChg>
      </pc:sldChg>
      <pc:sldChg chg="addSp delSp modSp add mod replId">
        <pc:chgData name="Kien Nguyen" userId="0175752f-9954-422a-b203-c08021e906d8" providerId="ADAL" clId="{45ED9865-3C3A-4C4E-AE24-61D24F6F31EB}" dt="2023-06-15T06:19:57.891" v="1398" actId="1076"/>
        <pc:sldMkLst>
          <pc:docMk/>
          <pc:sldMk cId="2941281671" sldId="320"/>
        </pc:sldMkLst>
        <pc:spChg chg="mod">
          <ac:chgData name="Kien Nguyen" userId="0175752f-9954-422a-b203-c08021e906d8" providerId="ADAL" clId="{45ED9865-3C3A-4C4E-AE24-61D24F6F31EB}" dt="2023-06-14T16:52:44.163" v="278" actId="20577"/>
          <ac:spMkLst>
            <pc:docMk/>
            <pc:sldMk cId="2941281671" sldId="320"/>
            <ac:spMk id="2" creationId="{F215EB52-B4B0-4226-876A-AE58F09FD508}"/>
          </ac:spMkLst>
        </pc:spChg>
        <pc:spChg chg="mod">
          <ac:chgData name="Kien Nguyen" userId="0175752f-9954-422a-b203-c08021e906d8" providerId="ADAL" clId="{45ED9865-3C3A-4C4E-AE24-61D24F6F31EB}" dt="2023-06-15T06:19:55.461" v="1397" actId="27636"/>
          <ac:spMkLst>
            <pc:docMk/>
            <pc:sldMk cId="2941281671" sldId="320"/>
            <ac:spMk id="3" creationId="{585280A3-49E5-4231-9F4E-86BF2486DE13}"/>
          </ac:spMkLst>
        </pc:spChg>
        <pc:picChg chg="add mod">
          <ac:chgData name="Kien Nguyen" userId="0175752f-9954-422a-b203-c08021e906d8" providerId="ADAL" clId="{45ED9865-3C3A-4C4E-AE24-61D24F6F31EB}" dt="2023-06-15T06:19:57.891" v="1398" actId="1076"/>
          <ac:picMkLst>
            <pc:docMk/>
            <pc:sldMk cId="2941281671" sldId="320"/>
            <ac:picMk id="5" creationId="{F873CD10-0144-4330-8501-2D56CD6055A3}"/>
          </ac:picMkLst>
        </pc:picChg>
        <pc:picChg chg="del">
          <ac:chgData name="Kien Nguyen" userId="0175752f-9954-422a-b203-c08021e906d8" providerId="ADAL" clId="{45ED9865-3C3A-4C4E-AE24-61D24F6F31EB}" dt="2023-06-14T16:48:58.456" v="219" actId="478"/>
          <ac:picMkLst>
            <pc:docMk/>
            <pc:sldMk cId="2941281671" sldId="320"/>
            <ac:picMk id="6" creationId="{75CAFB35-0A90-4170-BEE1-99CF5D31DEC7}"/>
          </ac:picMkLst>
        </pc:picChg>
      </pc:sldChg>
      <pc:sldChg chg="delSp modSp add mod ord replId">
        <pc:chgData name="Kien Nguyen" userId="0175752f-9954-422a-b203-c08021e906d8" providerId="ADAL" clId="{45ED9865-3C3A-4C4E-AE24-61D24F6F31EB}" dt="2023-06-14T16:52:38.111" v="276"/>
        <pc:sldMkLst>
          <pc:docMk/>
          <pc:sldMk cId="3740513260" sldId="321"/>
        </pc:sldMkLst>
        <pc:spChg chg="mod">
          <ac:chgData name="Kien Nguyen" userId="0175752f-9954-422a-b203-c08021e906d8" providerId="ADAL" clId="{45ED9865-3C3A-4C4E-AE24-61D24F6F31EB}" dt="2023-06-14T16:52:35.720" v="274" actId="20577"/>
          <ac:spMkLst>
            <pc:docMk/>
            <pc:sldMk cId="3740513260" sldId="321"/>
            <ac:spMk id="2" creationId="{F215EB52-B4B0-4226-876A-AE58F09FD508}"/>
          </ac:spMkLst>
        </pc:spChg>
        <pc:spChg chg="mod">
          <ac:chgData name="Kien Nguyen" userId="0175752f-9954-422a-b203-c08021e906d8" providerId="ADAL" clId="{45ED9865-3C3A-4C4E-AE24-61D24F6F31EB}" dt="2023-06-14T16:52:32.078" v="273"/>
          <ac:spMkLst>
            <pc:docMk/>
            <pc:sldMk cId="3740513260" sldId="321"/>
            <ac:spMk id="3" creationId="{585280A3-49E5-4231-9F4E-86BF2486DE13}"/>
          </ac:spMkLst>
        </pc:spChg>
        <pc:picChg chg="del">
          <ac:chgData name="Kien Nguyen" userId="0175752f-9954-422a-b203-c08021e906d8" providerId="ADAL" clId="{45ED9865-3C3A-4C4E-AE24-61D24F6F31EB}" dt="2023-06-14T16:51:06.586" v="254" actId="478"/>
          <ac:picMkLst>
            <pc:docMk/>
            <pc:sldMk cId="3740513260" sldId="321"/>
            <ac:picMk id="5" creationId="{5AEFE624-AFE4-48DD-9DA7-9542D85AA97A}"/>
          </ac:picMkLst>
        </pc:picChg>
      </pc:sldChg>
      <pc:sldChg chg="addSp modSp new mod">
        <pc:chgData name="Kien Nguyen" userId="0175752f-9954-422a-b203-c08021e906d8" providerId="ADAL" clId="{45ED9865-3C3A-4C4E-AE24-61D24F6F31EB}" dt="2023-06-14T16:56:15.097" v="321" actId="1076"/>
        <pc:sldMkLst>
          <pc:docMk/>
          <pc:sldMk cId="1560708876" sldId="322"/>
        </pc:sldMkLst>
        <pc:spChg chg="mod">
          <ac:chgData name="Kien Nguyen" userId="0175752f-9954-422a-b203-c08021e906d8" providerId="ADAL" clId="{45ED9865-3C3A-4C4E-AE24-61D24F6F31EB}" dt="2023-06-14T16:53:50.496" v="290" actId="403"/>
          <ac:spMkLst>
            <pc:docMk/>
            <pc:sldMk cId="1560708876" sldId="322"/>
            <ac:spMk id="2" creationId="{76082111-96A9-4C31-9C5B-1B84457B4B55}"/>
          </ac:spMkLst>
        </pc:spChg>
        <pc:spChg chg="mod">
          <ac:chgData name="Kien Nguyen" userId="0175752f-9954-422a-b203-c08021e906d8" providerId="ADAL" clId="{45ED9865-3C3A-4C4E-AE24-61D24F6F31EB}" dt="2023-06-14T16:56:08.818" v="319" actId="1076"/>
          <ac:spMkLst>
            <pc:docMk/>
            <pc:sldMk cId="1560708876" sldId="322"/>
            <ac:spMk id="3" creationId="{3A842645-5A49-480F-A3C9-763AFEC83EA5}"/>
          </ac:spMkLst>
        </pc:spChg>
        <pc:picChg chg="add mod">
          <ac:chgData name="Kien Nguyen" userId="0175752f-9954-422a-b203-c08021e906d8" providerId="ADAL" clId="{45ED9865-3C3A-4C4E-AE24-61D24F6F31EB}" dt="2023-06-14T16:56:15.097" v="321" actId="1076"/>
          <ac:picMkLst>
            <pc:docMk/>
            <pc:sldMk cId="1560708876" sldId="322"/>
            <ac:picMk id="5" creationId="{22DD6AAC-E1AF-4F5F-8EAB-3241CD671A9C}"/>
          </ac:picMkLst>
        </pc:picChg>
      </pc:sldChg>
      <pc:sldChg chg="modSp new mod">
        <pc:chgData name="Kien Nguyen" userId="0175752f-9954-422a-b203-c08021e906d8" providerId="ADAL" clId="{45ED9865-3C3A-4C4E-AE24-61D24F6F31EB}" dt="2023-06-14T17:03:24.191" v="347" actId="20577"/>
        <pc:sldMkLst>
          <pc:docMk/>
          <pc:sldMk cId="1212998990" sldId="323"/>
        </pc:sldMkLst>
        <pc:spChg chg="mod">
          <ac:chgData name="Kien Nguyen" userId="0175752f-9954-422a-b203-c08021e906d8" providerId="ADAL" clId="{45ED9865-3C3A-4C4E-AE24-61D24F6F31EB}" dt="2023-06-14T17:03:24.191" v="347" actId="20577"/>
          <ac:spMkLst>
            <pc:docMk/>
            <pc:sldMk cId="1212998990" sldId="323"/>
            <ac:spMk id="2" creationId="{68117F5E-14F3-4502-9A6D-4E3069951608}"/>
          </ac:spMkLst>
        </pc:spChg>
        <pc:spChg chg="mod">
          <ac:chgData name="Kien Nguyen" userId="0175752f-9954-422a-b203-c08021e906d8" providerId="ADAL" clId="{45ED9865-3C3A-4C4E-AE24-61D24F6F31EB}" dt="2023-06-14T17:03:18.467" v="343" actId="403"/>
          <ac:spMkLst>
            <pc:docMk/>
            <pc:sldMk cId="1212998990" sldId="323"/>
            <ac:spMk id="3" creationId="{0495E978-CD3D-48A0-8AA7-46076B52BD3D}"/>
          </ac:spMkLst>
        </pc:spChg>
      </pc:sldChg>
      <pc:sldChg chg="addSp modSp add mod modNotesTx">
        <pc:chgData name="Kien Nguyen" userId="0175752f-9954-422a-b203-c08021e906d8" providerId="ADAL" clId="{45ED9865-3C3A-4C4E-AE24-61D24F6F31EB}" dt="2023-06-14T17:05:55.567" v="369" actId="20577"/>
        <pc:sldMkLst>
          <pc:docMk/>
          <pc:sldMk cId="2091841155" sldId="324"/>
        </pc:sldMkLst>
        <pc:spChg chg="mod">
          <ac:chgData name="Kien Nguyen" userId="0175752f-9954-422a-b203-c08021e906d8" providerId="ADAL" clId="{45ED9865-3C3A-4C4E-AE24-61D24F6F31EB}" dt="2023-06-14T17:03:30.734" v="349" actId="20577"/>
          <ac:spMkLst>
            <pc:docMk/>
            <pc:sldMk cId="2091841155" sldId="324"/>
            <ac:spMk id="2" creationId="{68117F5E-14F3-4502-9A6D-4E3069951608}"/>
          </ac:spMkLst>
        </pc:spChg>
        <pc:spChg chg="mod">
          <ac:chgData name="Kien Nguyen" userId="0175752f-9954-422a-b203-c08021e906d8" providerId="ADAL" clId="{45ED9865-3C3A-4C4E-AE24-61D24F6F31EB}" dt="2023-06-14T17:04:51.301" v="363" actId="404"/>
          <ac:spMkLst>
            <pc:docMk/>
            <pc:sldMk cId="2091841155" sldId="324"/>
            <ac:spMk id="3" creationId="{0495E978-CD3D-48A0-8AA7-46076B52BD3D}"/>
          </ac:spMkLst>
        </pc:spChg>
        <pc:picChg chg="add mod">
          <ac:chgData name="Kien Nguyen" userId="0175752f-9954-422a-b203-c08021e906d8" providerId="ADAL" clId="{45ED9865-3C3A-4C4E-AE24-61D24F6F31EB}" dt="2023-06-14T17:04:26.067" v="353" actId="14100"/>
          <ac:picMkLst>
            <pc:docMk/>
            <pc:sldMk cId="2091841155" sldId="324"/>
            <ac:picMk id="5" creationId="{9F286954-E953-4E12-BBF8-F0D97F3E0E40}"/>
          </ac:picMkLst>
        </pc:picChg>
        <pc:picChg chg="add mod">
          <ac:chgData name="Kien Nguyen" userId="0175752f-9954-422a-b203-c08021e906d8" providerId="ADAL" clId="{45ED9865-3C3A-4C4E-AE24-61D24F6F31EB}" dt="2023-06-14T17:05:21.547" v="366" actId="14100"/>
          <ac:picMkLst>
            <pc:docMk/>
            <pc:sldMk cId="2091841155" sldId="324"/>
            <ac:picMk id="7" creationId="{CCDC95CE-3C5F-4DBB-8C7A-FA03782269B0}"/>
          </ac:picMkLst>
        </pc:picChg>
      </pc:sldChg>
      <pc:sldChg chg="addSp delSp modSp add mod modNotesTx">
        <pc:chgData name="Kien Nguyen" userId="0175752f-9954-422a-b203-c08021e906d8" providerId="ADAL" clId="{45ED9865-3C3A-4C4E-AE24-61D24F6F31EB}" dt="2023-06-14T17:12:30.711" v="432" actId="6549"/>
        <pc:sldMkLst>
          <pc:docMk/>
          <pc:sldMk cId="3522081673" sldId="325"/>
        </pc:sldMkLst>
        <pc:spChg chg="mod">
          <ac:chgData name="Kien Nguyen" userId="0175752f-9954-422a-b203-c08021e906d8" providerId="ADAL" clId="{45ED9865-3C3A-4C4E-AE24-61D24F6F31EB}" dt="2023-06-14T17:06:08.234" v="371" actId="20577"/>
          <ac:spMkLst>
            <pc:docMk/>
            <pc:sldMk cId="3522081673" sldId="325"/>
            <ac:spMk id="2" creationId="{68117F5E-14F3-4502-9A6D-4E3069951608}"/>
          </ac:spMkLst>
        </pc:spChg>
        <pc:spChg chg="mod">
          <ac:chgData name="Kien Nguyen" userId="0175752f-9954-422a-b203-c08021e906d8" providerId="ADAL" clId="{45ED9865-3C3A-4C4E-AE24-61D24F6F31EB}" dt="2023-06-14T17:11:58.715" v="428" actId="27636"/>
          <ac:spMkLst>
            <pc:docMk/>
            <pc:sldMk cId="3522081673" sldId="325"/>
            <ac:spMk id="3" creationId="{0495E978-CD3D-48A0-8AA7-46076B52BD3D}"/>
          </ac:spMkLst>
        </pc:spChg>
        <pc:picChg chg="del">
          <ac:chgData name="Kien Nguyen" userId="0175752f-9954-422a-b203-c08021e906d8" providerId="ADAL" clId="{45ED9865-3C3A-4C4E-AE24-61D24F6F31EB}" dt="2023-06-14T17:07:36.512" v="374" actId="478"/>
          <ac:picMkLst>
            <pc:docMk/>
            <pc:sldMk cId="3522081673" sldId="325"/>
            <ac:picMk id="5" creationId="{9F286954-E953-4E12-BBF8-F0D97F3E0E40}"/>
          </ac:picMkLst>
        </pc:picChg>
        <pc:picChg chg="add mod">
          <ac:chgData name="Kien Nguyen" userId="0175752f-9954-422a-b203-c08021e906d8" providerId="ADAL" clId="{45ED9865-3C3A-4C4E-AE24-61D24F6F31EB}" dt="2023-06-14T17:12:07.146" v="431" actId="1076"/>
          <ac:picMkLst>
            <pc:docMk/>
            <pc:sldMk cId="3522081673" sldId="325"/>
            <ac:picMk id="6" creationId="{7CC1CF2A-2918-45D7-B684-D1AB7665CEE3}"/>
          </ac:picMkLst>
        </pc:picChg>
        <pc:picChg chg="del">
          <ac:chgData name="Kien Nguyen" userId="0175752f-9954-422a-b203-c08021e906d8" providerId="ADAL" clId="{45ED9865-3C3A-4C4E-AE24-61D24F6F31EB}" dt="2023-06-14T17:07:40.423" v="377" actId="478"/>
          <ac:picMkLst>
            <pc:docMk/>
            <pc:sldMk cId="3522081673" sldId="325"/>
            <ac:picMk id="7" creationId="{CCDC95CE-3C5F-4DBB-8C7A-FA03782269B0}"/>
          </ac:picMkLst>
        </pc:picChg>
      </pc:sldChg>
      <pc:sldChg chg="addSp modSp new mod modNotesTx">
        <pc:chgData name="Kien Nguyen" userId="0175752f-9954-422a-b203-c08021e906d8" providerId="ADAL" clId="{45ED9865-3C3A-4C4E-AE24-61D24F6F31EB}" dt="2023-06-14T17:17:12.675" v="483"/>
        <pc:sldMkLst>
          <pc:docMk/>
          <pc:sldMk cId="2971433789" sldId="326"/>
        </pc:sldMkLst>
        <pc:spChg chg="mod">
          <ac:chgData name="Kien Nguyen" userId="0175752f-9954-422a-b203-c08021e906d8" providerId="ADAL" clId="{45ED9865-3C3A-4C4E-AE24-61D24F6F31EB}" dt="2023-06-14T17:12:44.118" v="436" actId="6549"/>
          <ac:spMkLst>
            <pc:docMk/>
            <pc:sldMk cId="2971433789" sldId="326"/>
            <ac:spMk id="2" creationId="{47BA0525-6D8F-4ACA-B421-BB94CE3ACA41}"/>
          </ac:spMkLst>
        </pc:spChg>
        <pc:spChg chg="mod">
          <ac:chgData name="Kien Nguyen" userId="0175752f-9954-422a-b203-c08021e906d8" providerId="ADAL" clId="{45ED9865-3C3A-4C4E-AE24-61D24F6F31EB}" dt="2023-06-14T17:16:07.816" v="480" actId="12"/>
          <ac:spMkLst>
            <pc:docMk/>
            <pc:sldMk cId="2971433789" sldId="326"/>
            <ac:spMk id="3" creationId="{1C02CC64-91C9-4DFC-BC76-7EF6EFF16FC6}"/>
          </ac:spMkLst>
        </pc:spChg>
        <pc:picChg chg="add mod">
          <ac:chgData name="Kien Nguyen" userId="0175752f-9954-422a-b203-c08021e906d8" providerId="ADAL" clId="{45ED9865-3C3A-4C4E-AE24-61D24F6F31EB}" dt="2023-06-14T17:16:09.474" v="481" actId="1076"/>
          <ac:picMkLst>
            <pc:docMk/>
            <pc:sldMk cId="2971433789" sldId="326"/>
            <ac:picMk id="5" creationId="{EB15D170-953A-4F9D-B1F6-E8ED41AFDFE6}"/>
          </ac:picMkLst>
        </pc:picChg>
      </pc:sldChg>
      <pc:sldChg chg="modSp new mod">
        <pc:chgData name="Kien Nguyen" userId="0175752f-9954-422a-b203-c08021e906d8" providerId="ADAL" clId="{45ED9865-3C3A-4C4E-AE24-61D24F6F31EB}" dt="2023-06-14T22:30:39.758" v="513" actId="20577"/>
        <pc:sldMkLst>
          <pc:docMk/>
          <pc:sldMk cId="367743002" sldId="327"/>
        </pc:sldMkLst>
        <pc:spChg chg="mod">
          <ac:chgData name="Kien Nguyen" userId="0175752f-9954-422a-b203-c08021e906d8" providerId="ADAL" clId="{45ED9865-3C3A-4C4E-AE24-61D24F6F31EB}" dt="2023-06-14T17:17:37.777" v="486" actId="6549"/>
          <ac:spMkLst>
            <pc:docMk/>
            <pc:sldMk cId="367743002" sldId="327"/>
            <ac:spMk id="2" creationId="{46173C8D-2BE1-4080-B4A3-74A9F7962C00}"/>
          </ac:spMkLst>
        </pc:spChg>
        <pc:spChg chg="mod">
          <ac:chgData name="Kien Nguyen" userId="0175752f-9954-422a-b203-c08021e906d8" providerId="ADAL" clId="{45ED9865-3C3A-4C4E-AE24-61D24F6F31EB}" dt="2023-06-14T22:30:39.758" v="513" actId="20577"/>
          <ac:spMkLst>
            <pc:docMk/>
            <pc:sldMk cId="367743002" sldId="327"/>
            <ac:spMk id="3" creationId="{491697E1-ED72-499B-8EB4-F8E579DD63E8}"/>
          </ac:spMkLst>
        </pc:spChg>
      </pc:sldChg>
      <pc:sldChg chg="modSp add mod modNotesTx">
        <pc:chgData name="Kien Nguyen" userId="0175752f-9954-422a-b203-c08021e906d8" providerId="ADAL" clId="{45ED9865-3C3A-4C4E-AE24-61D24F6F31EB}" dt="2023-06-14T22:42:42.638" v="584" actId="20577"/>
        <pc:sldMkLst>
          <pc:docMk/>
          <pc:sldMk cId="2587405457" sldId="328"/>
        </pc:sldMkLst>
        <pc:spChg chg="mod">
          <ac:chgData name="Kien Nguyen" userId="0175752f-9954-422a-b203-c08021e906d8" providerId="ADAL" clId="{45ED9865-3C3A-4C4E-AE24-61D24F6F31EB}" dt="2023-06-14T22:42:42.638" v="584" actId="20577"/>
          <ac:spMkLst>
            <pc:docMk/>
            <pc:sldMk cId="2587405457" sldId="328"/>
            <ac:spMk id="2" creationId="{46173C8D-2BE1-4080-B4A3-74A9F7962C00}"/>
          </ac:spMkLst>
        </pc:spChg>
        <pc:spChg chg="mod">
          <ac:chgData name="Kien Nguyen" userId="0175752f-9954-422a-b203-c08021e906d8" providerId="ADAL" clId="{45ED9865-3C3A-4C4E-AE24-61D24F6F31EB}" dt="2023-06-14T22:40:56.922" v="580" actId="27636"/>
          <ac:spMkLst>
            <pc:docMk/>
            <pc:sldMk cId="2587405457" sldId="328"/>
            <ac:spMk id="3" creationId="{491697E1-ED72-499B-8EB4-F8E579DD63E8}"/>
          </ac:spMkLst>
        </pc:spChg>
      </pc:sldChg>
      <pc:sldChg chg="addSp modSp add mod modNotesTx">
        <pc:chgData name="Kien Nguyen" userId="0175752f-9954-422a-b203-c08021e906d8" providerId="ADAL" clId="{45ED9865-3C3A-4C4E-AE24-61D24F6F31EB}" dt="2023-06-14T22:52:44.952" v="647" actId="403"/>
        <pc:sldMkLst>
          <pc:docMk/>
          <pc:sldMk cId="912861400" sldId="329"/>
        </pc:sldMkLst>
        <pc:spChg chg="mod">
          <ac:chgData name="Kien Nguyen" userId="0175752f-9954-422a-b203-c08021e906d8" providerId="ADAL" clId="{45ED9865-3C3A-4C4E-AE24-61D24F6F31EB}" dt="2023-06-14T22:42:48.697" v="586" actId="20577"/>
          <ac:spMkLst>
            <pc:docMk/>
            <pc:sldMk cId="912861400" sldId="329"/>
            <ac:spMk id="2" creationId="{46173C8D-2BE1-4080-B4A3-74A9F7962C00}"/>
          </ac:spMkLst>
        </pc:spChg>
        <pc:spChg chg="mod">
          <ac:chgData name="Kien Nguyen" userId="0175752f-9954-422a-b203-c08021e906d8" providerId="ADAL" clId="{45ED9865-3C3A-4C4E-AE24-61D24F6F31EB}" dt="2023-06-14T22:52:44.952" v="647" actId="403"/>
          <ac:spMkLst>
            <pc:docMk/>
            <pc:sldMk cId="912861400" sldId="329"/>
            <ac:spMk id="3" creationId="{491697E1-ED72-499B-8EB4-F8E579DD63E8}"/>
          </ac:spMkLst>
        </pc:spChg>
        <pc:picChg chg="add mod">
          <ac:chgData name="Kien Nguyen" userId="0175752f-9954-422a-b203-c08021e906d8" providerId="ADAL" clId="{45ED9865-3C3A-4C4E-AE24-61D24F6F31EB}" dt="2023-06-14T22:52:13.943" v="637" actId="1035"/>
          <ac:picMkLst>
            <pc:docMk/>
            <pc:sldMk cId="912861400" sldId="329"/>
            <ac:picMk id="5" creationId="{7DA1CC76-8861-4208-AFF6-B884F8D54D05}"/>
          </ac:picMkLst>
        </pc:picChg>
      </pc:sldChg>
      <pc:sldChg chg="modSp add mod ord modNotesTx">
        <pc:chgData name="Kien Nguyen" userId="0175752f-9954-422a-b203-c08021e906d8" providerId="ADAL" clId="{45ED9865-3C3A-4C4E-AE24-61D24F6F31EB}" dt="2023-06-14T22:57:03.819" v="677" actId="6549"/>
        <pc:sldMkLst>
          <pc:docMk/>
          <pc:sldMk cId="1329585196" sldId="330"/>
        </pc:sldMkLst>
        <pc:spChg chg="mod">
          <ac:chgData name="Kien Nguyen" userId="0175752f-9954-422a-b203-c08021e906d8" providerId="ADAL" clId="{45ED9865-3C3A-4C4E-AE24-61D24F6F31EB}" dt="2023-06-14T22:53:46.656" v="653"/>
          <ac:spMkLst>
            <pc:docMk/>
            <pc:sldMk cId="1329585196" sldId="330"/>
            <ac:spMk id="2" creationId="{46173C8D-2BE1-4080-B4A3-74A9F7962C00}"/>
          </ac:spMkLst>
        </pc:spChg>
        <pc:spChg chg="mod">
          <ac:chgData name="Kien Nguyen" userId="0175752f-9954-422a-b203-c08021e906d8" providerId="ADAL" clId="{45ED9865-3C3A-4C4E-AE24-61D24F6F31EB}" dt="2023-06-14T22:56:54.497" v="676" actId="20577"/>
          <ac:spMkLst>
            <pc:docMk/>
            <pc:sldMk cId="1329585196" sldId="330"/>
            <ac:spMk id="3" creationId="{491697E1-ED72-499B-8EB4-F8E579DD63E8}"/>
          </ac:spMkLst>
        </pc:spChg>
      </pc:sldChg>
      <pc:sldChg chg="addSp modSp add mod modNotesTx">
        <pc:chgData name="Kien Nguyen" userId="0175752f-9954-422a-b203-c08021e906d8" providerId="ADAL" clId="{45ED9865-3C3A-4C4E-AE24-61D24F6F31EB}" dt="2023-06-14T23:06:23.169" v="721"/>
        <pc:sldMkLst>
          <pc:docMk/>
          <pc:sldMk cId="2075610175" sldId="331"/>
        </pc:sldMkLst>
        <pc:spChg chg="mod">
          <ac:chgData name="Kien Nguyen" userId="0175752f-9954-422a-b203-c08021e906d8" providerId="ADAL" clId="{45ED9865-3C3A-4C4E-AE24-61D24F6F31EB}" dt="2023-06-14T22:57:53.430" v="679" actId="20577"/>
          <ac:spMkLst>
            <pc:docMk/>
            <pc:sldMk cId="2075610175" sldId="331"/>
            <ac:spMk id="2" creationId="{46173C8D-2BE1-4080-B4A3-74A9F7962C00}"/>
          </ac:spMkLst>
        </pc:spChg>
        <pc:spChg chg="mod">
          <ac:chgData name="Kien Nguyen" userId="0175752f-9954-422a-b203-c08021e906d8" providerId="ADAL" clId="{45ED9865-3C3A-4C4E-AE24-61D24F6F31EB}" dt="2023-06-14T23:06:17.854" v="718" actId="123"/>
          <ac:spMkLst>
            <pc:docMk/>
            <pc:sldMk cId="2075610175" sldId="331"/>
            <ac:spMk id="3" creationId="{491697E1-ED72-499B-8EB4-F8E579DD63E8}"/>
          </ac:spMkLst>
        </pc:spChg>
        <pc:picChg chg="add mod">
          <ac:chgData name="Kien Nguyen" userId="0175752f-9954-422a-b203-c08021e906d8" providerId="ADAL" clId="{45ED9865-3C3A-4C4E-AE24-61D24F6F31EB}" dt="2023-06-14T23:05:10.197" v="712" actId="14100"/>
          <ac:picMkLst>
            <pc:docMk/>
            <pc:sldMk cId="2075610175" sldId="331"/>
            <ac:picMk id="5" creationId="{F5BB8AC5-F019-4408-97D7-9C3D0165529C}"/>
          </ac:picMkLst>
        </pc:picChg>
      </pc:sldChg>
      <pc:sldChg chg="modSp new mod">
        <pc:chgData name="Kien Nguyen" userId="0175752f-9954-422a-b203-c08021e906d8" providerId="ADAL" clId="{45ED9865-3C3A-4C4E-AE24-61D24F6F31EB}" dt="2023-06-14T23:15:52.595" v="860" actId="114"/>
        <pc:sldMkLst>
          <pc:docMk/>
          <pc:sldMk cId="3033120802" sldId="332"/>
        </pc:sldMkLst>
        <pc:spChg chg="mod">
          <ac:chgData name="Kien Nguyen" userId="0175752f-9954-422a-b203-c08021e906d8" providerId="ADAL" clId="{45ED9865-3C3A-4C4E-AE24-61D24F6F31EB}" dt="2023-06-14T23:06:40.889" v="723"/>
          <ac:spMkLst>
            <pc:docMk/>
            <pc:sldMk cId="3033120802" sldId="332"/>
            <ac:spMk id="2" creationId="{5D938961-65DE-45DE-BC9A-1AAE5C2CF761}"/>
          </ac:spMkLst>
        </pc:spChg>
        <pc:spChg chg="mod">
          <ac:chgData name="Kien Nguyen" userId="0175752f-9954-422a-b203-c08021e906d8" providerId="ADAL" clId="{45ED9865-3C3A-4C4E-AE24-61D24F6F31EB}" dt="2023-06-14T23:15:52.595" v="860" actId="114"/>
          <ac:spMkLst>
            <pc:docMk/>
            <pc:sldMk cId="3033120802" sldId="332"/>
            <ac:spMk id="3" creationId="{09BD71E2-F4A2-42DC-8350-ACF16CFBC7F1}"/>
          </ac:spMkLst>
        </pc:spChg>
      </pc:sldChg>
      <pc:sldChg chg="modSp add mod">
        <pc:chgData name="Kien Nguyen" userId="0175752f-9954-422a-b203-c08021e906d8" providerId="ADAL" clId="{45ED9865-3C3A-4C4E-AE24-61D24F6F31EB}" dt="2023-06-14T23:15:25.965" v="858" actId="27636"/>
        <pc:sldMkLst>
          <pc:docMk/>
          <pc:sldMk cId="2114318460" sldId="333"/>
        </pc:sldMkLst>
        <pc:spChg chg="mod">
          <ac:chgData name="Kien Nguyen" userId="0175752f-9954-422a-b203-c08021e906d8" providerId="ADAL" clId="{45ED9865-3C3A-4C4E-AE24-61D24F6F31EB}" dt="2023-06-14T23:14:31.873" v="846" actId="114"/>
          <ac:spMkLst>
            <pc:docMk/>
            <pc:sldMk cId="2114318460" sldId="333"/>
            <ac:spMk id="2" creationId="{5D938961-65DE-45DE-BC9A-1AAE5C2CF761}"/>
          </ac:spMkLst>
        </pc:spChg>
        <pc:spChg chg="mod">
          <ac:chgData name="Kien Nguyen" userId="0175752f-9954-422a-b203-c08021e906d8" providerId="ADAL" clId="{45ED9865-3C3A-4C4E-AE24-61D24F6F31EB}" dt="2023-06-14T23:15:25.965" v="858" actId="27636"/>
          <ac:spMkLst>
            <pc:docMk/>
            <pc:sldMk cId="2114318460" sldId="333"/>
            <ac:spMk id="3" creationId="{09BD71E2-F4A2-42DC-8350-ACF16CFBC7F1}"/>
          </ac:spMkLst>
        </pc:spChg>
      </pc:sldChg>
      <pc:sldChg chg="addSp modSp add mod">
        <pc:chgData name="Kien Nguyen" userId="0175752f-9954-422a-b203-c08021e906d8" providerId="ADAL" clId="{45ED9865-3C3A-4C4E-AE24-61D24F6F31EB}" dt="2023-06-14T23:18:26.209" v="885" actId="1076"/>
        <pc:sldMkLst>
          <pc:docMk/>
          <pc:sldMk cId="327595973" sldId="334"/>
        </pc:sldMkLst>
        <pc:spChg chg="mod">
          <ac:chgData name="Kien Nguyen" userId="0175752f-9954-422a-b203-c08021e906d8" providerId="ADAL" clId="{45ED9865-3C3A-4C4E-AE24-61D24F6F31EB}" dt="2023-06-14T23:16:01.850" v="862" actId="20577"/>
          <ac:spMkLst>
            <pc:docMk/>
            <pc:sldMk cId="327595973" sldId="334"/>
            <ac:spMk id="2" creationId="{5D938961-65DE-45DE-BC9A-1AAE5C2CF761}"/>
          </ac:spMkLst>
        </pc:spChg>
        <pc:spChg chg="mod">
          <ac:chgData name="Kien Nguyen" userId="0175752f-9954-422a-b203-c08021e906d8" providerId="ADAL" clId="{45ED9865-3C3A-4C4E-AE24-61D24F6F31EB}" dt="2023-06-14T23:17:55.856" v="879" actId="14100"/>
          <ac:spMkLst>
            <pc:docMk/>
            <pc:sldMk cId="327595973" sldId="334"/>
            <ac:spMk id="3" creationId="{09BD71E2-F4A2-42DC-8350-ACF16CFBC7F1}"/>
          </ac:spMkLst>
        </pc:spChg>
        <pc:picChg chg="add mod">
          <ac:chgData name="Kien Nguyen" userId="0175752f-9954-422a-b203-c08021e906d8" providerId="ADAL" clId="{45ED9865-3C3A-4C4E-AE24-61D24F6F31EB}" dt="2023-06-14T23:18:24.121" v="884" actId="1076"/>
          <ac:picMkLst>
            <pc:docMk/>
            <pc:sldMk cId="327595973" sldId="334"/>
            <ac:picMk id="5" creationId="{C4652D08-6A25-4825-BDB3-3298F0CFB606}"/>
          </ac:picMkLst>
        </pc:picChg>
        <pc:picChg chg="add mod">
          <ac:chgData name="Kien Nguyen" userId="0175752f-9954-422a-b203-c08021e906d8" providerId="ADAL" clId="{45ED9865-3C3A-4C4E-AE24-61D24F6F31EB}" dt="2023-06-14T23:18:26.209" v="885" actId="1076"/>
          <ac:picMkLst>
            <pc:docMk/>
            <pc:sldMk cId="327595973" sldId="334"/>
            <ac:picMk id="7" creationId="{209FC764-6D9E-4FC9-872C-91408A7C6F80}"/>
          </ac:picMkLst>
        </pc:picChg>
      </pc:sldChg>
      <pc:sldChg chg="addSp delSp modSp new mod">
        <pc:chgData name="Kien Nguyen" userId="0175752f-9954-422a-b203-c08021e906d8" providerId="ADAL" clId="{45ED9865-3C3A-4C4E-AE24-61D24F6F31EB}" dt="2023-06-14T23:23:56.447" v="927" actId="1036"/>
        <pc:sldMkLst>
          <pc:docMk/>
          <pc:sldMk cId="912422767" sldId="335"/>
        </pc:sldMkLst>
        <pc:spChg chg="mod">
          <ac:chgData name="Kien Nguyen" userId="0175752f-9954-422a-b203-c08021e906d8" providerId="ADAL" clId="{45ED9865-3C3A-4C4E-AE24-61D24F6F31EB}" dt="2023-06-14T23:19:50.645" v="888" actId="27636"/>
          <ac:spMkLst>
            <pc:docMk/>
            <pc:sldMk cId="912422767" sldId="335"/>
            <ac:spMk id="2" creationId="{43FC2EB3-BCAF-4B03-9807-B71A5941F31B}"/>
          </ac:spMkLst>
        </pc:spChg>
        <pc:spChg chg="mod">
          <ac:chgData name="Kien Nguyen" userId="0175752f-9954-422a-b203-c08021e906d8" providerId="ADAL" clId="{45ED9865-3C3A-4C4E-AE24-61D24F6F31EB}" dt="2023-06-14T23:21:04.748" v="901" actId="15"/>
          <ac:spMkLst>
            <pc:docMk/>
            <pc:sldMk cId="912422767" sldId="335"/>
            <ac:spMk id="3" creationId="{D8021162-E0ED-43D4-BF92-530B6599C2B9}"/>
          </ac:spMkLst>
        </pc:spChg>
        <pc:picChg chg="add mod">
          <ac:chgData name="Kien Nguyen" userId="0175752f-9954-422a-b203-c08021e906d8" providerId="ADAL" clId="{45ED9865-3C3A-4C4E-AE24-61D24F6F31EB}" dt="2023-06-14T23:22:18.661" v="911" actId="14100"/>
          <ac:picMkLst>
            <pc:docMk/>
            <pc:sldMk cId="912422767" sldId="335"/>
            <ac:picMk id="4" creationId="{64F588EA-7DD5-45FF-B916-4C89919D19D6}"/>
          </ac:picMkLst>
        </pc:picChg>
        <pc:picChg chg="add del mod">
          <ac:chgData name="Kien Nguyen" userId="0175752f-9954-422a-b203-c08021e906d8" providerId="ADAL" clId="{45ED9865-3C3A-4C4E-AE24-61D24F6F31EB}" dt="2023-06-14T23:23:35.007" v="916" actId="478"/>
          <ac:picMkLst>
            <pc:docMk/>
            <pc:sldMk cId="912422767" sldId="335"/>
            <ac:picMk id="6" creationId="{7A0D86EF-0E40-409D-B3FD-394532A25032}"/>
          </ac:picMkLst>
        </pc:picChg>
        <pc:picChg chg="add mod">
          <ac:chgData name="Kien Nguyen" userId="0175752f-9954-422a-b203-c08021e906d8" providerId="ADAL" clId="{45ED9865-3C3A-4C4E-AE24-61D24F6F31EB}" dt="2023-06-14T23:23:56.447" v="927" actId="1036"/>
          <ac:picMkLst>
            <pc:docMk/>
            <pc:sldMk cId="912422767" sldId="335"/>
            <ac:picMk id="8" creationId="{38BEE15E-7FB2-423C-B622-E2DFFB163987}"/>
          </ac:picMkLst>
        </pc:picChg>
      </pc:sldChg>
      <pc:sldChg chg="delSp modSp add mod">
        <pc:chgData name="Kien Nguyen" userId="0175752f-9954-422a-b203-c08021e906d8" providerId="ADAL" clId="{45ED9865-3C3A-4C4E-AE24-61D24F6F31EB}" dt="2023-06-15T00:45:01.873" v="958" actId="108"/>
        <pc:sldMkLst>
          <pc:docMk/>
          <pc:sldMk cId="2041606783" sldId="336"/>
        </pc:sldMkLst>
        <pc:spChg chg="mod">
          <ac:chgData name="Kien Nguyen" userId="0175752f-9954-422a-b203-c08021e906d8" providerId="ADAL" clId="{45ED9865-3C3A-4C4E-AE24-61D24F6F31EB}" dt="2023-06-15T00:45:01.873" v="958" actId="108"/>
          <ac:spMkLst>
            <pc:docMk/>
            <pc:sldMk cId="2041606783" sldId="336"/>
            <ac:spMk id="3" creationId="{D8021162-E0ED-43D4-BF92-530B6599C2B9}"/>
          </ac:spMkLst>
        </pc:spChg>
        <pc:picChg chg="del">
          <ac:chgData name="Kien Nguyen" userId="0175752f-9954-422a-b203-c08021e906d8" providerId="ADAL" clId="{45ED9865-3C3A-4C4E-AE24-61D24F6F31EB}" dt="2023-06-14T23:24:24.818" v="931" actId="478"/>
          <ac:picMkLst>
            <pc:docMk/>
            <pc:sldMk cId="2041606783" sldId="336"/>
            <ac:picMk id="4" creationId="{64F588EA-7DD5-45FF-B916-4C89919D19D6}"/>
          </ac:picMkLst>
        </pc:picChg>
        <pc:picChg chg="del">
          <ac:chgData name="Kien Nguyen" userId="0175752f-9954-422a-b203-c08021e906d8" providerId="ADAL" clId="{45ED9865-3C3A-4C4E-AE24-61D24F6F31EB}" dt="2023-06-14T23:24:23.355" v="930" actId="478"/>
          <ac:picMkLst>
            <pc:docMk/>
            <pc:sldMk cId="2041606783" sldId="336"/>
            <ac:picMk id="8" creationId="{38BEE15E-7FB2-423C-B622-E2DFFB163987}"/>
          </ac:picMkLst>
        </pc:picChg>
      </pc:sldChg>
      <pc:sldChg chg="addSp modSp add mod">
        <pc:chgData name="Kien Nguyen" userId="0175752f-9954-422a-b203-c08021e906d8" providerId="ADAL" clId="{45ED9865-3C3A-4C4E-AE24-61D24F6F31EB}" dt="2023-06-15T00:46:54.873" v="971" actId="2711"/>
        <pc:sldMkLst>
          <pc:docMk/>
          <pc:sldMk cId="320466423" sldId="337"/>
        </pc:sldMkLst>
        <pc:spChg chg="mod">
          <ac:chgData name="Kien Nguyen" userId="0175752f-9954-422a-b203-c08021e906d8" providerId="ADAL" clId="{45ED9865-3C3A-4C4E-AE24-61D24F6F31EB}" dt="2023-06-15T00:46:22.230" v="966" actId="27636"/>
          <ac:spMkLst>
            <pc:docMk/>
            <pc:sldMk cId="320466423" sldId="337"/>
            <ac:spMk id="3" creationId="{D8021162-E0ED-43D4-BF92-530B6599C2B9}"/>
          </ac:spMkLst>
        </pc:spChg>
        <pc:spChg chg="add mod">
          <ac:chgData name="Kien Nguyen" userId="0175752f-9954-422a-b203-c08021e906d8" providerId="ADAL" clId="{45ED9865-3C3A-4C4E-AE24-61D24F6F31EB}" dt="2023-06-15T00:46:54.873" v="971" actId="2711"/>
          <ac:spMkLst>
            <pc:docMk/>
            <pc:sldMk cId="320466423" sldId="337"/>
            <ac:spMk id="4" creationId="{CC175231-2F97-4A76-BE9B-ADC13CF9CE51}"/>
          </ac:spMkLst>
        </pc:spChg>
        <pc:spChg chg="add mod">
          <ac:chgData name="Kien Nguyen" userId="0175752f-9954-422a-b203-c08021e906d8" providerId="ADAL" clId="{45ED9865-3C3A-4C4E-AE24-61D24F6F31EB}" dt="2023-06-15T00:46:49.978" v="970" actId="2711"/>
          <ac:spMkLst>
            <pc:docMk/>
            <pc:sldMk cId="320466423" sldId="337"/>
            <ac:spMk id="6" creationId="{3E00FEDF-E6A7-4BBD-9828-4469040769A9}"/>
          </ac:spMkLst>
        </pc:spChg>
        <pc:picChg chg="add mod">
          <ac:chgData name="Kien Nguyen" userId="0175752f-9954-422a-b203-c08021e906d8" providerId="ADAL" clId="{45ED9865-3C3A-4C4E-AE24-61D24F6F31EB}" dt="2023-06-15T00:46:35.315" v="968" actId="1076"/>
          <ac:picMkLst>
            <pc:docMk/>
            <pc:sldMk cId="320466423" sldId="337"/>
            <ac:picMk id="5" creationId="{9149303E-0E96-4F20-8AA0-35D8F23BF4AA}"/>
          </ac:picMkLst>
        </pc:picChg>
        <pc:picChg chg="add mod">
          <ac:chgData name="Kien Nguyen" userId="0175752f-9954-422a-b203-c08021e906d8" providerId="ADAL" clId="{45ED9865-3C3A-4C4E-AE24-61D24F6F31EB}" dt="2023-06-15T00:46:35.315" v="968" actId="1076"/>
          <ac:picMkLst>
            <pc:docMk/>
            <pc:sldMk cId="320466423" sldId="337"/>
            <ac:picMk id="7" creationId="{648E609A-2A69-4A12-AEF0-09BC97066D62}"/>
          </ac:picMkLst>
        </pc:picChg>
      </pc:sldChg>
      <pc:sldChg chg="delSp modSp add mod">
        <pc:chgData name="Kien Nguyen" userId="0175752f-9954-422a-b203-c08021e906d8" providerId="ADAL" clId="{45ED9865-3C3A-4C4E-AE24-61D24F6F31EB}" dt="2023-06-15T07:29:11.314" v="1400" actId="20577"/>
        <pc:sldMkLst>
          <pc:docMk/>
          <pc:sldMk cId="1496408583" sldId="338"/>
        </pc:sldMkLst>
        <pc:spChg chg="mod">
          <ac:chgData name="Kien Nguyen" userId="0175752f-9954-422a-b203-c08021e906d8" providerId="ADAL" clId="{45ED9865-3C3A-4C4E-AE24-61D24F6F31EB}" dt="2023-06-15T07:29:11.314" v="1400" actId="20577"/>
          <ac:spMkLst>
            <pc:docMk/>
            <pc:sldMk cId="1496408583" sldId="338"/>
            <ac:spMk id="3" creationId="{D8021162-E0ED-43D4-BF92-530B6599C2B9}"/>
          </ac:spMkLst>
        </pc:spChg>
        <pc:spChg chg="del">
          <ac:chgData name="Kien Nguyen" userId="0175752f-9954-422a-b203-c08021e906d8" providerId="ADAL" clId="{45ED9865-3C3A-4C4E-AE24-61D24F6F31EB}" dt="2023-06-15T00:55:09.026" v="985" actId="478"/>
          <ac:spMkLst>
            <pc:docMk/>
            <pc:sldMk cId="1496408583" sldId="338"/>
            <ac:spMk id="4" creationId="{CC175231-2F97-4A76-BE9B-ADC13CF9CE51}"/>
          </ac:spMkLst>
        </pc:spChg>
        <pc:spChg chg="del">
          <ac:chgData name="Kien Nguyen" userId="0175752f-9954-422a-b203-c08021e906d8" providerId="ADAL" clId="{45ED9865-3C3A-4C4E-AE24-61D24F6F31EB}" dt="2023-06-15T00:55:09.026" v="985" actId="478"/>
          <ac:spMkLst>
            <pc:docMk/>
            <pc:sldMk cId="1496408583" sldId="338"/>
            <ac:spMk id="6" creationId="{3E00FEDF-E6A7-4BBD-9828-4469040769A9}"/>
          </ac:spMkLst>
        </pc:spChg>
        <pc:picChg chg="del">
          <ac:chgData name="Kien Nguyen" userId="0175752f-9954-422a-b203-c08021e906d8" providerId="ADAL" clId="{45ED9865-3C3A-4C4E-AE24-61D24F6F31EB}" dt="2023-06-15T00:55:09.026" v="985" actId="478"/>
          <ac:picMkLst>
            <pc:docMk/>
            <pc:sldMk cId="1496408583" sldId="338"/>
            <ac:picMk id="5" creationId="{9149303E-0E96-4F20-8AA0-35D8F23BF4AA}"/>
          </ac:picMkLst>
        </pc:picChg>
        <pc:picChg chg="del">
          <ac:chgData name="Kien Nguyen" userId="0175752f-9954-422a-b203-c08021e906d8" providerId="ADAL" clId="{45ED9865-3C3A-4C4E-AE24-61D24F6F31EB}" dt="2023-06-15T00:55:09.026" v="985" actId="478"/>
          <ac:picMkLst>
            <pc:docMk/>
            <pc:sldMk cId="1496408583" sldId="338"/>
            <ac:picMk id="7" creationId="{648E609A-2A69-4A12-AEF0-09BC97066D62}"/>
          </ac:picMkLst>
        </pc:picChg>
      </pc:sldChg>
      <pc:sldChg chg="modSp add mod">
        <pc:chgData name="Kien Nguyen" userId="0175752f-9954-422a-b203-c08021e906d8" providerId="ADAL" clId="{45ED9865-3C3A-4C4E-AE24-61D24F6F31EB}" dt="2023-06-15T07:29:28.367" v="1401" actId="403"/>
        <pc:sldMkLst>
          <pc:docMk/>
          <pc:sldMk cId="129756024" sldId="339"/>
        </pc:sldMkLst>
        <pc:spChg chg="mod">
          <ac:chgData name="Kien Nguyen" userId="0175752f-9954-422a-b203-c08021e906d8" providerId="ADAL" clId="{45ED9865-3C3A-4C4E-AE24-61D24F6F31EB}" dt="2023-06-15T07:29:28.367" v="1401" actId="403"/>
          <ac:spMkLst>
            <pc:docMk/>
            <pc:sldMk cId="129756024" sldId="339"/>
            <ac:spMk id="3" creationId="{D8021162-E0ED-43D4-BF92-530B6599C2B9}"/>
          </ac:spMkLst>
        </pc:spChg>
      </pc:sldChg>
      <pc:sldChg chg="addSp modSp add mod">
        <pc:chgData name="Kien Nguyen" userId="0175752f-9954-422a-b203-c08021e906d8" providerId="ADAL" clId="{45ED9865-3C3A-4C4E-AE24-61D24F6F31EB}" dt="2023-06-15T01:11:22.034" v="1086" actId="1037"/>
        <pc:sldMkLst>
          <pc:docMk/>
          <pc:sldMk cId="3021089154" sldId="340"/>
        </pc:sldMkLst>
        <pc:spChg chg="mod">
          <ac:chgData name="Kien Nguyen" userId="0175752f-9954-422a-b203-c08021e906d8" providerId="ADAL" clId="{45ED9865-3C3A-4C4E-AE24-61D24F6F31EB}" dt="2023-06-15T01:11:19.567" v="1083" actId="27636"/>
          <ac:spMkLst>
            <pc:docMk/>
            <pc:sldMk cId="3021089154" sldId="340"/>
            <ac:spMk id="3" creationId="{D8021162-E0ED-43D4-BF92-530B6599C2B9}"/>
          </ac:spMkLst>
        </pc:spChg>
        <pc:picChg chg="add mod">
          <ac:chgData name="Kien Nguyen" userId="0175752f-9954-422a-b203-c08021e906d8" providerId="ADAL" clId="{45ED9865-3C3A-4C4E-AE24-61D24F6F31EB}" dt="2023-06-15T01:11:22.034" v="1086" actId="1037"/>
          <ac:picMkLst>
            <pc:docMk/>
            <pc:sldMk cId="3021089154" sldId="340"/>
            <ac:picMk id="4" creationId="{4D593200-0267-48F7-8E81-B6606EC78133}"/>
          </ac:picMkLst>
        </pc:picChg>
      </pc:sldChg>
      <pc:sldChg chg="delSp modSp add mod">
        <pc:chgData name="Kien Nguyen" userId="0175752f-9954-422a-b203-c08021e906d8" providerId="ADAL" clId="{45ED9865-3C3A-4C4E-AE24-61D24F6F31EB}" dt="2023-06-15T07:30:35.885" v="1404" actId="21"/>
        <pc:sldMkLst>
          <pc:docMk/>
          <pc:sldMk cId="3998576344" sldId="341"/>
        </pc:sldMkLst>
        <pc:spChg chg="mod">
          <ac:chgData name="Kien Nguyen" userId="0175752f-9954-422a-b203-c08021e906d8" providerId="ADAL" clId="{45ED9865-3C3A-4C4E-AE24-61D24F6F31EB}" dt="2023-06-15T07:30:35.885" v="1404" actId="21"/>
          <ac:spMkLst>
            <pc:docMk/>
            <pc:sldMk cId="3998576344" sldId="341"/>
            <ac:spMk id="3" creationId="{D8021162-E0ED-43D4-BF92-530B6599C2B9}"/>
          </ac:spMkLst>
        </pc:spChg>
        <pc:picChg chg="del">
          <ac:chgData name="Kien Nguyen" userId="0175752f-9954-422a-b203-c08021e906d8" providerId="ADAL" clId="{45ED9865-3C3A-4C4E-AE24-61D24F6F31EB}" dt="2023-06-15T01:07:00.250" v="1050" actId="478"/>
          <ac:picMkLst>
            <pc:docMk/>
            <pc:sldMk cId="3998576344" sldId="341"/>
            <ac:picMk id="4" creationId="{4D593200-0267-48F7-8E81-B6606EC78133}"/>
          </ac:picMkLst>
        </pc:picChg>
      </pc:sldChg>
      <pc:sldChg chg="addSp modSp add mod">
        <pc:chgData name="Kien Nguyen" userId="0175752f-9954-422a-b203-c08021e906d8" providerId="ADAL" clId="{45ED9865-3C3A-4C4E-AE24-61D24F6F31EB}" dt="2023-06-15T07:30:56.650" v="1406" actId="115"/>
        <pc:sldMkLst>
          <pc:docMk/>
          <pc:sldMk cId="3603532670" sldId="342"/>
        </pc:sldMkLst>
        <pc:spChg chg="mod">
          <ac:chgData name="Kien Nguyen" userId="0175752f-9954-422a-b203-c08021e906d8" providerId="ADAL" clId="{45ED9865-3C3A-4C4E-AE24-61D24F6F31EB}" dt="2023-06-15T07:30:56.650" v="1406" actId="115"/>
          <ac:spMkLst>
            <pc:docMk/>
            <pc:sldMk cId="3603532670" sldId="342"/>
            <ac:spMk id="3" creationId="{D8021162-E0ED-43D4-BF92-530B6599C2B9}"/>
          </ac:spMkLst>
        </pc:spChg>
        <pc:picChg chg="add mod">
          <ac:chgData name="Kien Nguyen" userId="0175752f-9954-422a-b203-c08021e906d8" providerId="ADAL" clId="{45ED9865-3C3A-4C4E-AE24-61D24F6F31EB}" dt="2023-06-15T01:12:20.743" v="1107" actId="1076"/>
          <ac:picMkLst>
            <pc:docMk/>
            <pc:sldMk cId="3603532670" sldId="342"/>
            <ac:picMk id="4" creationId="{D08F84F8-E0F1-47FC-86E7-EF9421D06D31}"/>
          </ac:picMkLst>
        </pc:picChg>
      </pc:sldChg>
      <pc:sldChg chg="delSp modSp add mod">
        <pc:chgData name="Kien Nguyen" userId="0175752f-9954-422a-b203-c08021e906d8" providerId="ADAL" clId="{45ED9865-3C3A-4C4E-AE24-61D24F6F31EB}" dt="2023-06-15T07:31:07.595" v="1407" actId="114"/>
        <pc:sldMkLst>
          <pc:docMk/>
          <pc:sldMk cId="3619608018" sldId="343"/>
        </pc:sldMkLst>
        <pc:spChg chg="mod">
          <ac:chgData name="Kien Nguyen" userId="0175752f-9954-422a-b203-c08021e906d8" providerId="ADAL" clId="{45ED9865-3C3A-4C4E-AE24-61D24F6F31EB}" dt="2023-06-15T07:31:07.595" v="1407" actId="114"/>
          <ac:spMkLst>
            <pc:docMk/>
            <pc:sldMk cId="3619608018" sldId="343"/>
            <ac:spMk id="3" creationId="{D8021162-E0ED-43D4-BF92-530B6599C2B9}"/>
          </ac:spMkLst>
        </pc:spChg>
        <pc:picChg chg="del">
          <ac:chgData name="Kien Nguyen" userId="0175752f-9954-422a-b203-c08021e906d8" providerId="ADAL" clId="{45ED9865-3C3A-4C4E-AE24-61D24F6F31EB}" dt="2023-06-15T01:12:29.280" v="1110" actId="478"/>
          <ac:picMkLst>
            <pc:docMk/>
            <pc:sldMk cId="3619608018" sldId="343"/>
            <ac:picMk id="4" creationId="{D08F84F8-E0F1-47FC-86E7-EF9421D06D31}"/>
          </ac:picMkLst>
        </pc:picChg>
      </pc:sldChg>
      <pc:sldChg chg="modSp add mod">
        <pc:chgData name="Kien Nguyen" userId="0175752f-9954-422a-b203-c08021e906d8" providerId="ADAL" clId="{45ED9865-3C3A-4C4E-AE24-61D24F6F31EB}" dt="2023-06-15T01:16:48.326" v="1172" actId="20577"/>
        <pc:sldMkLst>
          <pc:docMk/>
          <pc:sldMk cId="3721278651" sldId="344"/>
        </pc:sldMkLst>
        <pc:spChg chg="mod">
          <ac:chgData name="Kien Nguyen" userId="0175752f-9954-422a-b203-c08021e906d8" providerId="ADAL" clId="{45ED9865-3C3A-4C4E-AE24-61D24F6F31EB}" dt="2023-06-15T01:16:48.326" v="1172" actId="20577"/>
          <ac:spMkLst>
            <pc:docMk/>
            <pc:sldMk cId="3721278651" sldId="344"/>
            <ac:spMk id="3" creationId="{D8021162-E0ED-43D4-BF92-530B6599C2B9}"/>
          </ac:spMkLst>
        </pc:spChg>
      </pc:sldChg>
      <pc:sldChg chg="addSp modSp add mod">
        <pc:chgData name="Kien Nguyen" userId="0175752f-9954-422a-b203-c08021e906d8" providerId="ADAL" clId="{45ED9865-3C3A-4C4E-AE24-61D24F6F31EB}" dt="2023-06-15T01:17:30.205" v="1188" actId="1076"/>
        <pc:sldMkLst>
          <pc:docMk/>
          <pc:sldMk cId="1668329273" sldId="345"/>
        </pc:sldMkLst>
        <pc:spChg chg="mod">
          <ac:chgData name="Kien Nguyen" userId="0175752f-9954-422a-b203-c08021e906d8" providerId="ADAL" clId="{45ED9865-3C3A-4C4E-AE24-61D24F6F31EB}" dt="2023-06-15T01:17:09.589" v="1183" actId="404"/>
          <ac:spMkLst>
            <pc:docMk/>
            <pc:sldMk cId="1668329273" sldId="345"/>
            <ac:spMk id="3" creationId="{D8021162-E0ED-43D4-BF92-530B6599C2B9}"/>
          </ac:spMkLst>
        </pc:spChg>
        <pc:picChg chg="add mod">
          <ac:chgData name="Kien Nguyen" userId="0175752f-9954-422a-b203-c08021e906d8" providerId="ADAL" clId="{45ED9865-3C3A-4C4E-AE24-61D24F6F31EB}" dt="2023-06-15T01:17:30.205" v="1188" actId="1076"/>
          <ac:picMkLst>
            <pc:docMk/>
            <pc:sldMk cId="1668329273" sldId="345"/>
            <ac:picMk id="4" creationId="{2A497BFD-858E-451D-95F3-A57B9F7AE3BD}"/>
          </ac:picMkLst>
        </pc:picChg>
      </pc:sldChg>
      <pc:sldChg chg="modSp add mod ord">
        <pc:chgData name="Kien Nguyen" userId="0175752f-9954-422a-b203-c08021e906d8" providerId="ADAL" clId="{45ED9865-3C3A-4C4E-AE24-61D24F6F31EB}" dt="2023-06-15T07:32:04.717" v="1411" actId="114"/>
        <pc:sldMkLst>
          <pc:docMk/>
          <pc:sldMk cId="3650726757" sldId="346"/>
        </pc:sldMkLst>
        <pc:spChg chg="mod">
          <ac:chgData name="Kien Nguyen" userId="0175752f-9954-422a-b203-c08021e906d8" providerId="ADAL" clId="{45ED9865-3C3A-4C4E-AE24-61D24F6F31EB}" dt="2023-06-15T07:32:04.717" v="1411" actId="114"/>
          <ac:spMkLst>
            <pc:docMk/>
            <pc:sldMk cId="3650726757" sldId="346"/>
            <ac:spMk id="3" creationId="{D8021162-E0ED-43D4-BF92-530B6599C2B9}"/>
          </ac:spMkLst>
        </pc:spChg>
      </pc:sldChg>
      <pc:sldChg chg="modSp add mod">
        <pc:chgData name="Kien Nguyen" userId="0175752f-9954-422a-b203-c08021e906d8" providerId="ADAL" clId="{45ED9865-3C3A-4C4E-AE24-61D24F6F31EB}" dt="2023-06-15T05:47:40.986" v="1224" actId="27636"/>
        <pc:sldMkLst>
          <pc:docMk/>
          <pc:sldMk cId="3012075196" sldId="347"/>
        </pc:sldMkLst>
        <pc:spChg chg="mod">
          <ac:chgData name="Kien Nguyen" userId="0175752f-9954-422a-b203-c08021e906d8" providerId="ADAL" clId="{45ED9865-3C3A-4C4E-AE24-61D24F6F31EB}" dt="2023-06-15T05:47:40.986" v="1224" actId="27636"/>
          <ac:spMkLst>
            <pc:docMk/>
            <pc:sldMk cId="3012075196" sldId="347"/>
            <ac:spMk id="3" creationId="{D8021162-E0ED-43D4-BF92-530B6599C2B9}"/>
          </ac:spMkLst>
        </pc:spChg>
      </pc:sldChg>
      <pc:sldChg chg="addSp modSp add mod">
        <pc:chgData name="Kien Nguyen" userId="0175752f-9954-422a-b203-c08021e906d8" providerId="ADAL" clId="{45ED9865-3C3A-4C4E-AE24-61D24F6F31EB}" dt="2023-06-15T05:51:38.047" v="1257" actId="403"/>
        <pc:sldMkLst>
          <pc:docMk/>
          <pc:sldMk cId="1252580080" sldId="348"/>
        </pc:sldMkLst>
        <pc:spChg chg="mod">
          <ac:chgData name="Kien Nguyen" userId="0175752f-9954-422a-b203-c08021e906d8" providerId="ADAL" clId="{45ED9865-3C3A-4C4E-AE24-61D24F6F31EB}" dt="2023-06-15T05:51:38.047" v="1257" actId="403"/>
          <ac:spMkLst>
            <pc:docMk/>
            <pc:sldMk cId="1252580080" sldId="348"/>
            <ac:spMk id="3" creationId="{D8021162-E0ED-43D4-BF92-530B6599C2B9}"/>
          </ac:spMkLst>
        </pc:spChg>
        <pc:picChg chg="add mod">
          <ac:chgData name="Kien Nguyen" userId="0175752f-9954-422a-b203-c08021e906d8" providerId="ADAL" clId="{45ED9865-3C3A-4C4E-AE24-61D24F6F31EB}" dt="2023-06-15T05:49:53.365" v="1244" actId="1037"/>
          <ac:picMkLst>
            <pc:docMk/>
            <pc:sldMk cId="1252580080" sldId="348"/>
            <ac:picMk id="4" creationId="{068C6C3F-D23F-4A46-946D-B1CD604E4188}"/>
          </ac:picMkLst>
        </pc:picChg>
      </pc:sldChg>
      <pc:sldChg chg="delSp modSp add mod">
        <pc:chgData name="Kien Nguyen" userId="0175752f-9954-422a-b203-c08021e906d8" providerId="ADAL" clId="{45ED9865-3C3A-4C4E-AE24-61D24F6F31EB}" dt="2023-06-15T05:52:27.835" v="1270" actId="404"/>
        <pc:sldMkLst>
          <pc:docMk/>
          <pc:sldMk cId="2331409834" sldId="349"/>
        </pc:sldMkLst>
        <pc:spChg chg="mod">
          <ac:chgData name="Kien Nguyen" userId="0175752f-9954-422a-b203-c08021e906d8" providerId="ADAL" clId="{45ED9865-3C3A-4C4E-AE24-61D24F6F31EB}" dt="2023-06-15T05:52:27.835" v="1270" actId="404"/>
          <ac:spMkLst>
            <pc:docMk/>
            <pc:sldMk cId="2331409834" sldId="349"/>
            <ac:spMk id="3" creationId="{D8021162-E0ED-43D4-BF92-530B6599C2B9}"/>
          </ac:spMkLst>
        </pc:spChg>
        <pc:picChg chg="del">
          <ac:chgData name="Kien Nguyen" userId="0175752f-9954-422a-b203-c08021e906d8" providerId="ADAL" clId="{45ED9865-3C3A-4C4E-AE24-61D24F6F31EB}" dt="2023-06-15T05:51:33.097" v="1256" actId="478"/>
          <ac:picMkLst>
            <pc:docMk/>
            <pc:sldMk cId="2331409834" sldId="349"/>
            <ac:picMk id="4" creationId="{068C6C3F-D23F-4A46-946D-B1CD604E4188}"/>
          </ac:picMkLst>
        </pc:picChg>
      </pc:sldChg>
      <pc:sldChg chg="modSp add mod">
        <pc:chgData name="Kien Nguyen" userId="0175752f-9954-422a-b203-c08021e906d8" providerId="ADAL" clId="{45ED9865-3C3A-4C4E-AE24-61D24F6F31EB}" dt="2023-06-15T06:03:05.327" v="1303" actId="20577"/>
        <pc:sldMkLst>
          <pc:docMk/>
          <pc:sldMk cId="2519848309" sldId="350"/>
        </pc:sldMkLst>
        <pc:spChg chg="mod">
          <ac:chgData name="Kien Nguyen" userId="0175752f-9954-422a-b203-c08021e906d8" providerId="ADAL" clId="{45ED9865-3C3A-4C4E-AE24-61D24F6F31EB}" dt="2023-06-15T06:03:05.327" v="1303" actId="20577"/>
          <ac:spMkLst>
            <pc:docMk/>
            <pc:sldMk cId="2519848309" sldId="350"/>
            <ac:spMk id="3" creationId="{D8021162-E0ED-43D4-BF92-530B6599C2B9}"/>
          </ac:spMkLst>
        </pc:spChg>
      </pc:sldChg>
      <pc:sldChg chg="addSp modSp add mod">
        <pc:chgData name="Kien Nguyen" userId="0175752f-9954-422a-b203-c08021e906d8" providerId="ADAL" clId="{45ED9865-3C3A-4C4E-AE24-61D24F6F31EB}" dt="2023-06-15T06:03:08.953" v="1304" actId="20577"/>
        <pc:sldMkLst>
          <pc:docMk/>
          <pc:sldMk cId="847892507" sldId="351"/>
        </pc:sldMkLst>
        <pc:spChg chg="mod">
          <ac:chgData name="Kien Nguyen" userId="0175752f-9954-422a-b203-c08021e906d8" providerId="ADAL" clId="{45ED9865-3C3A-4C4E-AE24-61D24F6F31EB}" dt="2023-06-15T06:03:08.953" v="1304" actId="20577"/>
          <ac:spMkLst>
            <pc:docMk/>
            <pc:sldMk cId="847892507" sldId="351"/>
            <ac:spMk id="3" creationId="{D8021162-E0ED-43D4-BF92-530B6599C2B9}"/>
          </ac:spMkLst>
        </pc:spChg>
        <pc:spChg chg="add mod">
          <ac:chgData name="Kien Nguyen" userId="0175752f-9954-422a-b203-c08021e906d8" providerId="ADAL" clId="{45ED9865-3C3A-4C4E-AE24-61D24F6F31EB}" dt="2023-06-15T05:54:51.783" v="1300" actId="1076"/>
          <ac:spMkLst>
            <pc:docMk/>
            <pc:sldMk cId="847892507" sldId="351"/>
            <ac:spMk id="5" creationId="{A5F489E1-1935-445D-817B-DBA3323232C5}"/>
          </ac:spMkLst>
        </pc:spChg>
        <pc:picChg chg="add mod">
          <ac:chgData name="Kien Nguyen" userId="0175752f-9954-422a-b203-c08021e906d8" providerId="ADAL" clId="{45ED9865-3C3A-4C4E-AE24-61D24F6F31EB}" dt="2023-06-15T05:55:00.702" v="1302" actId="1076"/>
          <ac:picMkLst>
            <pc:docMk/>
            <pc:sldMk cId="847892507" sldId="351"/>
            <ac:picMk id="4" creationId="{58B4C8DB-2E09-4CAC-A4E1-D3D90BAF7834}"/>
          </ac:picMkLst>
        </pc:picChg>
      </pc:sldChg>
      <pc:sldChg chg="modSp add mod ord">
        <pc:chgData name="Kien Nguyen" userId="0175752f-9954-422a-b203-c08021e906d8" providerId="ADAL" clId="{45ED9865-3C3A-4C4E-AE24-61D24F6F31EB}" dt="2023-06-15T06:03:47.184" v="1314" actId="27636"/>
        <pc:sldMkLst>
          <pc:docMk/>
          <pc:sldMk cId="952973933" sldId="352"/>
        </pc:sldMkLst>
        <pc:spChg chg="mod">
          <ac:chgData name="Kien Nguyen" userId="0175752f-9954-422a-b203-c08021e906d8" providerId="ADAL" clId="{45ED9865-3C3A-4C4E-AE24-61D24F6F31EB}" dt="2023-06-15T06:03:47.184" v="1314" actId="27636"/>
          <ac:spMkLst>
            <pc:docMk/>
            <pc:sldMk cId="952973933" sldId="352"/>
            <ac:spMk id="3" creationId="{D8021162-E0ED-43D4-BF92-530B6599C2B9}"/>
          </ac:spMkLst>
        </pc:spChg>
      </pc:sldChg>
      <pc:sldChg chg="modSp add mod">
        <pc:chgData name="Kien Nguyen" userId="0175752f-9954-422a-b203-c08021e906d8" providerId="ADAL" clId="{45ED9865-3C3A-4C4E-AE24-61D24F6F31EB}" dt="2023-06-15T06:04:28.201" v="1333" actId="27636"/>
        <pc:sldMkLst>
          <pc:docMk/>
          <pc:sldMk cId="4074955573" sldId="353"/>
        </pc:sldMkLst>
        <pc:spChg chg="mod">
          <ac:chgData name="Kien Nguyen" userId="0175752f-9954-422a-b203-c08021e906d8" providerId="ADAL" clId="{45ED9865-3C3A-4C4E-AE24-61D24F6F31EB}" dt="2023-06-15T06:04:28.201" v="1333" actId="27636"/>
          <ac:spMkLst>
            <pc:docMk/>
            <pc:sldMk cId="4074955573" sldId="353"/>
            <ac:spMk id="3" creationId="{D8021162-E0ED-43D4-BF92-530B6599C2B9}"/>
          </ac:spMkLst>
        </pc:spChg>
      </pc:sldChg>
      <pc:sldChg chg="addSp modSp add mod">
        <pc:chgData name="Kien Nguyen" userId="0175752f-9954-422a-b203-c08021e906d8" providerId="ADAL" clId="{45ED9865-3C3A-4C4E-AE24-61D24F6F31EB}" dt="2023-06-15T06:06:34.385" v="1348" actId="14100"/>
        <pc:sldMkLst>
          <pc:docMk/>
          <pc:sldMk cId="3180934819" sldId="354"/>
        </pc:sldMkLst>
        <pc:spChg chg="mod">
          <ac:chgData name="Kien Nguyen" userId="0175752f-9954-422a-b203-c08021e906d8" providerId="ADAL" clId="{45ED9865-3C3A-4C4E-AE24-61D24F6F31EB}" dt="2023-06-15T06:06:25.462" v="1345" actId="27636"/>
          <ac:spMkLst>
            <pc:docMk/>
            <pc:sldMk cId="3180934819" sldId="354"/>
            <ac:spMk id="3" creationId="{D8021162-E0ED-43D4-BF92-530B6599C2B9}"/>
          </ac:spMkLst>
        </pc:spChg>
        <pc:picChg chg="add mod">
          <ac:chgData name="Kien Nguyen" userId="0175752f-9954-422a-b203-c08021e906d8" providerId="ADAL" clId="{45ED9865-3C3A-4C4E-AE24-61D24F6F31EB}" dt="2023-06-15T06:06:34.385" v="1348" actId="14100"/>
          <ac:picMkLst>
            <pc:docMk/>
            <pc:sldMk cId="3180934819" sldId="354"/>
            <ac:picMk id="4" creationId="{337489AA-7A06-4A13-BFF1-BC20A8D257C6}"/>
          </ac:picMkLst>
        </pc:picChg>
      </pc:sldChg>
      <pc:sldChg chg="delSp modSp add mod">
        <pc:chgData name="Kien Nguyen" userId="0175752f-9954-422a-b203-c08021e906d8" providerId="ADAL" clId="{45ED9865-3C3A-4C4E-AE24-61D24F6F31EB}" dt="2023-06-15T06:07:13.422" v="1357" actId="20577"/>
        <pc:sldMkLst>
          <pc:docMk/>
          <pc:sldMk cId="330764984" sldId="355"/>
        </pc:sldMkLst>
        <pc:spChg chg="mod">
          <ac:chgData name="Kien Nguyen" userId="0175752f-9954-422a-b203-c08021e906d8" providerId="ADAL" clId="{45ED9865-3C3A-4C4E-AE24-61D24F6F31EB}" dt="2023-06-15T06:07:13.422" v="1357" actId="20577"/>
          <ac:spMkLst>
            <pc:docMk/>
            <pc:sldMk cId="330764984" sldId="355"/>
            <ac:spMk id="3" creationId="{D8021162-E0ED-43D4-BF92-530B6599C2B9}"/>
          </ac:spMkLst>
        </pc:spChg>
        <pc:picChg chg="del">
          <ac:chgData name="Kien Nguyen" userId="0175752f-9954-422a-b203-c08021e906d8" providerId="ADAL" clId="{45ED9865-3C3A-4C4E-AE24-61D24F6F31EB}" dt="2023-06-15T06:06:47.621" v="1351" actId="478"/>
          <ac:picMkLst>
            <pc:docMk/>
            <pc:sldMk cId="330764984" sldId="355"/>
            <ac:picMk id="4" creationId="{337489AA-7A06-4A13-BFF1-BC20A8D257C6}"/>
          </ac:picMkLst>
        </pc:picChg>
      </pc:sldChg>
      <pc:sldMasterChg chg="modSldLayout">
        <pc:chgData name="Kien Nguyen" userId="0175752f-9954-422a-b203-c08021e906d8" providerId="ADAL" clId="{45ED9865-3C3A-4C4E-AE24-61D24F6F31EB}" dt="2023-06-15T06:09:10.167" v="1393" actId="20577"/>
        <pc:sldMasterMkLst>
          <pc:docMk/>
          <pc:sldMasterMk cId="3573815682" sldId="2147483660"/>
        </pc:sldMasterMkLst>
        <pc:sldLayoutChg chg="modSp mod">
          <pc:chgData name="Kien Nguyen" userId="0175752f-9954-422a-b203-c08021e906d8" providerId="ADAL" clId="{45ED9865-3C3A-4C4E-AE24-61D24F6F31EB}" dt="2023-06-15T06:09:10.167" v="1393" actId="20577"/>
          <pc:sldLayoutMkLst>
            <pc:docMk/>
            <pc:sldMasterMk cId="3573815682" sldId="2147483660"/>
            <pc:sldLayoutMk cId="2057139944" sldId="2147483662"/>
          </pc:sldLayoutMkLst>
          <pc:spChg chg="mod">
            <ac:chgData name="Kien Nguyen" userId="0175752f-9954-422a-b203-c08021e906d8" providerId="ADAL" clId="{45ED9865-3C3A-4C4E-AE24-61D24F6F31EB}" dt="2023-06-15T06:09:10.167" v="1393" actId="20577"/>
            <ac:spMkLst>
              <pc:docMk/>
              <pc:sldMasterMk cId="3573815682" sldId="2147483660"/>
              <pc:sldLayoutMk cId="2057139944" sldId="2147483662"/>
              <ac:spMk id="11" creationId="{9DA947C3-1AB8-1944-94EA-07318327ACB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12/24/2023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24/12/2023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6</a:t>
            </a:fld>
            <a:endParaRPr lang="en-GB"/>
          </a:p>
        </p:txBody>
      </p:sp>
    </p:spTree>
    <p:extLst>
      <p:ext uri="{BB962C8B-B14F-4D97-AF65-F5344CB8AC3E}">
        <p14:creationId xmlns:p14="http://schemas.microsoft.com/office/powerpoint/2010/main" val="240093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42277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Synchronous Message Communication with Reply (</a:t>
            </a:r>
            <a:r>
              <a:rPr lang="en-US" sz="1800" b="0" i="0" dirty="0">
                <a:solidFill>
                  <a:srgbClr val="408080"/>
                </a:solidFill>
                <a:effectLst/>
                <a:latin typeface="TimesTen-Roman"/>
              </a:rPr>
              <a:t>Figure 15.7</a:t>
            </a:r>
            <a:r>
              <a:rPr lang="en-US" sz="1800" b="0" i="0" dirty="0">
                <a:solidFill>
                  <a:srgbClr val="000000"/>
                </a:solidFill>
                <a:effectLst/>
                <a:latin typeface="TimesTen-Roman"/>
              </a:rPr>
              <a:t>) can involve a single client sending a message to a service and then waiting for a reply, in which case no message queue develops between the client and the service. </a:t>
            </a:r>
          </a:p>
          <a:p>
            <a:r>
              <a:rPr lang="en-US" sz="1800" b="0" i="0" dirty="0">
                <a:solidFill>
                  <a:srgbClr val="000000"/>
                </a:solidFill>
                <a:effectLst/>
                <a:latin typeface="TimesTen-Roman"/>
              </a:rPr>
              <a:t>However, it is more likely to involve multiple clients interacting with a single service, as described next. In the typical client/server situation, each client sends a request message to a service and waits for a response from it. In this pattern, because there are several clients sending service requests, a message queue can build up at the service. The client uses synchronous message communication and waits for a response from the service.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321791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161739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Heterogeneous: ko </a:t>
            </a:r>
            <a:r>
              <a:rPr lang="en-US" dirty="0" err="1"/>
              <a:t>đồng</a:t>
            </a:r>
            <a:r>
              <a:rPr lang="en-US" dirty="0"/>
              <a:t> </a:t>
            </a:r>
            <a:r>
              <a:rPr lang="en-US" dirty="0" err="1"/>
              <a:t>nhất</a:t>
            </a:r>
            <a:endParaRPr lang="en-US" dirty="0"/>
          </a:p>
          <a:p>
            <a:r>
              <a:rPr lang="en-US" sz="1800" b="0" i="0" dirty="0">
                <a:solidFill>
                  <a:srgbClr val="000000"/>
                </a:solidFill>
                <a:effectLst/>
                <a:latin typeface="TimesTen-Roman"/>
              </a:rPr>
              <a:t>An example of middleware in a client/server configuration is shown in </a:t>
            </a:r>
            <a:r>
              <a:rPr lang="en-US" sz="1800" b="0" i="0" dirty="0">
                <a:solidFill>
                  <a:srgbClr val="408080"/>
                </a:solidFill>
                <a:effectLst/>
                <a:latin typeface="TimesTen-Roman"/>
              </a:rPr>
              <a:t>Figure 15.10</a:t>
            </a:r>
            <a:r>
              <a:rPr lang="en-US" sz="1800" b="0" i="0" dirty="0">
                <a:solidFill>
                  <a:srgbClr val="000000"/>
                </a:solidFill>
                <a:effectLst/>
                <a:latin typeface="TimesTen-Roman"/>
              </a:rPr>
              <a:t>. On the client node is the client application, which uses a graphical user interface (GUI). There is a standard operating system, such as Windows, and network communication software, such as TCP/IP (Transmission Control Protocol/Internet Protocol), which is the most widely used protocol on the Internet. A middleware layer sits above the operating system and the network communication software. On the server node is the service application software, which makes use of the middleware services that reside on top of the operating system (e.g., UNIX, Linux, or Windows), and the network communication software. A file or database management system, usually relational, is used for long-term information storage.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155005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For example, a simple sequential service responds to requests from clients to update or read data from a passive data abstraction object. When the service receives a message from a client, it invokes the appropriate operation provided by the passive data abstraction object – for example, to credit or debit an account object in a banking application.</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15</a:t>
            </a:fld>
            <a:endParaRPr lang="en-GB"/>
          </a:p>
        </p:txBody>
      </p:sp>
    </p:spTree>
    <p:extLst>
      <p:ext uri="{BB962C8B-B14F-4D97-AF65-F5344CB8AC3E}">
        <p14:creationId xmlns:p14="http://schemas.microsoft.com/office/powerpoint/2010/main" val="476717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The </a:t>
            </a:r>
            <a:r>
              <a:rPr lang="en-US" sz="1800" b="0" i="0" dirty="0">
                <a:solidFill>
                  <a:srgbClr val="000000"/>
                </a:solidFill>
                <a:effectLst/>
                <a:latin typeface="OfficinaSerif-Book"/>
              </a:rPr>
              <a:t>Banking Service </a:t>
            </a:r>
            <a:r>
              <a:rPr lang="en-US" sz="1800" b="0" i="0" dirty="0">
                <a:solidFill>
                  <a:srgbClr val="000000"/>
                </a:solidFill>
                <a:effectLst/>
                <a:latin typeface="TimesTen-Roman"/>
              </a:rPr>
              <a:t>sequentially services ATM transactions from clients requesting PIN validation, withdrawals from accounts, transfers between accounts, and account queries. </a:t>
            </a:r>
            <a:r>
              <a:rPr lang="en-US" sz="1800" b="0" i="0" dirty="0">
                <a:solidFill>
                  <a:srgbClr val="000000"/>
                </a:solidFill>
                <a:effectLst/>
                <a:latin typeface="OfficinaSerif-Book"/>
              </a:rPr>
              <a:t>Banking Service </a:t>
            </a:r>
            <a:r>
              <a:rPr lang="en-US" sz="1800" b="0" i="0" dirty="0">
                <a:solidFill>
                  <a:srgbClr val="000000"/>
                </a:solidFill>
                <a:effectLst/>
                <a:latin typeface="TimesTen-Roman"/>
              </a:rPr>
              <a:t>services the transaction, invokes the service operation, returns a </a:t>
            </a:r>
            <a:r>
              <a:rPr lang="en-US" sz="1800" b="0" i="0" dirty="0" err="1">
                <a:solidFill>
                  <a:srgbClr val="000000"/>
                </a:solidFill>
                <a:effectLst/>
                <a:latin typeface="OfficinaSerif-Book"/>
              </a:rPr>
              <a:t>bankResponse</a:t>
            </a:r>
            <a:r>
              <a:rPr lang="en-US" sz="1800" b="0" i="0" dirty="0">
                <a:solidFill>
                  <a:srgbClr val="000000"/>
                </a:solidFill>
                <a:effectLst/>
                <a:latin typeface="OfficinaSerif-Book"/>
              </a:rPr>
              <a:t> </a:t>
            </a:r>
            <a:r>
              <a:rPr lang="en-US" sz="1800" b="0" i="0" dirty="0">
                <a:solidFill>
                  <a:srgbClr val="000000"/>
                </a:solidFill>
                <a:effectLst/>
                <a:latin typeface="TimesTen-Roman"/>
              </a:rPr>
              <a:t>message to the client, and then services the next transaction. Each transaction is executed to completion before the next transaction is started. The sequential service design should only be used if the server node can adequately handle the transaction rate.</a:t>
            </a:r>
            <a:r>
              <a:rPr lang="en-US" sz="4000" dirty="0"/>
              <a:t> </a:t>
            </a:r>
          </a:p>
          <a:p>
            <a:endParaRPr lang="en-US" sz="4000" dirty="0"/>
          </a:p>
          <a:p>
            <a:r>
              <a:rPr lang="en-US" sz="1800" b="0" i="0" dirty="0">
                <a:solidFill>
                  <a:srgbClr val="000000"/>
                </a:solidFill>
                <a:effectLst/>
                <a:latin typeface="TimesTen-Roman"/>
              </a:rPr>
              <a:t>The service is designed using the layers of abstraction pattern. Because the service data are stored in a relational database, at the lowest level of the architecture are database wrapper objects (see Section 15.6), which encapsulate how the data are accessed from the database. At the next layer are the business logic objects, which encapsulate the business rules for processing client requests. At the highest layer is the coordinator object, which uses the </a:t>
            </a:r>
            <a:r>
              <a:rPr lang="en-US" sz="1800" b="1" i="0" dirty="0">
                <a:solidFill>
                  <a:srgbClr val="000000"/>
                </a:solidFill>
                <a:effectLst/>
                <a:latin typeface="TimesTen-Bold"/>
              </a:rPr>
              <a:t>facade </a:t>
            </a:r>
            <a:r>
              <a:rPr lang="en-US" sz="1800" b="0" i="0" dirty="0">
                <a:solidFill>
                  <a:srgbClr val="000000"/>
                </a:solidFill>
                <a:effectLst/>
                <a:latin typeface="TimesTen-Roman"/>
              </a:rPr>
              <a:t>pattern to provide a uniform interface for clients. The </a:t>
            </a:r>
            <a:r>
              <a:rPr lang="en-US" sz="1800" b="0" i="0" dirty="0" err="1">
                <a:solidFill>
                  <a:srgbClr val="000000"/>
                </a:solidFill>
                <a:effectLst/>
                <a:latin typeface="TimesTen-Roman"/>
              </a:rPr>
              <a:t>fac¸ade</a:t>
            </a:r>
            <a:r>
              <a:rPr lang="en-US" sz="1800" b="0" i="0" dirty="0">
                <a:solidFill>
                  <a:srgbClr val="000000"/>
                </a:solidFill>
                <a:effectLst/>
                <a:latin typeface="TimesTen-Roman"/>
              </a:rPr>
              <a:t> is provided by a coordinator object that presents a common interface to clients. During execution, the coordinator (the object providing the </a:t>
            </a:r>
            <a:r>
              <a:rPr lang="en-US" sz="1800" b="0" i="0" dirty="0" err="1">
                <a:solidFill>
                  <a:srgbClr val="000000"/>
                </a:solidFill>
                <a:effectLst/>
                <a:latin typeface="TimesTen-Roman"/>
              </a:rPr>
              <a:t>fac¸ade</a:t>
            </a:r>
            <a:r>
              <a:rPr lang="en-US" sz="1800" b="0" i="0" dirty="0">
                <a:solidFill>
                  <a:srgbClr val="000000"/>
                </a:solidFill>
                <a:effectLst/>
                <a:latin typeface="TimesTen-Roman"/>
              </a:rPr>
              <a:t>) delegates each incoming client request to the appropriate business logic object, which in turn interacts with the database wrapper objects that access the database, where the account and debit card data are stored.</a:t>
            </a:r>
            <a:r>
              <a:rPr lang="en-US" sz="5400" dirty="0"/>
              <a:t> </a:t>
            </a:r>
          </a:p>
          <a:p>
            <a:endParaRPr lang="en-US" sz="5400" dirty="0"/>
          </a:p>
          <a:p>
            <a:r>
              <a:rPr lang="en-US" sz="1800" b="0" i="0" dirty="0">
                <a:solidFill>
                  <a:srgbClr val="000000"/>
                </a:solidFill>
                <a:effectLst/>
                <a:latin typeface="TimesTen-Roman"/>
              </a:rPr>
              <a:t>Thus, when an ATM Client sends a PIN validation request to the </a:t>
            </a:r>
            <a:r>
              <a:rPr lang="en-US" sz="1800" b="0" i="0" dirty="0">
                <a:solidFill>
                  <a:srgbClr val="000000"/>
                </a:solidFill>
                <a:effectLst/>
                <a:latin typeface="OfficinaSerif-Book"/>
              </a:rPr>
              <a:t>Banking Service</a:t>
            </a:r>
            <a:r>
              <a:rPr lang="en-US" sz="1800" b="0" i="0" dirty="0">
                <a:solidFill>
                  <a:srgbClr val="000000"/>
                </a:solidFill>
                <a:effectLst/>
                <a:latin typeface="TimesTen-Roman"/>
              </a:rPr>
              <a:t>, the request is received by the </a:t>
            </a:r>
            <a:r>
              <a:rPr lang="en-US" sz="1800" b="0" i="0" dirty="0">
                <a:solidFill>
                  <a:srgbClr val="000000"/>
                </a:solidFill>
                <a:effectLst/>
                <a:latin typeface="OfficinaSerif-Book"/>
              </a:rPr>
              <a:t>Bank Transaction Coordinator</a:t>
            </a:r>
            <a:r>
              <a:rPr lang="en-US" sz="1800" b="0" i="0" dirty="0">
                <a:solidFill>
                  <a:srgbClr val="000000"/>
                </a:solidFill>
                <a:effectLst/>
                <a:latin typeface="TimesTen-Roman"/>
              </a:rPr>
              <a:t>, which delegates it to the </a:t>
            </a:r>
            <a:r>
              <a:rPr lang="en-US" sz="1800" b="0" i="0" dirty="0">
                <a:solidFill>
                  <a:srgbClr val="000000"/>
                </a:solidFill>
                <a:effectLst/>
                <a:latin typeface="OfficinaSerif-Book"/>
              </a:rPr>
              <a:t>PIN Validation Transaction Manager</a:t>
            </a:r>
            <a:r>
              <a:rPr lang="en-US" sz="1800" b="0" i="0" dirty="0">
                <a:solidFill>
                  <a:srgbClr val="000000"/>
                </a:solidFill>
                <a:effectLst/>
                <a:latin typeface="TimesTen-Roman"/>
              </a:rPr>
              <a:t>. This business logic object will then access both the </a:t>
            </a:r>
            <a:r>
              <a:rPr lang="en-US" sz="1800" b="0" i="0" dirty="0">
                <a:solidFill>
                  <a:srgbClr val="000000"/>
                </a:solidFill>
                <a:effectLst/>
                <a:latin typeface="OfficinaSerif-Book"/>
              </a:rPr>
              <a:t>Debit Card </a:t>
            </a:r>
            <a:r>
              <a:rPr lang="en-US" sz="1800" b="0" i="0" dirty="0">
                <a:solidFill>
                  <a:srgbClr val="000000"/>
                </a:solidFill>
                <a:effectLst/>
                <a:latin typeface="TimesTen-Roman"/>
              </a:rPr>
              <a:t>and </a:t>
            </a:r>
            <a:r>
              <a:rPr lang="en-US" sz="1800" b="0" i="0" dirty="0">
                <a:solidFill>
                  <a:srgbClr val="000000"/>
                </a:solidFill>
                <a:effectLst/>
                <a:latin typeface="OfficinaSerif-Book"/>
              </a:rPr>
              <a:t>Card Account </a:t>
            </a:r>
            <a:r>
              <a:rPr lang="en-US" sz="1800" b="0" i="0" dirty="0">
                <a:solidFill>
                  <a:srgbClr val="000000"/>
                </a:solidFill>
                <a:effectLst/>
                <a:latin typeface="TimesTen-Roman"/>
              </a:rPr>
              <a:t>database wrapper objects to carry out the validation and return the validation response to the coordinator, which in turn sends a synchronous response to the client request.</a:t>
            </a:r>
            <a:r>
              <a:rPr lang="en-US" sz="7200" dirty="0"/>
              <a:t> </a:t>
            </a:r>
            <a:br>
              <a:rPr lang="en-US" sz="7200" dirty="0"/>
            </a:br>
            <a:br>
              <a:rPr lang="en-US" sz="5400" dirty="0"/>
            </a:br>
            <a:br>
              <a:rPr lang="en-US" sz="4000" dirty="0"/>
            </a:br>
            <a:br>
              <a:rPr lang="en-US" sz="2800"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16</a:t>
            </a:fld>
            <a:endParaRPr lang="en-GB"/>
          </a:p>
        </p:txBody>
      </p:sp>
    </p:spTree>
    <p:extLst>
      <p:ext uri="{BB962C8B-B14F-4D97-AF65-F5344CB8AC3E}">
        <p14:creationId xmlns:p14="http://schemas.microsoft.com/office/powerpoint/2010/main" val="48211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17</a:t>
            </a:fld>
            <a:endParaRPr lang="en-GB"/>
          </a:p>
        </p:txBody>
      </p:sp>
    </p:spTree>
    <p:extLst>
      <p:ext uri="{BB962C8B-B14F-4D97-AF65-F5344CB8AC3E}">
        <p14:creationId xmlns:p14="http://schemas.microsoft.com/office/powerpoint/2010/main" val="17306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Ten-Roman"/>
              </a:rPr>
              <a:t>The </a:t>
            </a:r>
            <a:r>
              <a:rPr lang="en-US" sz="1800" b="0" i="0" dirty="0">
                <a:solidFill>
                  <a:srgbClr val="000000"/>
                </a:solidFill>
                <a:effectLst/>
                <a:latin typeface="OfficinaSerif-Book"/>
              </a:rPr>
              <a:t>Bank Transaction Coordinator</a:t>
            </a:r>
            <a:r>
              <a:rPr lang="en-US" dirty="0"/>
              <a:t> </a:t>
            </a:r>
            <a:r>
              <a:rPr lang="en-US" sz="1800" b="0" i="0" dirty="0">
                <a:solidFill>
                  <a:srgbClr val="000000"/>
                </a:solidFill>
                <a:effectLst/>
                <a:latin typeface="TimesTen-Roman"/>
              </a:rPr>
              <a:t>and each transaction manager is designed as a separate concurrent object. The </a:t>
            </a:r>
            <a:r>
              <a:rPr lang="en-US" sz="1800" b="0" i="0" dirty="0">
                <a:solidFill>
                  <a:srgbClr val="000000"/>
                </a:solidFill>
                <a:effectLst/>
                <a:latin typeface="OfficinaSerif-Book"/>
              </a:rPr>
              <a:t>Bank Transaction Coordinator </a:t>
            </a:r>
            <a:r>
              <a:rPr lang="en-US" sz="1800" b="0" i="0" dirty="0">
                <a:solidFill>
                  <a:srgbClr val="000000"/>
                </a:solidFill>
                <a:effectLst/>
                <a:latin typeface="TimesTen-Roman"/>
              </a:rPr>
              <a:t>delegates individual transactions to the individual transaction managers to allow concurrent processing of transactions. More than one instance of each transaction manager could also be executed. Access to the database wrapper objects (not shown) also needs to be synchronized.</a:t>
            </a:r>
            <a:r>
              <a:rPr lang="en-US" dirty="0"/>
              <a:t> </a:t>
            </a:r>
          </a:p>
          <a:p>
            <a:endParaRPr lang="en-US" sz="1800" b="0" i="0" dirty="0">
              <a:solidFill>
                <a:srgbClr val="000000"/>
              </a:solidFill>
              <a:effectLst/>
              <a:latin typeface="TimesTen-Roman"/>
            </a:endParaRPr>
          </a:p>
          <a:p>
            <a:r>
              <a:rPr lang="en-US" sz="1800" b="0" i="0" dirty="0">
                <a:solidFill>
                  <a:srgbClr val="000000"/>
                </a:solidFill>
                <a:effectLst/>
                <a:latin typeface="TimesTen-Roman"/>
              </a:rPr>
              <a:t>In this example, the clients communicate with the service by using the </a:t>
            </a:r>
            <a:r>
              <a:rPr lang="en-US" sz="1800" b="1" i="1" dirty="0">
                <a:solidFill>
                  <a:srgbClr val="000000"/>
                </a:solidFill>
                <a:effectLst/>
                <a:latin typeface="TimesTen-Roman"/>
              </a:rPr>
              <a:t>Asynchronous Message Communication with Callback pattern</a:t>
            </a:r>
            <a:r>
              <a:rPr lang="en-US" b="1" i="1" dirty="0"/>
              <a:t>. </a:t>
            </a:r>
            <a:r>
              <a:rPr lang="en-US" sz="1800" b="0" i="0" dirty="0">
                <a:solidFill>
                  <a:srgbClr val="000000"/>
                </a:solidFill>
                <a:effectLst/>
                <a:latin typeface="TimesTen-Roman"/>
              </a:rPr>
              <a:t>This means that the clients do not wait and can do other things before receiving the service response. In this case, the service response is handled as a </a:t>
            </a:r>
            <a:r>
              <a:rPr lang="en-US" sz="1800" b="1" i="0" dirty="0">
                <a:solidFill>
                  <a:srgbClr val="000000"/>
                </a:solidFill>
                <a:effectLst/>
                <a:latin typeface="TimesTen-Bold"/>
              </a:rPr>
              <a:t>callback</a:t>
            </a:r>
            <a:r>
              <a:rPr lang="en-US" sz="1800" b="0" i="0" dirty="0">
                <a:solidFill>
                  <a:srgbClr val="000000"/>
                </a:solidFill>
                <a:effectLst/>
                <a:latin typeface="TimesTen-Roman"/>
              </a:rPr>
              <a:t>. With the callback approach, the client sends an operation handle with the original request. The service uses the handle to remotely call the client operation (the callback) when it finishes servicing the client request.</a:t>
            </a:r>
            <a:r>
              <a:rPr lang="en-US" dirty="0"/>
              <a:t> </a:t>
            </a:r>
          </a:p>
          <a:p>
            <a:endParaRPr lang="en-US" dirty="0"/>
          </a:p>
          <a:p>
            <a:r>
              <a:rPr lang="en-US" sz="1800" b="0" i="0" dirty="0">
                <a:solidFill>
                  <a:srgbClr val="000000"/>
                </a:solidFill>
                <a:effectLst/>
                <a:latin typeface="OfficinaSerif-Book"/>
              </a:rPr>
              <a:t>Bank Transaction Coordinator </a:t>
            </a:r>
            <a:r>
              <a:rPr lang="en-US" sz="1800" b="0" i="0" dirty="0">
                <a:solidFill>
                  <a:srgbClr val="000000"/>
                </a:solidFill>
                <a:effectLst/>
                <a:latin typeface="TimesTen-Roman"/>
              </a:rPr>
              <a:t>passes the ATM Client’s callback handle to the appropriate transaction manager. On completion, the transaction manager concurrent object remotely invokes the callback, which is depicted as the appropriate service response message sent to the ATM client.</a:t>
            </a:r>
            <a:r>
              <a:rPr lang="en-US" dirty="0"/>
              <a:t> </a:t>
            </a: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18</a:t>
            </a:fld>
            <a:endParaRPr lang="en-GB"/>
          </a:p>
        </p:txBody>
      </p:sp>
    </p:spTree>
    <p:extLst>
      <p:ext uri="{BB962C8B-B14F-4D97-AF65-F5344CB8AC3E}">
        <p14:creationId xmlns:p14="http://schemas.microsoft.com/office/powerpoint/2010/main" val="267401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43</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24/12/2023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Ch15 - Designing Client Server Software Architectures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7F5E-14F3-4502-9A6D-4E3069951608}"/>
              </a:ext>
            </a:extLst>
          </p:cNvPr>
          <p:cNvSpPr>
            <a:spLocks noGrp="1"/>
          </p:cNvSpPr>
          <p:nvPr>
            <p:ph type="title"/>
          </p:nvPr>
        </p:nvSpPr>
        <p:spPr/>
        <p:txBody>
          <a:bodyPr>
            <a:normAutofit fontScale="90000"/>
          </a:bodyPr>
          <a:lstStyle/>
          <a:p>
            <a:r>
              <a:rPr lang="en-US" dirty="0"/>
              <a:t>Architectural Communication Patterns for Client/Server Architectures 1/3</a:t>
            </a:r>
          </a:p>
        </p:txBody>
      </p:sp>
      <p:sp>
        <p:nvSpPr>
          <p:cNvPr id="3" name="Content Placeholder 2">
            <a:extLst>
              <a:ext uri="{FF2B5EF4-FFF2-40B4-BE49-F238E27FC236}">
                <a16:creationId xmlns:a16="http://schemas.microsoft.com/office/drawing/2014/main" id="{0495E978-CD3D-48A0-8AA7-46076B52BD3D}"/>
              </a:ext>
            </a:extLst>
          </p:cNvPr>
          <p:cNvSpPr>
            <a:spLocks noGrp="1"/>
          </p:cNvSpPr>
          <p:nvPr>
            <p:ph idx="1"/>
          </p:nvPr>
        </p:nvSpPr>
        <p:spPr>
          <a:xfrm>
            <a:off x="457200" y="976313"/>
            <a:ext cx="8363272" cy="5402070"/>
          </a:xfrm>
        </p:spPr>
        <p:txBody>
          <a:bodyPr>
            <a:normAutofit/>
          </a:bodyPr>
          <a:lstStyle/>
          <a:p>
            <a:pPr marL="0" indent="0">
              <a:buNone/>
            </a:pPr>
            <a:r>
              <a:rPr lang="en-US" sz="3600" dirty="0"/>
              <a:t>In client/server communication, there is usually a request from a client to a service, and a response from the service. </a:t>
            </a:r>
          </a:p>
          <a:p>
            <a:r>
              <a:rPr lang="en-US" dirty="0"/>
              <a:t>In some cases, there might not be a service response, for example, when data are being updated instead of requested. </a:t>
            </a:r>
          </a:p>
          <a:p>
            <a:r>
              <a:rPr lang="en-US" dirty="0"/>
              <a:t>The nature of the communication between the client and service affects the communication patterns used.</a:t>
            </a:r>
          </a:p>
        </p:txBody>
      </p:sp>
    </p:spTree>
    <p:extLst>
      <p:ext uri="{BB962C8B-B14F-4D97-AF65-F5344CB8AC3E}">
        <p14:creationId xmlns:p14="http://schemas.microsoft.com/office/powerpoint/2010/main" val="121299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7F5E-14F3-4502-9A6D-4E3069951608}"/>
              </a:ext>
            </a:extLst>
          </p:cNvPr>
          <p:cNvSpPr>
            <a:spLocks noGrp="1"/>
          </p:cNvSpPr>
          <p:nvPr>
            <p:ph type="title"/>
          </p:nvPr>
        </p:nvSpPr>
        <p:spPr/>
        <p:txBody>
          <a:bodyPr>
            <a:normAutofit fontScale="90000"/>
          </a:bodyPr>
          <a:lstStyle/>
          <a:p>
            <a:r>
              <a:rPr lang="en-US" dirty="0"/>
              <a:t>Architectural Communication Patterns for Client/Server Architectures 2/3</a:t>
            </a:r>
          </a:p>
        </p:txBody>
      </p:sp>
      <p:sp>
        <p:nvSpPr>
          <p:cNvPr id="3" name="Content Placeholder 2">
            <a:extLst>
              <a:ext uri="{FF2B5EF4-FFF2-40B4-BE49-F238E27FC236}">
                <a16:creationId xmlns:a16="http://schemas.microsoft.com/office/drawing/2014/main" id="{0495E978-CD3D-48A0-8AA7-46076B52BD3D}"/>
              </a:ext>
            </a:extLst>
          </p:cNvPr>
          <p:cNvSpPr>
            <a:spLocks noGrp="1"/>
          </p:cNvSpPr>
          <p:nvPr>
            <p:ph idx="1"/>
          </p:nvPr>
        </p:nvSpPr>
        <p:spPr>
          <a:xfrm>
            <a:off x="457200" y="976313"/>
            <a:ext cx="8363272" cy="5402070"/>
          </a:xfrm>
        </p:spPr>
        <p:txBody>
          <a:bodyPr>
            <a:normAutofit/>
          </a:bodyPr>
          <a:lstStyle/>
          <a:p>
            <a:pPr marL="0" indent="0">
              <a:buNone/>
            </a:pPr>
            <a:r>
              <a:rPr lang="en-US" sz="2000" b="1" i="0" dirty="0">
                <a:solidFill>
                  <a:srgbClr val="000000"/>
                </a:solidFill>
                <a:effectLst/>
                <a:latin typeface="FranklinGothic-Demi"/>
              </a:rPr>
              <a:t>Synchronous Message Communication with Reply Pattern</a:t>
            </a: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r>
              <a:rPr lang="en-US" sz="1800" b="0" i="0" dirty="0">
                <a:solidFill>
                  <a:srgbClr val="000000"/>
                </a:solidFill>
                <a:effectLst/>
                <a:latin typeface="FranklinGothic-Book"/>
              </a:rPr>
              <a:t>Examples of the Synchronous Message Communication with Reply pattern: Banking application</a:t>
            </a:r>
            <a:r>
              <a:rPr lang="en-US" sz="1200" dirty="0"/>
              <a:t> </a:t>
            </a:r>
            <a:br>
              <a:rPr lang="en-US" sz="1200" dirty="0"/>
            </a:br>
            <a:r>
              <a:rPr lang="en-US" sz="2000" dirty="0"/>
              <a:t> </a:t>
            </a:r>
            <a:br>
              <a:rPr lang="en-US" sz="2000" dirty="0"/>
            </a:br>
            <a:endParaRPr lang="en-US" dirty="0"/>
          </a:p>
        </p:txBody>
      </p:sp>
      <p:pic>
        <p:nvPicPr>
          <p:cNvPr id="5" name="Picture 4">
            <a:extLst>
              <a:ext uri="{FF2B5EF4-FFF2-40B4-BE49-F238E27FC236}">
                <a16:creationId xmlns:a16="http://schemas.microsoft.com/office/drawing/2014/main" id="{9F286954-E953-4E12-BBF8-F0D97F3E0E40}"/>
              </a:ext>
            </a:extLst>
          </p:cNvPr>
          <p:cNvPicPr>
            <a:picLocks noChangeAspect="1"/>
          </p:cNvPicPr>
          <p:nvPr/>
        </p:nvPicPr>
        <p:blipFill>
          <a:blip r:embed="rId3"/>
          <a:stretch>
            <a:fillRect/>
          </a:stretch>
        </p:blipFill>
        <p:spPr>
          <a:xfrm>
            <a:off x="1187624" y="1412776"/>
            <a:ext cx="6048672" cy="1144927"/>
          </a:xfrm>
          <a:prstGeom prst="rect">
            <a:avLst/>
          </a:prstGeom>
        </p:spPr>
      </p:pic>
      <p:pic>
        <p:nvPicPr>
          <p:cNvPr id="7" name="Picture 6">
            <a:extLst>
              <a:ext uri="{FF2B5EF4-FFF2-40B4-BE49-F238E27FC236}">
                <a16:creationId xmlns:a16="http://schemas.microsoft.com/office/drawing/2014/main" id="{CCDC95CE-3C5F-4DBB-8C7A-FA03782269B0}"/>
              </a:ext>
            </a:extLst>
          </p:cNvPr>
          <p:cNvPicPr>
            <a:picLocks noChangeAspect="1"/>
          </p:cNvPicPr>
          <p:nvPr/>
        </p:nvPicPr>
        <p:blipFill>
          <a:blip r:embed="rId4"/>
          <a:stretch>
            <a:fillRect/>
          </a:stretch>
        </p:blipFill>
        <p:spPr>
          <a:xfrm>
            <a:off x="1620798" y="3320120"/>
            <a:ext cx="6767626" cy="2998157"/>
          </a:xfrm>
          <a:prstGeom prst="rect">
            <a:avLst/>
          </a:prstGeom>
        </p:spPr>
      </p:pic>
    </p:spTree>
    <p:extLst>
      <p:ext uri="{BB962C8B-B14F-4D97-AF65-F5344CB8AC3E}">
        <p14:creationId xmlns:p14="http://schemas.microsoft.com/office/powerpoint/2010/main" val="209184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7F5E-14F3-4502-9A6D-4E3069951608}"/>
              </a:ext>
            </a:extLst>
          </p:cNvPr>
          <p:cNvSpPr>
            <a:spLocks noGrp="1"/>
          </p:cNvSpPr>
          <p:nvPr>
            <p:ph type="title"/>
          </p:nvPr>
        </p:nvSpPr>
        <p:spPr/>
        <p:txBody>
          <a:bodyPr>
            <a:normAutofit fontScale="90000"/>
          </a:bodyPr>
          <a:lstStyle/>
          <a:p>
            <a:r>
              <a:rPr lang="en-US" dirty="0"/>
              <a:t>Architectural Communication Patterns for Client/Server Architectures 3/3</a:t>
            </a:r>
          </a:p>
        </p:txBody>
      </p:sp>
      <p:sp>
        <p:nvSpPr>
          <p:cNvPr id="3" name="Content Placeholder 2">
            <a:extLst>
              <a:ext uri="{FF2B5EF4-FFF2-40B4-BE49-F238E27FC236}">
                <a16:creationId xmlns:a16="http://schemas.microsoft.com/office/drawing/2014/main" id="{0495E978-CD3D-48A0-8AA7-46076B52BD3D}"/>
              </a:ext>
            </a:extLst>
          </p:cNvPr>
          <p:cNvSpPr>
            <a:spLocks noGrp="1"/>
          </p:cNvSpPr>
          <p:nvPr>
            <p:ph idx="1"/>
          </p:nvPr>
        </p:nvSpPr>
        <p:spPr>
          <a:xfrm>
            <a:off x="457200" y="976313"/>
            <a:ext cx="8363272" cy="5402070"/>
          </a:xfrm>
        </p:spPr>
        <p:txBody>
          <a:bodyPr>
            <a:normAutofit lnSpcReduction="10000"/>
          </a:bodyPr>
          <a:lstStyle/>
          <a:p>
            <a:pPr marL="0" indent="0">
              <a:buNone/>
            </a:pPr>
            <a:r>
              <a:rPr lang="en-US" sz="2400" b="1" i="0" dirty="0">
                <a:solidFill>
                  <a:srgbClr val="000000"/>
                </a:solidFill>
                <a:effectLst/>
                <a:latin typeface="FranklinGothic-Demi"/>
              </a:rPr>
              <a:t>Asynchronous Message Communication with Callback Pattern</a:t>
            </a:r>
            <a:r>
              <a:rPr lang="en-US" sz="1600" b="1" dirty="0"/>
              <a:t> </a:t>
            </a:r>
          </a:p>
          <a:p>
            <a:pPr marL="0" indent="0">
              <a:buNone/>
            </a:pPr>
            <a:r>
              <a:rPr lang="en-US" sz="1800" dirty="0"/>
              <a:t>Used between a client and a service when the client sends a request to the service and can continue executing without needing to wait for the service response; however, it does need the service response later. </a:t>
            </a:r>
          </a:p>
          <a:p>
            <a:pPr marL="0" indent="0">
              <a:buNone/>
            </a:pPr>
            <a:r>
              <a:rPr lang="en-US" sz="1800" dirty="0"/>
              <a:t>The callback is an asynchronous response to a client request message sent previously. This pattern allows the client to execute asynchronously but still follows the client/service paradigm in which a client sends only one message at a time to the service and receives a response from the service.</a:t>
            </a:r>
            <a:br>
              <a:rPr lang="en-US" sz="1800" b="1" dirty="0"/>
            </a:br>
            <a:endParaRPr lang="en-US" sz="1800" b="1" i="0" dirty="0">
              <a:solidFill>
                <a:srgbClr val="000000"/>
              </a:solidFill>
              <a:effectLst/>
              <a:latin typeface="FranklinGothic-Demi"/>
            </a:endParaRP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endParaRPr lang="en-US" sz="1800" dirty="0">
              <a:solidFill>
                <a:srgbClr val="000000"/>
              </a:solidFill>
              <a:latin typeface="FranklinGothic-Demi"/>
            </a:endParaRPr>
          </a:p>
          <a:p>
            <a:pPr marL="0" indent="0">
              <a:buNone/>
            </a:pPr>
            <a:r>
              <a:rPr lang="en-US" sz="1800" dirty="0"/>
              <a:t>With the callback pattern, the client sends a remote reference or handle, which is then used by the service to respond to the client. </a:t>
            </a:r>
          </a:p>
          <a:p>
            <a:pPr marL="0" indent="0">
              <a:buNone/>
            </a:pPr>
            <a:r>
              <a:rPr lang="en-US" sz="1800" dirty="0"/>
              <a:t>A variation on the callback pattern is for the service to delegate the response to another component by forwarding to it the callback handle.</a:t>
            </a:r>
            <a:endParaRPr lang="en-US" dirty="0"/>
          </a:p>
        </p:txBody>
      </p:sp>
      <p:pic>
        <p:nvPicPr>
          <p:cNvPr id="6" name="Picture 5">
            <a:extLst>
              <a:ext uri="{FF2B5EF4-FFF2-40B4-BE49-F238E27FC236}">
                <a16:creationId xmlns:a16="http://schemas.microsoft.com/office/drawing/2014/main" id="{7CC1CF2A-2918-45D7-B684-D1AB7665CEE3}"/>
              </a:ext>
            </a:extLst>
          </p:cNvPr>
          <p:cNvPicPr>
            <a:picLocks noChangeAspect="1"/>
          </p:cNvPicPr>
          <p:nvPr/>
        </p:nvPicPr>
        <p:blipFill>
          <a:blip r:embed="rId3"/>
          <a:stretch>
            <a:fillRect/>
          </a:stretch>
        </p:blipFill>
        <p:spPr>
          <a:xfrm>
            <a:off x="1403648" y="3284984"/>
            <a:ext cx="6553402" cy="1296144"/>
          </a:xfrm>
          <a:prstGeom prst="rect">
            <a:avLst/>
          </a:prstGeom>
        </p:spPr>
      </p:pic>
    </p:spTree>
    <p:extLst>
      <p:ext uri="{BB962C8B-B14F-4D97-AF65-F5344CB8AC3E}">
        <p14:creationId xmlns:p14="http://schemas.microsoft.com/office/powerpoint/2010/main" val="352208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0525-6D8F-4ACA-B421-BB94CE3ACA41}"/>
              </a:ext>
            </a:extLst>
          </p:cNvPr>
          <p:cNvSpPr>
            <a:spLocks noGrp="1"/>
          </p:cNvSpPr>
          <p:nvPr>
            <p:ph type="title"/>
          </p:nvPr>
        </p:nvSpPr>
        <p:spPr/>
        <p:txBody>
          <a:bodyPr>
            <a:normAutofit fontScale="90000"/>
          </a:bodyPr>
          <a:lstStyle/>
          <a:p>
            <a:r>
              <a:rPr lang="en-US" dirty="0"/>
              <a:t>Middleware in Client/Server Systems</a:t>
            </a:r>
          </a:p>
        </p:txBody>
      </p:sp>
      <p:sp>
        <p:nvSpPr>
          <p:cNvPr id="3" name="Content Placeholder 2">
            <a:extLst>
              <a:ext uri="{FF2B5EF4-FFF2-40B4-BE49-F238E27FC236}">
                <a16:creationId xmlns:a16="http://schemas.microsoft.com/office/drawing/2014/main" id="{1C02CC64-91C9-4DFC-BC76-7EF6EFF16FC6}"/>
              </a:ext>
            </a:extLst>
          </p:cNvPr>
          <p:cNvSpPr>
            <a:spLocks noGrp="1"/>
          </p:cNvSpPr>
          <p:nvPr>
            <p:ph idx="1"/>
          </p:nvPr>
        </p:nvSpPr>
        <p:spPr/>
        <p:txBody>
          <a:bodyPr/>
          <a:lstStyle/>
          <a:p>
            <a:pPr marL="0" indent="0">
              <a:buNone/>
            </a:pPr>
            <a:r>
              <a:rPr lang="en-US" b="1" i="1" dirty="0"/>
              <a:t>Middleware</a:t>
            </a:r>
            <a:r>
              <a:rPr lang="en-US" dirty="0"/>
              <a:t> is a layer of software that sits above the heterogeneous operating system to provide a uniform platform above which distributed applications, such as client/server systems, can run </a:t>
            </a:r>
          </a:p>
        </p:txBody>
      </p:sp>
      <p:pic>
        <p:nvPicPr>
          <p:cNvPr id="5" name="Picture 4">
            <a:extLst>
              <a:ext uri="{FF2B5EF4-FFF2-40B4-BE49-F238E27FC236}">
                <a16:creationId xmlns:a16="http://schemas.microsoft.com/office/drawing/2014/main" id="{EB15D170-953A-4F9D-B1F6-E8ED41AFDFE6}"/>
              </a:ext>
            </a:extLst>
          </p:cNvPr>
          <p:cNvPicPr>
            <a:picLocks noChangeAspect="1"/>
          </p:cNvPicPr>
          <p:nvPr/>
        </p:nvPicPr>
        <p:blipFill>
          <a:blip r:embed="rId3"/>
          <a:stretch>
            <a:fillRect/>
          </a:stretch>
        </p:blipFill>
        <p:spPr>
          <a:xfrm>
            <a:off x="1331640" y="3413252"/>
            <a:ext cx="6624736" cy="3191036"/>
          </a:xfrm>
          <a:prstGeom prst="rect">
            <a:avLst/>
          </a:prstGeom>
        </p:spPr>
      </p:pic>
    </p:spTree>
    <p:extLst>
      <p:ext uri="{BB962C8B-B14F-4D97-AF65-F5344CB8AC3E}">
        <p14:creationId xmlns:p14="http://schemas.microsoft.com/office/powerpoint/2010/main" val="297143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C8D-2BE1-4080-B4A3-74A9F7962C00}"/>
              </a:ext>
            </a:extLst>
          </p:cNvPr>
          <p:cNvSpPr>
            <a:spLocks noGrp="1"/>
          </p:cNvSpPr>
          <p:nvPr>
            <p:ph type="title"/>
          </p:nvPr>
        </p:nvSpPr>
        <p:spPr/>
        <p:txBody>
          <a:bodyPr/>
          <a:lstStyle/>
          <a:p>
            <a:r>
              <a:rPr lang="en-US" dirty="0"/>
              <a:t>Design of Service Subsystems</a:t>
            </a:r>
          </a:p>
        </p:txBody>
      </p:sp>
      <p:sp>
        <p:nvSpPr>
          <p:cNvPr id="3" name="Content Placeholder 2">
            <a:extLst>
              <a:ext uri="{FF2B5EF4-FFF2-40B4-BE49-F238E27FC236}">
                <a16:creationId xmlns:a16="http://schemas.microsoft.com/office/drawing/2014/main" id="{491697E1-ED72-499B-8EB4-F8E579DD63E8}"/>
              </a:ext>
            </a:extLst>
          </p:cNvPr>
          <p:cNvSpPr>
            <a:spLocks noGrp="1"/>
          </p:cNvSpPr>
          <p:nvPr>
            <p:ph idx="1"/>
          </p:nvPr>
        </p:nvSpPr>
        <p:spPr/>
        <p:txBody>
          <a:bodyPr/>
          <a:lstStyle/>
          <a:p>
            <a:r>
              <a:rPr lang="en-US" dirty="0"/>
              <a:t>A service subsystem provides a service for multiple clients</a:t>
            </a:r>
          </a:p>
          <a:p>
            <a:r>
              <a:rPr lang="en-US" dirty="0"/>
              <a:t>It is very common for services to need access to a database in which persistent data are stored</a:t>
            </a:r>
          </a:p>
          <a:p>
            <a:r>
              <a:rPr lang="en-US" dirty="0"/>
              <a:t>A simple service does not initiate any requests for services but responds to requests from clients. </a:t>
            </a:r>
          </a:p>
          <a:p>
            <a:r>
              <a:rPr lang="en-US" dirty="0"/>
              <a:t>There are two kinds of service components: sequential and concurrent.</a:t>
            </a:r>
          </a:p>
        </p:txBody>
      </p:sp>
    </p:spTree>
    <p:extLst>
      <p:ext uri="{BB962C8B-B14F-4D97-AF65-F5344CB8AC3E}">
        <p14:creationId xmlns:p14="http://schemas.microsoft.com/office/powerpoint/2010/main" val="36774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C8D-2BE1-4080-B4A3-74A9F7962C00}"/>
              </a:ext>
            </a:extLst>
          </p:cNvPr>
          <p:cNvSpPr>
            <a:spLocks noGrp="1"/>
          </p:cNvSpPr>
          <p:nvPr>
            <p:ph type="title"/>
          </p:nvPr>
        </p:nvSpPr>
        <p:spPr/>
        <p:txBody>
          <a:bodyPr>
            <a:normAutofit fontScale="90000"/>
          </a:bodyPr>
          <a:lstStyle/>
          <a:p>
            <a:r>
              <a:rPr lang="en-US" dirty="0"/>
              <a:t>Design of Service Subsystems</a:t>
            </a:r>
            <a:br>
              <a:rPr lang="en-US" dirty="0"/>
            </a:br>
            <a:r>
              <a:rPr lang="en-US" sz="3100" i="1" dirty="0"/>
              <a:t>Sequential Service Design 1/2</a:t>
            </a:r>
            <a:endParaRPr lang="en-US" i="1" dirty="0"/>
          </a:p>
        </p:txBody>
      </p:sp>
      <p:sp>
        <p:nvSpPr>
          <p:cNvPr id="3" name="Content Placeholder 2">
            <a:extLst>
              <a:ext uri="{FF2B5EF4-FFF2-40B4-BE49-F238E27FC236}">
                <a16:creationId xmlns:a16="http://schemas.microsoft.com/office/drawing/2014/main" id="{491697E1-ED72-499B-8EB4-F8E579DD63E8}"/>
              </a:ext>
            </a:extLst>
          </p:cNvPr>
          <p:cNvSpPr>
            <a:spLocks noGrp="1"/>
          </p:cNvSpPr>
          <p:nvPr>
            <p:ph idx="1"/>
          </p:nvPr>
        </p:nvSpPr>
        <p:spPr>
          <a:xfrm>
            <a:off x="457200" y="976312"/>
            <a:ext cx="8229600" cy="5881687"/>
          </a:xfrm>
        </p:spPr>
        <p:txBody>
          <a:bodyPr>
            <a:normAutofit fontScale="85000" lnSpcReduction="20000"/>
          </a:bodyPr>
          <a:lstStyle/>
          <a:p>
            <a:r>
              <a:rPr lang="en-US" dirty="0"/>
              <a:t>A </a:t>
            </a:r>
            <a:r>
              <a:rPr lang="en-US" b="1" i="1" dirty="0"/>
              <a:t>sequential service </a:t>
            </a:r>
            <a:r>
              <a:rPr lang="en-US" dirty="0"/>
              <a:t>is designed as one concurrent object (thread of control) that processes client requests sequentially; that is, it completes one request before it starts servicing the next.</a:t>
            </a:r>
          </a:p>
          <a:p>
            <a:r>
              <a:rPr lang="en-US" dirty="0"/>
              <a:t>The service typically has a message queue of incoming service requests. </a:t>
            </a:r>
          </a:p>
          <a:p>
            <a:pPr lvl="1"/>
            <a:r>
              <a:rPr lang="en-US" dirty="0"/>
              <a:t>There is one message type for each operation provided by the service. </a:t>
            </a:r>
          </a:p>
          <a:p>
            <a:pPr lvl="1"/>
            <a:r>
              <a:rPr lang="en-US" dirty="0"/>
              <a:t>The service coordinator unpacks the client’s message and, depending on the message type, invokes the appropriate operation provided by a service object. </a:t>
            </a:r>
          </a:p>
          <a:p>
            <a:pPr lvl="1"/>
            <a:r>
              <a:rPr lang="en-US" dirty="0"/>
              <a:t>The parameters of the message are used as the parameters of the operation. </a:t>
            </a:r>
          </a:p>
          <a:p>
            <a:pPr lvl="1"/>
            <a:r>
              <a:rPr lang="en-US" dirty="0"/>
              <a:t>The service object processes the client’s request and returns the appropriate response to the service coordinator, which then prepares a service response message and sends it to the client.</a:t>
            </a:r>
          </a:p>
        </p:txBody>
      </p:sp>
    </p:spTree>
    <p:extLst>
      <p:ext uri="{BB962C8B-B14F-4D97-AF65-F5344CB8AC3E}">
        <p14:creationId xmlns:p14="http://schemas.microsoft.com/office/powerpoint/2010/main" val="258740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C8D-2BE1-4080-B4A3-74A9F7962C00}"/>
              </a:ext>
            </a:extLst>
          </p:cNvPr>
          <p:cNvSpPr>
            <a:spLocks noGrp="1"/>
          </p:cNvSpPr>
          <p:nvPr>
            <p:ph type="title"/>
          </p:nvPr>
        </p:nvSpPr>
        <p:spPr/>
        <p:txBody>
          <a:bodyPr>
            <a:normAutofit fontScale="90000"/>
          </a:bodyPr>
          <a:lstStyle/>
          <a:p>
            <a:r>
              <a:rPr lang="en-US" dirty="0"/>
              <a:t>Design of Service Subsystems</a:t>
            </a:r>
            <a:br>
              <a:rPr lang="en-US" dirty="0"/>
            </a:br>
            <a:r>
              <a:rPr lang="en-US" sz="3100" i="1" dirty="0"/>
              <a:t>Sequential Service Design 2/2</a:t>
            </a:r>
            <a:endParaRPr lang="en-US" i="1" dirty="0"/>
          </a:p>
        </p:txBody>
      </p:sp>
      <p:sp>
        <p:nvSpPr>
          <p:cNvPr id="3" name="Content Placeholder 2">
            <a:extLst>
              <a:ext uri="{FF2B5EF4-FFF2-40B4-BE49-F238E27FC236}">
                <a16:creationId xmlns:a16="http://schemas.microsoft.com/office/drawing/2014/main" id="{491697E1-ED72-499B-8EB4-F8E579DD63E8}"/>
              </a:ext>
            </a:extLst>
          </p:cNvPr>
          <p:cNvSpPr>
            <a:spLocks noGrp="1"/>
          </p:cNvSpPr>
          <p:nvPr>
            <p:ph idx="1"/>
          </p:nvPr>
        </p:nvSpPr>
        <p:spPr>
          <a:xfrm>
            <a:off x="899592" y="5904475"/>
            <a:ext cx="7787207" cy="953525"/>
          </a:xfrm>
        </p:spPr>
        <p:txBody>
          <a:bodyPr>
            <a:normAutofit fontScale="92500" lnSpcReduction="20000"/>
          </a:bodyPr>
          <a:lstStyle/>
          <a:p>
            <a:pPr marL="0" indent="0" algn="ctr">
              <a:buNone/>
            </a:pPr>
            <a:r>
              <a:rPr lang="en-US" sz="2400" dirty="0"/>
              <a:t>Banking Service services the transaction, invokes the service operation, returns a </a:t>
            </a:r>
            <a:r>
              <a:rPr lang="en-US" sz="2400" dirty="0" err="1"/>
              <a:t>bankResponse</a:t>
            </a:r>
            <a:r>
              <a:rPr lang="en-US" sz="2400" dirty="0"/>
              <a:t> message to the client, and then services the next transaction</a:t>
            </a:r>
          </a:p>
        </p:txBody>
      </p:sp>
      <p:pic>
        <p:nvPicPr>
          <p:cNvPr id="5" name="Picture 4">
            <a:extLst>
              <a:ext uri="{FF2B5EF4-FFF2-40B4-BE49-F238E27FC236}">
                <a16:creationId xmlns:a16="http://schemas.microsoft.com/office/drawing/2014/main" id="{7DA1CC76-8861-4208-AFF6-B884F8D54D0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7584" y="764704"/>
            <a:ext cx="8028384" cy="5184214"/>
          </a:xfrm>
          <a:prstGeom prst="rect">
            <a:avLst/>
          </a:prstGeom>
        </p:spPr>
      </p:pic>
    </p:spTree>
    <p:extLst>
      <p:ext uri="{BB962C8B-B14F-4D97-AF65-F5344CB8AC3E}">
        <p14:creationId xmlns:p14="http://schemas.microsoft.com/office/powerpoint/2010/main" val="91286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C8D-2BE1-4080-B4A3-74A9F7962C00}"/>
              </a:ext>
            </a:extLst>
          </p:cNvPr>
          <p:cNvSpPr>
            <a:spLocks noGrp="1"/>
          </p:cNvSpPr>
          <p:nvPr>
            <p:ph type="title"/>
          </p:nvPr>
        </p:nvSpPr>
        <p:spPr/>
        <p:txBody>
          <a:bodyPr>
            <a:normAutofit fontScale="90000"/>
          </a:bodyPr>
          <a:lstStyle/>
          <a:p>
            <a:r>
              <a:rPr lang="en-US" dirty="0"/>
              <a:t>Design of Service Subsystems</a:t>
            </a:r>
            <a:br>
              <a:rPr lang="en-US" dirty="0"/>
            </a:br>
            <a:r>
              <a:rPr lang="en-US" sz="3100" i="1" dirty="0"/>
              <a:t>Concurrent Service Design 1/2</a:t>
            </a:r>
            <a:endParaRPr lang="en-US" i="1" dirty="0"/>
          </a:p>
        </p:txBody>
      </p:sp>
      <p:sp>
        <p:nvSpPr>
          <p:cNvPr id="3" name="Content Placeholder 2">
            <a:extLst>
              <a:ext uri="{FF2B5EF4-FFF2-40B4-BE49-F238E27FC236}">
                <a16:creationId xmlns:a16="http://schemas.microsoft.com/office/drawing/2014/main" id="{491697E1-ED72-499B-8EB4-F8E579DD63E8}"/>
              </a:ext>
            </a:extLst>
          </p:cNvPr>
          <p:cNvSpPr>
            <a:spLocks noGrp="1"/>
          </p:cNvSpPr>
          <p:nvPr>
            <p:ph idx="1"/>
          </p:nvPr>
        </p:nvSpPr>
        <p:spPr>
          <a:xfrm>
            <a:off x="457200" y="976312"/>
            <a:ext cx="8229600" cy="5881687"/>
          </a:xfrm>
        </p:spPr>
        <p:txBody>
          <a:bodyPr>
            <a:normAutofit fontScale="92500"/>
          </a:bodyPr>
          <a:lstStyle/>
          <a:p>
            <a:r>
              <a:rPr lang="en-US" dirty="0"/>
              <a:t>The service functionality is shared among several concurrent objects. If the client demand for services is high enough that the sequential service could potentially become a bottleneck in the system, an alternative approach is for the services to be provided by a concurrent service consisting of several concurrent objects. </a:t>
            </a:r>
          </a:p>
          <a:p>
            <a:r>
              <a:rPr lang="en-US" dirty="0"/>
              <a:t>This approach assumes that improved throughput can be obtained by objects providing concurrent access to the data – for example, if the data are stored on secondary storage</a:t>
            </a:r>
          </a:p>
        </p:txBody>
      </p:sp>
    </p:spTree>
    <p:extLst>
      <p:ext uri="{BB962C8B-B14F-4D97-AF65-F5344CB8AC3E}">
        <p14:creationId xmlns:p14="http://schemas.microsoft.com/office/powerpoint/2010/main" val="1329585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C8D-2BE1-4080-B4A3-74A9F7962C00}"/>
              </a:ext>
            </a:extLst>
          </p:cNvPr>
          <p:cNvSpPr>
            <a:spLocks noGrp="1"/>
          </p:cNvSpPr>
          <p:nvPr>
            <p:ph type="title"/>
          </p:nvPr>
        </p:nvSpPr>
        <p:spPr/>
        <p:txBody>
          <a:bodyPr>
            <a:normAutofit fontScale="90000"/>
          </a:bodyPr>
          <a:lstStyle/>
          <a:p>
            <a:r>
              <a:rPr lang="en-US" dirty="0"/>
              <a:t>Design of Service Subsystems</a:t>
            </a:r>
            <a:br>
              <a:rPr lang="en-US" dirty="0"/>
            </a:br>
            <a:r>
              <a:rPr lang="en-US" sz="3100" i="1" dirty="0"/>
              <a:t>Concurrent Service Design 2/2</a:t>
            </a:r>
            <a:endParaRPr lang="en-US" i="1" dirty="0"/>
          </a:p>
        </p:txBody>
      </p:sp>
      <p:sp>
        <p:nvSpPr>
          <p:cNvPr id="3" name="Content Placeholder 2">
            <a:extLst>
              <a:ext uri="{FF2B5EF4-FFF2-40B4-BE49-F238E27FC236}">
                <a16:creationId xmlns:a16="http://schemas.microsoft.com/office/drawing/2014/main" id="{491697E1-ED72-499B-8EB4-F8E579DD63E8}"/>
              </a:ext>
            </a:extLst>
          </p:cNvPr>
          <p:cNvSpPr>
            <a:spLocks noGrp="1"/>
          </p:cNvSpPr>
          <p:nvPr>
            <p:ph idx="1"/>
          </p:nvPr>
        </p:nvSpPr>
        <p:spPr>
          <a:xfrm>
            <a:off x="485829" y="4797152"/>
            <a:ext cx="8229600" cy="1412775"/>
          </a:xfrm>
        </p:spPr>
        <p:txBody>
          <a:bodyPr>
            <a:normAutofit fontScale="85000" lnSpcReduction="20000"/>
          </a:bodyPr>
          <a:lstStyle/>
          <a:p>
            <a:pPr algn="just"/>
            <a:r>
              <a:rPr lang="en-US" sz="2800" dirty="0"/>
              <a:t>The Bank Transaction Coordinator and each transaction manager is designed as a separate concurrent object</a:t>
            </a:r>
          </a:p>
          <a:p>
            <a:r>
              <a:rPr lang="en-US" sz="2800" dirty="0"/>
              <a:t>The clients communicate with the service by using the Asynchronous Message Communication with Callback pattern </a:t>
            </a:r>
          </a:p>
        </p:txBody>
      </p:sp>
      <p:pic>
        <p:nvPicPr>
          <p:cNvPr id="5" name="Picture 4">
            <a:extLst>
              <a:ext uri="{FF2B5EF4-FFF2-40B4-BE49-F238E27FC236}">
                <a16:creationId xmlns:a16="http://schemas.microsoft.com/office/drawing/2014/main" id="{F5BB8AC5-F019-4408-97D7-9C3D0165529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2848" y="764704"/>
            <a:ext cx="8303952" cy="3904608"/>
          </a:xfrm>
          <a:prstGeom prst="rect">
            <a:avLst/>
          </a:prstGeom>
        </p:spPr>
      </p:pic>
    </p:spTree>
    <p:extLst>
      <p:ext uri="{BB962C8B-B14F-4D97-AF65-F5344CB8AC3E}">
        <p14:creationId xmlns:p14="http://schemas.microsoft.com/office/powerpoint/2010/main" val="207561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8961-65DE-45DE-BC9A-1AAE5C2CF761}"/>
              </a:ext>
            </a:extLst>
          </p:cNvPr>
          <p:cNvSpPr>
            <a:spLocks noGrp="1"/>
          </p:cNvSpPr>
          <p:nvPr>
            <p:ph type="title"/>
          </p:nvPr>
        </p:nvSpPr>
        <p:spPr/>
        <p:txBody>
          <a:bodyPr/>
          <a:lstStyle/>
          <a:p>
            <a:r>
              <a:rPr lang="en-US" dirty="0"/>
              <a:t>Design of Wrapper Classes</a:t>
            </a:r>
          </a:p>
        </p:txBody>
      </p:sp>
      <p:sp>
        <p:nvSpPr>
          <p:cNvPr id="3" name="Content Placeholder 2">
            <a:extLst>
              <a:ext uri="{FF2B5EF4-FFF2-40B4-BE49-F238E27FC236}">
                <a16:creationId xmlns:a16="http://schemas.microsoft.com/office/drawing/2014/main" id="{09BD71E2-F4A2-42DC-8350-ACF16CFBC7F1}"/>
              </a:ext>
            </a:extLst>
          </p:cNvPr>
          <p:cNvSpPr>
            <a:spLocks noGrp="1"/>
          </p:cNvSpPr>
          <p:nvPr>
            <p:ph idx="1"/>
          </p:nvPr>
        </p:nvSpPr>
        <p:spPr/>
        <p:txBody>
          <a:bodyPr>
            <a:normAutofit lnSpcReduction="10000"/>
          </a:bodyPr>
          <a:lstStyle/>
          <a:p>
            <a:r>
              <a:rPr lang="en-US" dirty="0"/>
              <a:t>In the analysis model, an entity class is designed that encapsulates data. </a:t>
            </a:r>
          </a:p>
          <a:p>
            <a:r>
              <a:rPr lang="en-US" dirty="0"/>
              <a:t>During design, a decision has to be made whether the encapsulated data are to be managed directly by the entity class or whether the data are actually to be stored in a database. </a:t>
            </a:r>
          </a:p>
          <a:p>
            <a:pPr lvl="1"/>
            <a:r>
              <a:rPr lang="en-US" dirty="0"/>
              <a:t>The former case is handled by </a:t>
            </a:r>
            <a:r>
              <a:rPr lang="en-US" b="1" i="1" dirty="0"/>
              <a:t>data abstraction classes</a:t>
            </a:r>
            <a:r>
              <a:rPr lang="en-US" dirty="0"/>
              <a:t>, which encapsulate data structures</a:t>
            </a:r>
          </a:p>
          <a:p>
            <a:pPr lvl="1"/>
            <a:r>
              <a:rPr lang="en-US" dirty="0"/>
              <a:t>The latter case is handled by </a:t>
            </a:r>
            <a:r>
              <a:rPr lang="en-US" b="1" i="1" dirty="0"/>
              <a:t>database wrapper classes</a:t>
            </a:r>
            <a:r>
              <a:rPr lang="en-US" dirty="0"/>
              <a:t>, which hide how the data are accessed if stored in a database</a:t>
            </a:r>
          </a:p>
        </p:txBody>
      </p:sp>
    </p:spTree>
    <p:extLst>
      <p:ext uri="{BB962C8B-B14F-4D97-AF65-F5344CB8AC3E}">
        <p14:creationId xmlns:p14="http://schemas.microsoft.com/office/powerpoint/2010/main" val="303312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fontScale="92500" lnSpcReduction="20000"/>
          </a:bodyPr>
          <a:lstStyle/>
          <a:p>
            <a:r>
              <a:rPr lang="en-US" dirty="0"/>
              <a:t>Overview</a:t>
            </a:r>
          </a:p>
          <a:p>
            <a:r>
              <a:rPr lang="en-US" dirty="0"/>
              <a:t>Multiple Client/Single Service Architectural Pattern</a:t>
            </a:r>
          </a:p>
          <a:p>
            <a:r>
              <a:rPr lang="en-US" dirty="0"/>
              <a:t>Multiple Client/Multiple Service Architectural Pattern</a:t>
            </a:r>
          </a:p>
          <a:p>
            <a:r>
              <a:rPr lang="en-US" dirty="0"/>
              <a:t>Architectural Communication Patterns for Client/Server Architectures</a:t>
            </a:r>
          </a:p>
          <a:p>
            <a:r>
              <a:rPr lang="en-US" dirty="0"/>
              <a:t>Middleware in Client/Server Systems</a:t>
            </a:r>
          </a:p>
          <a:p>
            <a:r>
              <a:rPr lang="en-US" dirty="0"/>
              <a:t>Design of Service Subsystems</a:t>
            </a:r>
          </a:p>
          <a:p>
            <a:r>
              <a:rPr lang="en-US" dirty="0"/>
              <a:t>Design of Wrapper Classes</a:t>
            </a:r>
          </a:p>
          <a:p>
            <a:r>
              <a:rPr lang="en-US" dirty="0"/>
              <a:t>From Static Models to Relational Database Design</a:t>
            </a:r>
            <a:br>
              <a:rPr lang="en-US" dirty="0"/>
            </a:br>
            <a:endParaRPr lang="en-US" dirty="0"/>
          </a:p>
          <a:p>
            <a:endParaRPr lang="en-US" dirty="0"/>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8961-65DE-45DE-BC9A-1AAE5C2CF761}"/>
              </a:ext>
            </a:extLst>
          </p:cNvPr>
          <p:cNvSpPr>
            <a:spLocks noGrp="1"/>
          </p:cNvSpPr>
          <p:nvPr>
            <p:ph type="title"/>
          </p:nvPr>
        </p:nvSpPr>
        <p:spPr/>
        <p:txBody>
          <a:bodyPr>
            <a:normAutofit fontScale="90000"/>
          </a:bodyPr>
          <a:lstStyle/>
          <a:p>
            <a:r>
              <a:rPr lang="en-US" dirty="0"/>
              <a:t>Design of Wrapper Classes</a:t>
            </a:r>
            <a:br>
              <a:rPr lang="en-US" dirty="0"/>
            </a:br>
            <a:r>
              <a:rPr lang="en-US" sz="3100" i="1" dirty="0"/>
              <a:t>Database Wrapper Classes 1/2</a:t>
            </a:r>
            <a:endParaRPr lang="en-US" i="1" dirty="0"/>
          </a:p>
        </p:txBody>
      </p:sp>
      <p:sp>
        <p:nvSpPr>
          <p:cNvPr id="3" name="Content Placeholder 2">
            <a:extLst>
              <a:ext uri="{FF2B5EF4-FFF2-40B4-BE49-F238E27FC236}">
                <a16:creationId xmlns:a16="http://schemas.microsoft.com/office/drawing/2014/main" id="{09BD71E2-F4A2-42DC-8350-ACF16CFBC7F1}"/>
              </a:ext>
            </a:extLst>
          </p:cNvPr>
          <p:cNvSpPr>
            <a:spLocks noGrp="1"/>
          </p:cNvSpPr>
          <p:nvPr>
            <p:ph idx="1"/>
          </p:nvPr>
        </p:nvSpPr>
        <p:spPr>
          <a:xfrm>
            <a:off x="457200" y="976312"/>
            <a:ext cx="8229600" cy="5881687"/>
          </a:xfrm>
        </p:spPr>
        <p:txBody>
          <a:bodyPr>
            <a:normAutofit fontScale="77500" lnSpcReduction="20000"/>
          </a:bodyPr>
          <a:lstStyle/>
          <a:p>
            <a:r>
              <a:rPr lang="en-US" dirty="0"/>
              <a:t>Data abstraction classes are more likely to be designed on the client side, but they might also be needed on the server side. </a:t>
            </a:r>
          </a:p>
          <a:p>
            <a:r>
              <a:rPr lang="en-US" dirty="0"/>
              <a:t>Database wrapper classes are much more likely to be designed on the server side, because that is where the database support is provided </a:t>
            </a:r>
          </a:p>
          <a:p>
            <a:r>
              <a:rPr lang="en-US" dirty="0"/>
              <a:t>Most databases in use today are relational databases, so the database wrapper class provides an object-oriented interface to the database </a:t>
            </a:r>
          </a:p>
          <a:p>
            <a:pPr lvl="1"/>
            <a:r>
              <a:rPr lang="en-US" sz="3200" dirty="0"/>
              <a:t>The attributes of the analysis model entity class are mapped to a database relational table </a:t>
            </a:r>
          </a:p>
          <a:p>
            <a:pPr lvl="1"/>
            <a:r>
              <a:rPr lang="en-US" sz="3200" dirty="0"/>
              <a:t>The operations to access the attributes are mapped to a database wrapper class.</a:t>
            </a:r>
          </a:p>
          <a:p>
            <a:r>
              <a:rPr lang="en-US" sz="3600" dirty="0"/>
              <a:t>The database wrapper class hides the details of how to access the data maintained in the relational table, so it hides all the SQL statements.</a:t>
            </a:r>
            <a:br>
              <a:rPr lang="en-US" sz="3600" dirty="0"/>
            </a:br>
            <a:endParaRPr lang="en-US" sz="3600" dirty="0"/>
          </a:p>
        </p:txBody>
      </p:sp>
    </p:spTree>
    <p:extLst>
      <p:ext uri="{BB962C8B-B14F-4D97-AF65-F5344CB8AC3E}">
        <p14:creationId xmlns:p14="http://schemas.microsoft.com/office/powerpoint/2010/main" val="2114318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8961-65DE-45DE-BC9A-1AAE5C2CF761}"/>
              </a:ext>
            </a:extLst>
          </p:cNvPr>
          <p:cNvSpPr>
            <a:spLocks noGrp="1"/>
          </p:cNvSpPr>
          <p:nvPr>
            <p:ph type="title"/>
          </p:nvPr>
        </p:nvSpPr>
        <p:spPr/>
        <p:txBody>
          <a:bodyPr>
            <a:normAutofit fontScale="90000"/>
          </a:bodyPr>
          <a:lstStyle/>
          <a:p>
            <a:r>
              <a:rPr lang="en-US" dirty="0"/>
              <a:t>Design of Wrapper Classes</a:t>
            </a:r>
            <a:br>
              <a:rPr lang="en-US" dirty="0"/>
            </a:br>
            <a:r>
              <a:rPr lang="en-US" sz="3100" i="1" dirty="0"/>
              <a:t>Database Wrapper Classes 2/2</a:t>
            </a:r>
            <a:endParaRPr lang="en-US" i="1" dirty="0"/>
          </a:p>
        </p:txBody>
      </p:sp>
      <p:sp>
        <p:nvSpPr>
          <p:cNvPr id="3" name="Content Placeholder 2">
            <a:extLst>
              <a:ext uri="{FF2B5EF4-FFF2-40B4-BE49-F238E27FC236}">
                <a16:creationId xmlns:a16="http://schemas.microsoft.com/office/drawing/2014/main" id="{09BD71E2-F4A2-42DC-8350-ACF16CFBC7F1}"/>
              </a:ext>
            </a:extLst>
          </p:cNvPr>
          <p:cNvSpPr>
            <a:spLocks noGrp="1"/>
          </p:cNvSpPr>
          <p:nvPr>
            <p:ph idx="1"/>
          </p:nvPr>
        </p:nvSpPr>
        <p:spPr>
          <a:xfrm>
            <a:off x="457200" y="976313"/>
            <a:ext cx="8229600" cy="2596704"/>
          </a:xfrm>
        </p:spPr>
        <p:txBody>
          <a:bodyPr>
            <a:normAutofit/>
          </a:bodyPr>
          <a:lstStyle/>
          <a:p>
            <a:pPr marL="0" indent="0">
              <a:buNone/>
            </a:pPr>
            <a:r>
              <a:rPr lang="en-US" dirty="0"/>
              <a:t>In the Banking System example, all persistent data are stored in a relational database. Hence, each entity class maintained at the bank server is mapped to both a database relational table and a database wrapper class</a:t>
            </a:r>
            <a:endParaRPr lang="en-US" sz="3600" dirty="0"/>
          </a:p>
        </p:txBody>
      </p:sp>
      <p:pic>
        <p:nvPicPr>
          <p:cNvPr id="5" name="Picture 4">
            <a:extLst>
              <a:ext uri="{FF2B5EF4-FFF2-40B4-BE49-F238E27FC236}">
                <a16:creationId xmlns:a16="http://schemas.microsoft.com/office/drawing/2014/main" id="{C4652D08-6A25-4825-BDB3-3298F0CFB606}"/>
              </a:ext>
            </a:extLst>
          </p:cNvPr>
          <p:cNvPicPr>
            <a:picLocks noChangeAspect="1"/>
          </p:cNvPicPr>
          <p:nvPr/>
        </p:nvPicPr>
        <p:blipFill>
          <a:blip r:embed="rId2"/>
          <a:stretch>
            <a:fillRect/>
          </a:stretch>
        </p:blipFill>
        <p:spPr>
          <a:xfrm>
            <a:off x="611560" y="3726608"/>
            <a:ext cx="1886213" cy="1886213"/>
          </a:xfrm>
          <a:prstGeom prst="rect">
            <a:avLst/>
          </a:prstGeom>
        </p:spPr>
      </p:pic>
      <p:pic>
        <p:nvPicPr>
          <p:cNvPr id="7" name="Picture 6">
            <a:extLst>
              <a:ext uri="{FF2B5EF4-FFF2-40B4-BE49-F238E27FC236}">
                <a16:creationId xmlns:a16="http://schemas.microsoft.com/office/drawing/2014/main" id="{209FC764-6D9E-4FC9-872C-91408A7C6F80}"/>
              </a:ext>
            </a:extLst>
          </p:cNvPr>
          <p:cNvPicPr>
            <a:picLocks noChangeAspect="1"/>
          </p:cNvPicPr>
          <p:nvPr/>
        </p:nvPicPr>
        <p:blipFill>
          <a:blip r:embed="rId3"/>
          <a:stretch>
            <a:fillRect/>
          </a:stretch>
        </p:blipFill>
        <p:spPr>
          <a:xfrm>
            <a:off x="3275856" y="3573017"/>
            <a:ext cx="5039428" cy="2648320"/>
          </a:xfrm>
          <a:prstGeom prst="rect">
            <a:avLst/>
          </a:prstGeom>
        </p:spPr>
      </p:pic>
    </p:spTree>
    <p:extLst>
      <p:ext uri="{BB962C8B-B14F-4D97-AF65-F5344CB8AC3E}">
        <p14:creationId xmlns:p14="http://schemas.microsoft.com/office/powerpoint/2010/main" val="327595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p:txBody>
          <a:bodyPr>
            <a:normAutofit/>
          </a:bodyPr>
          <a:lstStyle/>
          <a:p>
            <a:r>
              <a:rPr lang="en-US" sz="2000" dirty="0"/>
              <a:t>Relational database design (RDD) models information and data into a set of tables with rows and columns. Each row of a relation/table represents a record, and each column represents an attribute of data. The Structured Query Language (SQL) is used to manipulate relational databases</a:t>
            </a:r>
          </a:p>
          <a:p>
            <a:r>
              <a:rPr lang="en-US" sz="2000" dirty="0"/>
              <a:t>Steps in Using COMET/UML</a:t>
            </a:r>
          </a:p>
          <a:p>
            <a:pPr lvl="1"/>
            <a:r>
              <a:rPr lang="en-US" sz="1600" dirty="0"/>
              <a:t>Develop Software Requirements Model</a:t>
            </a:r>
          </a:p>
          <a:p>
            <a:pPr lvl="1"/>
            <a:r>
              <a:rPr lang="en-US" sz="1600" dirty="0"/>
              <a:t>Develop Software Analysis Mode</a:t>
            </a:r>
          </a:p>
          <a:p>
            <a:pPr lvl="1"/>
            <a:r>
              <a:rPr lang="en-US" sz="1600" dirty="0"/>
              <a:t>Develop Software Design Model</a:t>
            </a:r>
          </a:p>
          <a:p>
            <a:pPr lvl="2"/>
            <a:r>
              <a:rPr lang="en-US" sz="1200" dirty="0"/>
              <a:t>Design Overall Software Architecture (Chapter 12, 13)</a:t>
            </a:r>
          </a:p>
          <a:p>
            <a:pPr lvl="2"/>
            <a:r>
              <a:rPr lang="en-US" sz="1200" dirty="0"/>
              <a:t>Design Distributed Component-based Subsystems (Chapter 12-13,15)</a:t>
            </a:r>
          </a:p>
          <a:p>
            <a:pPr lvl="2"/>
            <a:r>
              <a:rPr lang="en-US" sz="1200" dirty="0"/>
              <a:t>Structure Subsystems into Concurrent Tasks (Chapter 18)</a:t>
            </a:r>
          </a:p>
          <a:p>
            <a:pPr lvl="2"/>
            <a:r>
              <a:rPr lang="en-US" sz="1200" dirty="0"/>
              <a:t>Design Information Hiding Classes (Chapter 14)</a:t>
            </a:r>
          </a:p>
          <a:p>
            <a:pPr lvl="2"/>
            <a:r>
              <a:rPr lang="en-US" sz="1200" dirty="0"/>
              <a:t>Design relational database (Chapter 15)</a:t>
            </a:r>
          </a:p>
          <a:p>
            <a:endParaRPr lang="en-US" sz="2000" dirty="0"/>
          </a:p>
        </p:txBody>
      </p:sp>
      <p:pic>
        <p:nvPicPr>
          <p:cNvPr id="4" name="Picture 3" descr="Diagram&#10;&#10;Description automatically generated">
            <a:extLst>
              <a:ext uri="{FF2B5EF4-FFF2-40B4-BE49-F238E27FC236}">
                <a16:creationId xmlns:a16="http://schemas.microsoft.com/office/drawing/2014/main" id="{64F588EA-7DD5-45FF-B916-4C89919D19D6}"/>
              </a:ext>
            </a:extLst>
          </p:cNvPr>
          <p:cNvPicPr>
            <a:picLocks noChangeAspect="1"/>
          </p:cNvPicPr>
          <p:nvPr/>
        </p:nvPicPr>
        <p:blipFill>
          <a:blip r:embed="rId2"/>
          <a:stretch>
            <a:fillRect/>
          </a:stretch>
        </p:blipFill>
        <p:spPr>
          <a:xfrm>
            <a:off x="1331640" y="3513778"/>
            <a:ext cx="5976664" cy="3355981"/>
          </a:xfrm>
          <a:prstGeom prst="rect">
            <a:avLst/>
          </a:prstGeom>
        </p:spPr>
      </p:pic>
      <p:pic>
        <p:nvPicPr>
          <p:cNvPr id="8" name="Picture 7">
            <a:extLst>
              <a:ext uri="{FF2B5EF4-FFF2-40B4-BE49-F238E27FC236}">
                <a16:creationId xmlns:a16="http://schemas.microsoft.com/office/drawing/2014/main" id="{38BEE15E-7FB2-423C-B622-E2DFFB16398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19972" y="3573016"/>
            <a:ext cx="4176464" cy="1194966"/>
          </a:xfrm>
          <a:prstGeom prst="rect">
            <a:avLst/>
          </a:prstGeom>
        </p:spPr>
      </p:pic>
    </p:spTree>
    <p:extLst>
      <p:ext uri="{BB962C8B-B14F-4D97-AF65-F5344CB8AC3E}">
        <p14:creationId xmlns:p14="http://schemas.microsoft.com/office/powerpoint/2010/main" val="91242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p:txBody>
          <a:bodyPr>
            <a:normAutofit/>
          </a:bodyPr>
          <a:lstStyle/>
          <a:p>
            <a:pPr marL="0" indent="0">
              <a:buNone/>
            </a:pPr>
            <a:r>
              <a:rPr lang="en-US" sz="2800" b="1" dirty="0"/>
              <a:t>Relational Database Design</a:t>
            </a:r>
          </a:p>
          <a:p>
            <a:pPr marL="0" lvl="0" indent="0">
              <a:buClr>
                <a:schemeClr val="dk1"/>
              </a:buClr>
              <a:buSzPts val="1100"/>
              <a:buNone/>
            </a:pPr>
            <a:r>
              <a:rPr lang="en-US" sz="2000" dirty="0"/>
              <a:t>1. Objective: Map static model to relational database</a:t>
            </a:r>
          </a:p>
          <a:p>
            <a:pPr marL="0" lvl="0" indent="0">
              <a:buClr>
                <a:schemeClr val="dk1"/>
              </a:buClr>
              <a:buSzPts val="1100"/>
              <a:buNone/>
            </a:pPr>
            <a:r>
              <a:rPr lang="en-US" sz="2000" dirty="0"/>
              <a:t>2. Each entity class from static model that needs to be stored in relational database:</a:t>
            </a:r>
          </a:p>
          <a:p>
            <a:pPr lvl="0" indent="-250825">
              <a:buSzPts val="1500"/>
              <a:buFont typeface="Barlow Semi Condensed"/>
              <a:buChar char="●"/>
            </a:pPr>
            <a:r>
              <a:rPr lang="en-US" sz="2000" dirty="0"/>
              <a:t>Entity class maps to one (or more) relation(s) (table)</a:t>
            </a:r>
          </a:p>
          <a:p>
            <a:pPr lvl="0" indent="-250825">
              <a:buSzPts val="1500"/>
              <a:buFont typeface="Barlow Semi Condensed"/>
              <a:buChar char="●"/>
            </a:pPr>
            <a:r>
              <a:rPr lang="en-US" sz="2000" dirty="0"/>
              <a:t>Attributes mapped to columns of table</a:t>
            </a:r>
          </a:p>
          <a:p>
            <a:pPr lvl="0" indent="-250825">
              <a:buSzPts val="1500"/>
              <a:buFont typeface="Barlow Semi Condensed"/>
              <a:buChar char="●"/>
            </a:pPr>
            <a:r>
              <a:rPr lang="en-US" sz="2000" dirty="0"/>
              <a:t>Each object instance maps to a row of table</a:t>
            </a:r>
          </a:p>
          <a:p>
            <a:pPr marL="0" lvl="0" indent="0">
              <a:buClr>
                <a:schemeClr val="dk1"/>
              </a:buClr>
              <a:buSzPts val="1100"/>
              <a:buNone/>
            </a:pPr>
            <a:r>
              <a:rPr lang="en-US" sz="2000" dirty="0"/>
              <a:t>3. Relational Database Design:</a:t>
            </a:r>
          </a:p>
          <a:p>
            <a:pPr indent="-250825">
              <a:buSzPts val="1500"/>
              <a:buFont typeface="Barlow Semi Condensed"/>
              <a:buChar char="●"/>
            </a:pPr>
            <a:r>
              <a:rPr lang="en-US" sz="2000" dirty="0"/>
              <a:t>Primary keys</a:t>
            </a:r>
          </a:p>
          <a:p>
            <a:pPr indent="-250825">
              <a:buSzPts val="1500"/>
              <a:buFont typeface="Barlow Semi Condensed"/>
              <a:buChar char="●"/>
            </a:pPr>
            <a:r>
              <a:rPr lang="en-US" sz="2000" dirty="0"/>
              <a:t>Foreign keys for associations</a:t>
            </a:r>
          </a:p>
          <a:p>
            <a:pPr indent="-250825">
              <a:buSzPts val="1500"/>
              <a:buFont typeface="Barlow Semi Condensed"/>
              <a:buChar char="●"/>
            </a:pPr>
            <a:r>
              <a:rPr lang="en-US" sz="2000" dirty="0"/>
              <a:t>Association classes</a:t>
            </a:r>
          </a:p>
          <a:p>
            <a:pPr indent="-250825">
              <a:buSzPts val="1500"/>
              <a:buFont typeface="Barlow Semi Condensed"/>
              <a:buChar char="●"/>
            </a:pPr>
            <a:r>
              <a:rPr lang="en-US" sz="2000" dirty="0"/>
              <a:t>Aggregation/Composition Hierarchy</a:t>
            </a:r>
          </a:p>
          <a:p>
            <a:pPr indent="-250825">
              <a:buSzPts val="1500"/>
              <a:buFont typeface="Barlow Semi Condensed"/>
              <a:buChar char="●"/>
            </a:pPr>
            <a:r>
              <a:rPr lang="en-US" sz="2000" dirty="0"/>
              <a:t>Generalization/Specialization hierarchy</a:t>
            </a:r>
          </a:p>
        </p:txBody>
      </p:sp>
    </p:spTree>
    <p:extLst>
      <p:ext uri="{BB962C8B-B14F-4D97-AF65-F5344CB8AC3E}">
        <p14:creationId xmlns:p14="http://schemas.microsoft.com/office/powerpoint/2010/main" val="204160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200" y="976313"/>
            <a:ext cx="8229600" cy="508471"/>
          </a:xfrm>
        </p:spPr>
        <p:txBody>
          <a:bodyPr>
            <a:normAutofit lnSpcReduction="10000"/>
          </a:bodyPr>
          <a:lstStyle/>
          <a:p>
            <a:pPr marL="0" indent="0">
              <a:buNone/>
            </a:pPr>
            <a:r>
              <a:rPr lang="en-US" sz="2800" b="1" dirty="0"/>
              <a:t>Entity Classes and Relational Tables</a:t>
            </a:r>
          </a:p>
          <a:p>
            <a:pPr marL="0" indent="0">
              <a:buNone/>
            </a:pPr>
            <a:endParaRPr lang="en-US" sz="2000" dirty="0"/>
          </a:p>
        </p:txBody>
      </p:sp>
      <p:sp>
        <p:nvSpPr>
          <p:cNvPr id="4" name="Google Shape;3487;p38">
            <a:extLst>
              <a:ext uri="{FF2B5EF4-FFF2-40B4-BE49-F238E27FC236}">
                <a16:creationId xmlns:a16="http://schemas.microsoft.com/office/drawing/2014/main" id="{CC175231-2F97-4A76-BE9B-ADC13CF9CE51}"/>
              </a:ext>
            </a:extLst>
          </p:cNvPr>
          <p:cNvSpPr txBox="1">
            <a:spLocks/>
          </p:cNvSpPr>
          <p:nvPr/>
        </p:nvSpPr>
        <p:spPr>
          <a:xfrm>
            <a:off x="505370" y="1610424"/>
            <a:ext cx="3305400" cy="600900"/>
          </a:xfrm>
          <a:prstGeom prst="rect">
            <a:avLst/>
          </a:prstGeom>
        </p:spPr>
        <p:txBody>
          <a:bodyPr spcFirstLastPara="1" vert="horz" wrap="square" lIns="91425" tIns="91425" rIns="91425" bIns="91425" rtlCol="0" anchor="ctr" anchorCtr="0">
            <a:noAutofit/>
          </a:bodyPr>
          <a:lstStyle>
            <a:lvl1pPr algn="r" defTabSz="914400" rtl="0" eaLnBrk="1" latinLnBrk="0" hangingPunct="1">
              <a:spcBef>
                <a:spcPct val="0"/>
              </a:spcBef>
              <a:buNone/>
              <a:defRPr lang="en-GB" sz="3600" b="1" kern="1200" dirty="0">
                <a:solidFill>
                  <a:srgbClr val="0070C0"/>
                </a:solidFill>
                <a:latin typeface="+mj-lt"/>
                <a:ea typeface="+mj-ea"/>
                <a:cs typeface="+mj-cs"/>
              </a:defRPr>
            </a:lvl1pPr>
          </a:lstStyle>
          <a:p>
            <a:pPr algn="ctr">
              <a:spcBef>
                <a:spcPts val="0"/>
              </a:spcBef>
            </a:pPr>
            <a:r>
              <a:rPr lang="vi-VN" sz="2800" b="0" dirty="0">
                <a:solidFill>
                  <a:schemeClr val="tx1"/>
                </a:solidFill>
                <a:latin typeface="Calibri" panose="020F0502020204030204" pitchFamily="34" charset="0"/>
                <a:cs typeface="Calibri" panose="020F0502020204030204" pitchFamily="34" charset="0"/>
              </a:rPr>
              <a:t>Account entity class</a:t>
            </a:r>
          </a:p>
        </p:txBody>
      </p:sp>
      <p:pic>
        <p:nvPicPr>
          <p:cNvPr id="5" name="Picture 4" descr="Table&#10;&#10;Description automatically generated">
            <a:extLst>
              <a:ext uri="{FF2B5EF4-FFF2-40B4-BE49-F238E27FC236}">
                <a16:creationId xmlns:a16="http://schemas.microsoft.com/office/drawing/2014/main" id="{9149303E-0E96-4F20-8AA0-35D8F23BF4AA}"/>
              </a:ext>
            </a:extLst>
          </p:cNvPr>
          <p:cNvPicPr>
            <a:picLocks noChangeAspect="1"/>
          </p:cNvPicPr>
          <p:nvPr/>
        </p:nvPicPr>
        <p:blipFill>
          <a:blip r:embed="rId2"/>
          <a:stretch>
            <a:fillRect/>
          </a:stretch>
        </p:blipFill>
        <p:spPr>
          <a:xfrm>
            <a:off x="1005320" y="2508027"/>
            <a:ext cx="2305500" cy="1547748"/>
          </a:xfrm>
          <a:prstGeom prst="rect">
            <a:avLst/>
          </a:prstGeom>
        </p:spPr>
      </p:pic>
      <p:sp>
        <p:nvSpPr>
          <p:cNvPr id="6" name="Google Shape;3487;p38">
            <a:extLst>
              <a:ext uri="{FF2B5EF4-FFF2-40B4-BE49-F238E27FC236}">
                <a16:creationId xmlns:a16="http://schemas.microsoft.com/office/drawing/2014/main" id="{3E00FEDF-E6A7-4BBD-9828-4469040769A9}"/>
              </a:ext>
            </a:extLst>
          </p:cNvPr>
          <p:cNvSpPr txBox="1">
            <a:spLocks/>
          </p:cNvSpPr>
          <p:nvPr/>
        </p:nvSpPr>
        <p:spPr>
          <a:xfrm>
            <a:off x="4463120" y="1610424"/>
            <a:ext cx="4004400" cy="6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pPr algn="ctr"/>
            <a:r>
              <a:rPr lang="vi-VN" sz="2800" dirty="0">
                <a:latin typeface="Calibri" panose="020F0502020204030204" pitchFamily="34" charset="0"/>
                <a:cs typeface="Calibri" panose="020F0502020204030204" pitchFamily="34" charset="0"/>
              </a:rPr>
              <a:t>Account relational table</a:t>
            </a:r>
          </a:p>
        </p:txBody>
      </p:sp>
      <p:pic>
        <p:nvPicPr>
          <p:cNvPr id="7" name="Picture 6" descr="Table&#10;&#10;Description automatically generated">
            <a:extLst>
              <a:ext uri="{FF2B5EF4-FFF2-40B4-BE49-F238E27FC236}">
                <a16:creationId xmlns:a16="http://schemas.microsoft.com/office/drawing/2014/main" id="{648E609A-2A69-4A12-AEF0-09BC97066D62}"/>
              </a:ext>
            </a:extLst>
          </p:cNvPr>
          <p:cNvPicPr>
            <a:picLocks noChangeAspect="1"/>
          </p:cNvPicPr>
          <p:nvPr/>
        </p:nvPicPr>
        <p:blipFill>
          <a:blip r:embed="rId3"/>
          <a:stretch>
            <a:fillRect/>
          </a:stretch>
        </p:blipFill>
        <p:spPr>
          <a:xfrm>
            <a:off x="4572000" y="2671555"/>
            <a:ext cx="3786640" cy="1220693"/>
          </a:xfrm>
          <a:prstGeom prst="rect">
            <a:avLst/>
          </a:prstGeom>
        </p:spPr>
      </p:pic>
    </p:spTree>
    <p:extLst>
      <p:ext uri="{BB962C8B-B14F-4D97-AF65-F5344CB8AC3E}">
        <p14:creationId xmlns:p14="http://schemas.microsoft.com/office/powerpoint/2010/main" val="320466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200" y="976313"/>
            <a:ext cx="8229600" cy="5116983"/>
          </a:xfrm>
        </p:spPr>
        <p:txBody>
          <a:bodyPr>
            <a:normAutofit/>
          </a:bodyPr>
          <a:lstStyle/>
          <a:p>
            <a:pPr marL="0" indent="0">
              <a:buNone/>
            </a:pPr>
            <a:r>
              <a:rPr lang="en-US" sz="2800" b="1" dirty="0"/>
              <a:t>Primary Keys</a:t>
            </a:r>
          </a:p>
          <a:p>
            <a:pPr marL="0" indent="0" algn="l">
              <a:buSzPts val="1100"/>
              <a:buNone/>
            </a:pPr>
            <a:r>
              <a:rPr lang="en-US" dirty="0"/>
              <a:t>1. Each relation must have a primary key</a:t>
            </a:r>
          </a:p>
          <a:p>
            <a:pPr marL="0" indent="0" algn="l">
              <a:buSzPts val="1100"/>
              <a:buNone/>
            </a:pPr>
            <a:r>
              <a:rPr lang="en-US" dirty="0"/>
              <a:t>2. Primary Key:</a:t>
            </a:r>
          </a:p>
          <a:p>
            <a:pPr algn="l">
              <a:buClr>
                <a:schemeClr val="accent6"/>
              </a:buClr>
              <a:buSzPts val="1500"/>
              <a:buFont typeface="Wingdings" pitchFamily="2" charset="2"/>
              <a:buChar char="Ø"/>
            </a:pPr>
            <a:r>
              <a:rPr lang="en-US" dirty="0"/>
              <a:t>Combination of one or more attributes</a:t>
            </a:r>
          </a:p>
          <a:p>
            <a:pPr algn="l">
              <a:buClr>
                <a:schemeClr val="accent6"/>
              </a:buClr>
              <a:buSzPts val="1500"/>
              <a:buFont typeface="Wingdings" pitchFamily="2" charset="2"/>
              <a:buChar char="Ø"/>
            </a:pPr>
            <a:r>
              <a:rPr lang="en-US" dirty="0"/>
              <a:t>Uniquely locates a row in relation</a:t>
            </a:r>
          </a:p>
          <a:p>
            <a:pPr lvl="1" algn="l">
              <a:buClr>
                <a:schemeClr val="accent6"/>
              </a:buClr>
              <a:buSzPts val="1500"/>
              <a:buFont typeface="Arial" panose="020B0604020202020204" pitchFamily="34" charset="0"/>
              <a:buChar char="•"/>
            </a:pPr>
            <a:r>
              <a:rPr lang="en-US" sz="2400" dirty="0"/>
              <a:t>E.g., Account Number is primary key of Account relation</a:t>
            </a:r>
          </a:p>
          <a:p>
            <a:pPr lvl="1" algn="l">
              <a:buClr>
                <a:schemeClr val="accent6"/>
              </a:buClr>
              <a:buSzPts val="1500"/>
              <a:buFont typeface="Arial" panose="020B0604020202020204" pitchFamily="34" charset="0"/>
              <a:buChar char="•"/>
            </a:pPr>
            <a:r>
              <a:rPr lang="en-US" sz="2400" dirty="0"/>
              <a:t>Account (</a:t>
            </a:r>
            <a:r>
              <a:rPr lang="en-US" sz="2400" u="sng" dirty="0"/>
              <a:t>Account number</a:t>
            </a:r>
            <a:r>
              <a:rPr lang="en-US" sz="2400" dirty="0"/>
              <a:t>, Balance) – (underline = </a:t>
            </a:r>
            <a:r>
              <a:rPr lang="en-US" sz="2400" u="sng" dirty="0"/>
              <a:t>primary key</a:t>
            </a:r>
            <a:r>
              <a:rPr lang="en-US" sz="2400" dirty="0"/>
              <a:t>)</a:t>
            </a:r>
          </a:p>
          <a:p>
            <a:pPr marL="133350" indent="0" algn="l">
              <a:buSzPts val="1500"/>
            </a:pPr>
            <a:endParaRPr lang="en-US" dirty="0"/>
          </a:p>
          <a:p>
            <a:pPr marL="0" indent="0">
              <a:buNone/>
            </a:pPr>
            <a:endParaRPr lang="en-US" sz="2800" b="1" dirty="0"/>
          </a:p>
          <a:p>
            <a:pPr marL="0" indent="0">
              <a:buNone/>
            </a:pPr>
            <a:endParaRPr lang="en-US" sz="2000" dirty="0"/>
          </a:p>
        </p:txBody>
      </p:sp>
    </p:spTree>
    <p:extLst>
      <p:ext uri="{BB962C8B-B14F-4D97-AF65-F5344CB8AC3E}">
        <p14:creationId xmlns:p14="http://schemas.microsoft.com/office/powerpoint/2010/main" val="149640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200" y="976313"/>
            <a:ext cx="8229600" cy="5116983"/>
          </a:xfrm>
        </p:spPr>
        <p:txBody>
          <a:bodyPr>
            <a:normAutofit fontScale="92500" lnSpcReduction="10000"/>
          </a:bodyPr>
          <a:lstStyle/>
          <a:p>
            <a:pPr marL="0" indent="0">
              <a:buNone/>
            </a:pPr>
            <a:r>
              <a:rPr lang="en-US" sz="3000" b="1" dirty="0"/>
              <a:t>Relational Database Design Foreign Keys</a:t>
            </a:r>
          </a:p>
          <a:p>
            <a:pPr marL="0" indent="0" algn="l">
              <a:buSzPts val="1100"/>
              <a:buNone/>
            </a:pPr>
            <a:r>
              <a:rPr lang="en-US" dirty="0"/>
              <a:t>1. Associations in relational databases:</a:t>
            </a:r>
          </a:p>
          <a:p>
            <a:pPr lvl="1">
              <a:buClr>
                <a:schemeClr val="accent6"/>
              </a:buClr>
              <a:buFont typeface="Wingdings" pitchFamily="2" charset="2"/>
              <a:buChar char="Ø"/>
            </a:pPr>
            <a:r>
              <a:rPr lang="en-US" dirty="0"/>
              <a:t>Many-to-many association in static model</a:t>
            </a:r>
          </a:p>
          <a:p>
            <a:pPr lvl="2">
              <a:buClr>
                <a:schemeClr val="accent6"/>
              </a:buClr>
            </a:pPr>
            <a:r>
              <a:rPr lang="en-US" dirty="0"/>
              <a:t>Maps to a relation</a:t>
            </a:r>
          </a:p>
          <a:p>
            <a:pPr lvl="1">
              <a:buClr>
                <a:schemeClr val="accent6"/>
              </a:buClr>
              <a:buFont typeface="Wingdings" pitchFamily="2" charset="2"/>
              <a:buChar char="Ø"/>
            </a:pPr>
            <a:r>
              <a:rPr lang="en-US" dirty="0"/>
              <a:t>One-to-one and one-to-many associations</a:t>
            </a:r>
          </a:p>
          <a:p>
            <a:pPr lvl="2">
              <a:buClr>
                <a:schemeClr val="accent6"/>
              </a:buClr>
            </a:pPr>
            <a:r>
              <a:rPr lang="en-US" dirty="0"/>
              <a:t>Use Foreign keys</a:t>
            </a:r>
          </a:p>
          <a:p>
            <a:pPr marL="0" indent="0" algn="l">
              <a:buSzPts val="1100"/>
              <a:buNone/>
            </a:pPr>
            <a:r>
              <a:rPr lang="en-US" dirty="0"/>
              <a:t>2. Foreign key:</a:t>
            </a:r>
          </a:p>
          <a:p>
            <a:pPr lvl="1">
              <a:buClr>
                <a:schemeClr val="accent6"/>
              </a:buClr>
              <a:buFont typeface="Wingdings" pitchFamily="2" charset="2"/>
              <a:buChar char="Ø"/>
            </a:pPr>
            <a:r>
              <a:rPr lang="en-US" dirty="0"/>
              <a:t>Primary key of one table that is embedded in another table</a:t>
            </a:r>
          </a:p>
          <a:p>
            <a:pPr lvl="1">
              <a:buClr>
                <a:schemeClr val="accent6"/>
              </a:buClr>
              <a:buFont typeface="Wingdings" pitchFamily="2" charset="2"/>
              <a:buChar char="Ø"/>
            </a:pPr>
            <a:r>
              <a:rPr lang="en-US" dirty="0"/>
              <a:t>Represents mapping of association between relations into a table</a:t>
            </a:r>
          </a:p>
          <a:p>
            <a:pPr lvl="1">
              <a:buClr>
                <a:schemeClr val="accent6"/>
              </a:buClr>
              <a:buFont typeface="Wingdings" pitchFamily="2" charset="2"/>
              <a:buChar char="Ø"/>
            </a:pPr>
            <a:r>
              <a:rPr lang="en-US" dirty="0"/>
              <a:t>Allows navigation between tables</a:t>
            </a:r>
          </a:p>
          <a:p>
            <a:pPr marL="133350" indent="0" algn="l">
              <a:buSzPts val="1500"/>
            </a:pPr>
            <a:endParaRPr lang="en-US" dirty="0"/>
          </a:p>
          <a:p>
            <a:pPr marL="0" indent="0">
              <a:buNone/>
            </a:pPr>
            <a:endParaRPr lang="en-US" sz="2800" b="1" dirty="0"/>
          </a:p>
          <a:p>
            <a:pPr marL="0" indent="0">
              <a:buNone/>
            </a:pPr>
            <a:endParaRPr lang="en-US" sz="2000" dirty="0"/>
          </a:p>
        </p:txBody>
      </p:sp>
    </p:spTree>
    <p:extLst>
      <p:ext uri="{BB962C8B-B14F-4D97-AF65-F5344CB8AC3E}">
        <p14:creationId xmlns:p14="http://schemas.microsoft.com/office/powerpoint/2010/main" val="12975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200" y="976313"/>
            <a:ext cx="6635080" cy="5477023"/>
          </a:xfrm>
        </p:spPr>
        <p:txBody>
          <a:bodyPr>
            <a:normAutofit fontScale="85000" lnSpcReduction="20000"/>
          </a:bodyPr>
          <a:lstStyle/>
          <a:p>
            <a:pPr marL="0" indent="0">
              <a:buNone/>
            </a:pPr>
            <a:r>
              <a:rPr lang="en-US" sz="3100" b="1" dirty="0"/>
              <a:t>One-to-one or Zero-or-one Association 1/2</a:t>
            </a:r>
          </a:p>
          <a:p>
            <a:pPr marL="444500" indent="-285750" algn="l">
              <a:buClr>
                <a:schemeClr val="accent6"/>
              </a:buClr>
              <a:buSzPct val="100000"/>
              <a:buFont typeface="Wingdings" pitchFamily="2" charset="2"/>
              <a:buChar char="Ø"/>
            </a:pPr>
            <a:r>
              <a:rPr lang="en-US" dirty="0"/>
              <a:t>One-to-one association maps to:</a:t>
            </a:r>
          </a:p>
          <a:p>
            <a:pPr marL="742950" lvl="1" indent="-285750" algn="l">
              <a:buClr>
                <a:schemeClr val="accent6"/>
              </a:buClr>
              <a:buSzPct val="100000"/>
              <a:buFont typeface="Arial" panose="020B0604020202020204" pitchFamily="34" charset="0"/>
              <a:buChar char="•"/>
            </a:pPr>
            <a:r>
              <a:rPr lang="en-US" sz="3100" dirty="0"/>
              <a:t>Foreign key in one of relations</a:t>
            </a:r>
          </a:p>
          <a:p>
            <a:pPr marL="742950" lvl="1" indent="-285750" algn="l">
              <a:buClr>
                <a:schemeClr val="accent6"/>
              </a:buClr>
              <a:buSzPct val="100000"/>
              <a:buFont typeface="Arial" panose="020B0604020202020204" pitchFamily="34" charset="0"/>
              <a:buChar char="•"/>
            </a:pPr>
            <a:endParaRPr lang="en-US" dirty="0"/>
          </a:p>
          <a:p>
            <a:pPr marL="444500" indent="-285750" algn="l">
              <a:buClr>
                <a:schemeClr val="accent6"/>
              </a:buClr>
              <a:buSzPct val="100000"/>
              <a:buFont typeface="Wingdings" pitchFamily="2" charset="2"/>
              <a:buChar char="Ø"/>
            </a:pPr>
            <a:r>
              <a:rPr lang="en-US" dirty="0"/>
              <a:t>Zero-or-one association maps to:</a:t>
            </a:r>
          </a:p>
          <a:p>
            <a:pPr marL="742950" lvl="1" indent="-285750" algn="l">
              <a:buClr>
                <a:schemeClr val="accent6"/>
              </a:buClr>
              <a:buSzPct val="100000"/>
              <a:buFont typeface="Arial" panose="020B0604020202020204" pitchFamily="34" charset="0"/>
              <a:buChar char="•"/>
            </a:pPr>
            <a:r>
              <a:rPr lang="en-US" sz="3100" dirty="0"/>
              <a:t>Foreign key in optional relation</a:t>
            </a:r>
          </a:p>
          <a:p>
            <a:pPr marL="742950" lvl="1" indent="-285750" algn="l">
              <a:buClr>
                <a:schemeClr val="accent6"/>
              </a:buClr>
              <a:buSzPct val="100000"/>
              <a:buFont typeface="Arial" panose="020B0604020202020204" pitchFamily="34" charset="0"/>
              <a:buChar char="•"/>
            </a:pPr>
            <a:endParaRPr lang="en-US" dirty="0"/>
          </a:p>
          <a:p>
            <a:pPr marL="444500" indent="-285750" algn="l">
              <a:buClr>
                <a:schemeClr val="accent6"/>
              </a:buClr>
              <a:buSzPct val="100000"/>
              <a:buFont typeface="Wingdings" pitchFamily="2" charset="2"/>
              <a:buChar char="Ø"/>
            </a:pPr>
            <a:r>
              <a:rPr lang="en-US" dirty="0"/>
              <a:t>E.g., Customer </a:t>
            </a:r>
            <a:r>
              <a:rPr lang="en-US" u="sng" dirty="0"/>
              <a:t>Owns</a:t>
            </a:r>
            <a:r>
              <a:rPr lang="en-US" dirty="0"/>
              <a:t> Debit Card</a:t>
            </a:r>
          </a:p>
          <a:p>
            <a:pPr marL="285750" indent="-285750" algn="l">
              <a:buClr>
                <a:schemeClr val="accent6"/>
              </a:buClr>
              <a:buSzPct val="100000"/>
              <a:buFont typeface="Wingdings" pitchFamily="2" charset="2"/>
              <a:buChar char="Ø"/>
            </a:pPr>
            <a:endParaRPr lang="en-US" dirty="0"/>
          </a:p>
          <a:p>
            <a:pPr marL="444500" indent="-285750" algn="l">
              <a:buClr>
                <a:schemeClr val="accent6"/>
              </a:buClr>
              <a:buSzPct val="100000"/>
              <a:buFont typeface="Wingdings" pitchFamily="2" charset="2"/>
              <a:buChar char="Ø"/>
            </a:pPr>
            <a:r>
              <a:rPr lang="en-US" dirty="0"/>
              <a:t>Static model:</a:t>
            </a:r>
          </a:p>
          <a:p>
            <a:pPr marL="742950" lvl="1" indent="-285750" algn="l">
              <a:buClr>
                <a:schemeClr val="accent6"/>
              </a:buClr>
              <a:buSzPct val="100000"/>
              <a:buFont typeface="Arial" panose="020B0604020202020204" pitchFamily="34" charset="0"/>
              <a:buChar char="•"/>
            </a:pPr>
            <a:r>
              <a:rPr lang="en-US" dirty="0"/>
              <a:t>Customer (Customer Name, Customer Id, Customer Address)</a:t>
            </a:r>
          </a:p>
          <a:p>
            <a:pPr marL="742950" lvl="1" indent="-285750" algn="l">
              <a:buClr>
                <a:schemeClr val="accent6"/>
              </a:buClr>
              <a:buSzPct val="100000"/>
              <a:buFont typeface="Arial" panose="020B0604020202020204" pitchFamily="34" charset="0"/>
              <a:buChar char="•"/>
            </a:pPr>
            <a:r>
              <a:rPr lang="en-US" dirty="0"/>
              <a:t>Debit Card (Card Id, PIN, Expiration date, Status, Limit, Total)</a:t>
            </a:r>
          </a:p>
          <a:p>
            <a:pPr marL="133350" indent="0" algn="l">
              <a:buSzPts val="1500"/>
            </a:pPr>
            <a:endParaRPr lang="en-US" dirty="0"/>
          </a:p>
          <a:p>
            <a:pPr marL="0" indent="0">
              <a:buNone/>
            </a:pPr>
            <a:endParaRPr lang="en-US" sz="2800" b="1" dirty="0"/>
          </a:p>
          <a:p>
            <a:pPr marL="0" indent="0">
              <a:buNone/>
            </a:pPr>
            <a:endParaRPr lang="en-US" sz="2000" dirty="0"/>
          </a:p>
        </p:txBody>
      </p:sp>
      <p:pic>
        <p:nvPicPr>
          <p:cNvPr id="4" name="Picture 3" descr="Diagram&#10;&#10;Description automatically generated">
            <a:extLst>
              <a:ext uri="{FF2B5EF4-FFF2-40B4-BE49-F238E27FC236}">
                <a16:creationId xmlns:a16="http://schemas.microsoft.com/office/drawing/2014/main" id="{4D593200-0267-48F7-8E81-B6606EC7813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300192" y="1340768"/>
            <a:ext cx="2370919" cy="4900959"/>
          </a:xfrm>
          <a:prstGeom prst="rect">
            <a:avLst/>
          </a:prstGeom>
        </p:spPr>
      </p:pic>
    </p:spTree>
    <p:extLst>
      <p:ext uri="{BB962C8B-B14F-4D97-AF65-F5344CB8AC3E}">
        <p14:creationId xmlns:p14="http://schemas.microsoft.com/office/powerpoint/2010/main" val="302108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200" y="976313"/>
            <a:ext cx="8291264" cy="5477023"/>
          </a:xfrm>
        </p:spPr>
        <p:txBody>
          <a:bodyPr>
            <a:normAutofit fontScale="92500" lnSpcReduction="10000"/>
          </a:bodyPr>
          <a:lstStyle/>
          <a:p>
            <a:pPr marL="0" indent="0">
              <a:buNone/>
            </a:pPr>
            <a:r>
              <a:rPr lang="en-US" sz="3100" b="1" dirty="0"/>
              <a:t>One-to-one or Zero-or-one Association 2/2</a:t>
            </a:r>
          </a:p>
          <a:p>
            <a:pPr marL="0" indent="0" algn="l">
              <a:buSzPts val="1100"/>
              <a:buNone/>
            </a:pPr>
            <a:r>
              <a:rPr lang="en-US" sz="3000" dirty="0"/>
              <a:t>1. Relational Database Design:</a:t>
            </a:r>
          </a:p>
          <a:p>
            <a:pPr algn="l">
              <a:buClr>
                <a:schemeClr val="accent6"/>
              </a:buClr>
              <a:buFont typeface="Wingdings" pitchFamily="2" charset="2"/>
              <a:buChar char="Ø"/>
            </a:pPr>
            <a:r>
              <a:rPr lang="en-US" sz="3000" u="sng" dirty="0"/>
              <a:t>Customer Id </a:t>
            </a:r>
            <a:r>
              <a:rPr lang="en-US" sz="3000" dirty="0"/>
              <a:t>chosen as primary key of </a:t>
            </a:r>
            <a:r>
              <a:rPr lang="en-US" sz="3000" b="1" dirty="0"/>
              <a:t>Customer</a:t>
            </a:r>
          </a:p>
          <a:p>
            <a:pPr lvl="1" algn="l">
              <a:buClr>
                <a:schemeClr val="accent6"/>
              </a:buClr>
              <a:buFont typeface="Arial" panose="020B0604020202020204" pitchFamily="34" charset="0"/>
              <a:buChar char="•"/>
            </a:pPr>
            <a:r>
              <a:rPr lang="en-US" sz="2600" dirty="0"/>
              <a:t>Customer (Customer Name, </a:t>
            </a:r>
            <a:r>
              <a:rPr lang="en-US" sz="2600" u="sng" dirty="0"/>
              <a:t>Customer Id</a:t>
            </a:r>
            <a:r>
              <a:rPr lang="en-US" sz="2600" dirty="0"/>
              <a:t>, Customer Address)</a:t>
            </a:r>
          </a:p>
          <a:p>
            <a:pPr algn="l">
              <a:buClr>
                <a:schemeClr val="accent6"/>
              </a:buClr>
              <a:buFont typeface="Wingdings" pitchFamily="2" charset="2"/>
              <a:buChar char="Ø"/>
            </a:pPr>
            <a:r>
              <a:rPr lang="en-US" sz="3000" u="sng" dirty="0"/>
              <a:t>Card id </a:t>
            </a:r>
            <a:r>
              <a:rPr lang="en-US" sz="3000" dirty="0"/>
              <a:t>chosen as primary key of </a:t>
            </a:r>
            <a:r>
              <a:rPr lang="en-US" sz="3000" b="1" dirty="0"/>
              <a:t>Debit Card </a:t>
            </a:r>
            <a:r>
              <a:rPr lang="en-US" sz="3000" dirty="0"/>
              <a:t>relation</a:t>
            </a:r>
          </a:p>
          <a:p>
            <a:pPr marL="0" indent="0" algn="l">
              <a:buSzPts val="1100"/>
              <a:buNone/>
            </a:pPr>
            <a:r>
              <a:rPr lang="en-US" sz="3000" dirty="0"/>
              <a:t>2. Customer Id chosen as foreign key in </a:t>
            </a:r>
            <a:r>
              <a:rPr lang="en-US" sz="3000" b="1" dirty="0"/>
              <a:t>Debit Card</a:t>
            </a:r>
            <a:endParaRPr lang="en-US" sz="3000" dirty="0"/>
          </a:p>
          <a:p>
            <a:pPr marL="0" indent="0" algn="l">
              <a:buSzPts val="1100"/>
              <a:buNone/>
            </a:pPr>
            <a:r>
              <a:rPr lang="en-US" sz="3000" dirty="0"/>
              <a:t>3. Represents association between </a:t>
            </a:r>
            <a:r>
              <a:rPr lang="en-US" sz="3000" b="1" dirty="0"/>
              <a:t>Customer</a:t>
            </a:r>
            <a:r>
              <a:rPr lang="en-US" sz="3000" dirty="0"/>
              <a:t> and </a:t>
            </a:r>
            <a:r>
              <a:rPr lang="en-US" sz="3000" b="1" dirty="0"/>
              <a:t>Debit Card</a:t>
            </a:r>
            <a:r>
              <a:rPr lang="en-US" sz="3000" dirty="0"/>
              <a:t> relations</a:t>
            </a:r>
          </a:p>
          <a:p>
            <a:pPr marL="0" indent="0" algn="l">
              <a:buSzPts val="1100"/>
              <a:buNone/>
            </a:pPr>
            <a:r>
              <a:rPr lang="en-US" sz="3000" dirty="0"/>
              <a:t>4. Debit Card (</a:t>
            </a:r>
            <a:r>
              <a:rPr lang="en-US" sz="3000" u="sng" dirty="0"/>
              <a:t>Card Id</a:t>
            </a:r>
            <a:r>
              <a:rPr lang="en-US" sz="3000" dirty="0"/>
              <a:t>, PIN, Expiration date, Status, </a:t>
            </a:r>
            <a:r>
              <a:rPr lang="en-US" sz="3000" i="1" dirty="0"/>
              <a:t>Customer Id</a:t>
            </a:r>
            <a:r>
              <a:rPr lang="en-US" sz="3000" dirty="0"/>
              <a:t>)</a:t>
            </a:r>
          </a:p>
          <a:p>
            <a:pPr algn="l">
              <a:buClr>
                <a:schemeClr val="accent6"/>
              </a:buClr>
              <a:buFont typeface="Wingdings" pitchFamily="2" charset="2"/>
              <a:buChar char="Ø"/>
            </a:pPr>
            <a:r>
              <a:rPr lang="en-US" sz="3000" dirty="0"/>
              <a:t>(underline = </a:t>
            </a:r>
            <a:r>
              <a:rPr lang="en-US" sz="3000" u="sng" dirty="0"/>
              <a:t>primary key</a:t>
            </a:r>
            <a:r>
              <a:rPr lang="en-US" sz="3000" dirty="0"/>
              <a:t>, </a:t>
            </a:r>
            <a:r>
              <a:rPr lang="en-US" sz="3000" i="1" dirty="0"/>
              <a:t>italic</a:t>
            </a:r>
            <a:r>
              <a:rPr lang="en-US" sz="3000" dirty="0"/>
              <a:t> = foreign key)</a:t>
            </a:r>
          </a:p>
          <a:p>
            <a:pPr algn="l">
              <a:buClr>
                <a:schemeClr val="accent6"/>
              </a:buClr>
              <a:buFont typeface="Wingdings" pitchFamily="2" charset="2"/>
              <a:buChar char="Ø"/>
            </a:pPr>
            <a:endParaRPr lang="en-US" b="1" dirty="0"/>
          </a:p>
          <a:p>
            <a:pPr marL="133350" indent="0" algn="l">
              <a:buSzPts val="1500"/>
            </a:pPr>
            <a:endParaRPr lang="en-US" dirty="0"/>
          </a:p>
          <a:p>
            <a:pPr marL="0" indent="0">
              <a:buNone/>
            </a:pPr>
            <a:endParaRPr lang="en-US" sz="2800" b="1" dirty="0"/>
          </a:p>
          <a:p>
            <a:pPr marL="0" indent="0">
              <a:buNone/>
            </a:pPr>
            <a:endParaRPr lang="en-US" sz="2000" dirty="0"/>
          </a:p>
        </p:txBody>
      </p:sp>
    </p:spTree>
    <p:extLst>
      <p:ext uri="{BB962C8B-B14F-4D97-AF65-F5344CB8AC3E}">
        <p14:creationId xmlns:p14="http://schemas.microsoft.com/office/powerpoint/2010/main" val="399857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200" y="976313"/>
            <a:ext cx="5410944" cy="5477023"/>
          </a:xfrm>
        </p:spPr>
        <p:txBody>
          <a:bodyPr>
            <a:normAutofit fontScale="92500" lnSpcReduction="20000"/>
          </a:bodyPr>
          <a:lstStyle/>
          <a:p>
            <a:pPr marL="0" indent="0">
              <a:buNone/>
            </a:pPr>
            <a:r>
              <a:rPr lang="en-US" sz="3100" b="1" dirty="0"/>
              <a:t>One-to-Many Association 1/2</a:t>
            </a:r>
          </a:p>
          <a:p>
            <a:pPr marL="285750" indent="-285750" algn="l">
              <a:buClr>
                <a:schemeClr val="accent6"/>
              </a:buClr>
              <a:buSzPct val="100000"/>
              <a:buFont typeface="Wingdings" pitchFamily="2" charset="2"/>
              <a:buChar char="Ø"/>
            </a:pPr>
            <a:r>
              <a:rPr lang="en-US" dirty="0"/>
              <a:t>One-to-many association maps to:</a:t>
            </a:r>
          </a:p>
          <a:p>
            <a:pPr marL="742950" lvl="1" indent="-285750" algn="l">
              <a:buClr>
                <a:schemeClr val="accent6"/>
              </a:buClr>
              <a:buSzPct val="100000"/>
              <a:buFont typeface="Arial" panose="020B0604020202020204" pitchFamily="34" charset="0"/>
              <a:buChar char="•"/>
            </a:pPr>
            <a:r>
              <a:rPr lang="en-US" dirty="0"/>
              <a:t>Foreign key in “many” relations</a:t>
            </a:r>
          </a:p>
          <a:p>
            <a:pPr marL="742950" lvl="1" indent="-285750" algn="l">
              <a:buClr>
                <a:schemeClr val="accent6"/>
              </a:buClr>
              <a:buSzPct val="100000"/>
              <a:buFont typeface="Arial" panose="020B0604020202020204" pitchFamily="34" charset="0"/>
              <a:buChar char="•"/>
            </a:pPr>
            <a:r>
              <a:rPr lang="en-US" dirty="0"/>
              <a:t>E.g., Customer </a:t>
            </a:r>
            <a:r>
              <a:rPr lang="en-US" u="sng" dirty="0"/>
              <a:t>Owns</a:t>
            </a:r>
            <a:r>
              <a:rPr lang="en-US" dirty="0"/>
              <a:t> Account</a:t>
            </a:r>
          </a:p>
          <a:p>
            <a:pPr marL="285750" indent="-285750" algn="l">
              <a:buClr>
                <a:schemeClr val="accent6"/>
              </a:buClr>
              <a:buSzPct val="100000"/>
              <a:buFont typeface="Wingdings" pitchFamily="2" charset="2"/>
              <a:buChar char="Ø"/>
            </a:pPr>
            <a:r>
              <a:rPr lang="en-US" dirty="0"/>
              <a:t>Static model:</a:t>
            </a:r>
          </a:p>
          <a:p>
            <a:pPr marL="742950" lvl="1" indent="-285750" algn="l">
              <a:buClr>
                <a:schemeClr val="accent6"/>
              </a:buClr>
              <a:buSzPct val="100000"/>
              <a:buFont typeface="Arial" panose="020B0604020202020204" pitchFamily="34" charset="0"/>
              <a:buChar char="•"/>
            </a:pPr>
            <a:r>
              <a:rPr lang="en-US" dirty="0"/>
              <a:t>Customer (Customer Name, </a:t>
            </a:r>
            <a:r>
              <a:rPr lang="en-US" u="sng" dirty="0"/>
              <a:t>Customer Id</a:t>
            </a:r>
            <a:r>
              <a:rPr lang="en-US" dirty="0"/>
              <a:t>, Customer Address)</a:t>
            </a:r>
          </a:p>
          <a:p>
            <a:pPr marL="742950" lvl="1" indent="-285750" algn="l">
              <a:buClr>
                <a:schemeClr val="accent6"/>
              </a:buClr>
              <a:buSzPct val="100000"/>
              <a:buFont typeface="Arial" panose="020B0604020202020204" pitchFamily="34" charset="0"/>
              <a:buChar char="•"/>
            </a:pPr>
            <a:r>
              <a:rPr lang="en-US" dirty="0"/>
              <a:t>Account (</a:t>
            </a:r>
            <a:r>
              <a:rPr lang="en-US" u="sng" dirty="0"/>
              <a:t>Account number</a:t>
            </a:r>
            <a:r>
              <a:rPr lang="en-US" dirty="0"/>
              <a:t>, Balance)</a:t>
            </a:r>
          </a:p>
          <a:p>
            <a:pPr marL="285750" indent="-285750" algn="l">
              <a:buClr>
                <a:schemeClr val="accent6"/>
              </a:buClr>
              <a:buSzPct val="100000"/>
              <a:buFont typeface="Wingdings" pitchFamily="2" charset="2"/>
              <a:buChar char="Ø"/>
            </a:pPr>
            <a:r>
              <a:rPr lang="en-US" dirty="0"/>
              <a:t>Relational Database Design:</a:t>
            </a:r>
          </a:p>
          <a:p>
            <a:pPr marL="742950" lvl="1" indent="-285750" algn="l">
              <a:buClr>
                <a:schemeClr val="accent6"/>
              </a:buClr>
              <a:buSzPct val="100000"/>
              <a:buFont typeface="Arial" panose="020B0604020202020204" pitchFamily="34" charset="0"/>
              <a:buChar char="•"/>
            </a:pPr>
            <a:r>
              <a:rPr lang="en-US" dirty="0"/>
              <a:t>Primary key of “one” relation (Customer) is chosen as foreign key in “many” relation (Account) </a:t>
            </a:r>
            <a:endParaRPr lang="en-US" b="1" dirty="0"/>
          </a:p>
          <a:p>
            <a:pPr marL="133350" indent="0" algn="l">
              <a:buSzPts val="1500"/>
            </a:pPr>
            <a:endParaRPr lang="en-US" dirty="0"/>
          </a:p>
          <a:p>
            <a:pPr marL="0" indent="0">
              <a:buNone/>
            </a:pPr>
            <a:endParaRPr lang="en-US" sz="2800" b="1" dirty="0"/>
          </a:p>
          <a:p>
            <a:pPr marL="0" indent="0">
              <a:buNone/>
            </a:pPr>
            <a:endParaRPr lang="en-US" sz="2000" dirty="0"/>
          </a:p>
        </p:txBody>
      </p:sp>
      <p:pic>
        <p:nvPicPr>
          <p:cNvPr id="4" name="Picture 3" descr="Diagram&#10;&#10;Description automatically generated">
            <a:extLst>
              <a:ext uri="{FF2B5EF4-FFF2-40B4-BE49-F238E27FC236}">
                <a16:creationId xmlns:a16="http://schemas.microsoft.com/office/drawing/2014/main" id="{D08F84F8-E0F1-47FC-86E7-EF9421D06D31}"/>
              </a:ext>
            </a:extLst>
          </p:cNvPr>
          <p:cNvPicPr>
            <a:picLocks noChangeAspect="1"/>
          </p:cNvPicPr>
          <p:nvPr/>
        </p:nvPicPr>
        <p:blipFill>
          <a:blip r:embed="rId2"/>
          <a:stretch>
            <a:fillRect/>
          </a:stretch>
        </p:blipFill>
        <p:spPr>
          <a:xfrm>
            <a:off x="6076950" y="1124744"/>
            <a:ext cx="2609849" cy="5016093"/>
          </a:xfrm>
          <a:prstGeom prst="rect">
            <a:avLst/>
          </a:prstGeom>
        </p:spPr>
      </p:pic>
    </p:spTree>
    <p:extLst>
      <p:ext uri="{BB962C8B-B14F-4D97-AF65-F5344CB8AC3E}">
        <p14:creationId xmlns:p14="http://schemas.microsoft.com/office/powerpoint/2010/main" val="360353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369-2EB4-4714-963C-554ABBF7EF4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0C02194-39A7-47FA-99F9-38C57FFF42FC}"/>
              </a:ext>
            </a:extLst>
          </p:cNvPr>
          <p:cNvSpPr>
            <a:spLocks noGrp="1"/>
          </p:cNvSpPr>
          <p:nvPr>
            <p:ph idx="1"/>
          </p:nvPr>
        </p:nvSpPr>
        <p:spPr/>
        <p:txBody>
          <a:bodyPr>
            <a:normAutofit/>
          </a:bodyPr>
          <a:lstStyle/>
          <a:p>
            <a:r>
              <a:rPr lang="en-US" dirty="0"/>
              <a:t>In client/server systems</a:t>
            </a:r>
          </a:p>
          <a:p>
            <a:pPr lvl="1"/>
            <a:r>
              <a:rPr lang="en-US" dirty="0"/>
              <a:t>a </a:t>
            </a:r>
            <a:r>
              <a:rPr lang="en-US" b="1" i="1" dirty="0"/>
              <a:t>client</a:t>
            </a:r>
            <a:r>
              <a:rPr lang="en-US" dirty="0"/>
              <a:t> is a requester of services</a:t>
            </a:r>
          </a:p>
          <a:p>
            <a:pPr lvl="1"/>
            <a:r>
              <a:rPr lang="en-US" dirty="0"/>
              <a:t>a </a:t>
            </a:r>
            <a:r>
              <a:rPr lang="en-US" b="1" i="1" dirty="0"/>
              <a:t>server</a:t>
            </a:r>
            <a:r>
              <a:rPr lang="en-US" dirty="0"/>
              <a:t> is a provider </a:t>
            </a:r>
          </a:p>
          <a:p>
            <a:pPr marL="720725" lvl="2" indent="0">
              <a:buNone/>
            </a:pPr>
            <a:r>
              <a:rPr lang="en-US" sz="2800" dirty="0"/>
              <a:t>of services</a:t>
            </a:r>
          </a:p>
          <a:p>
            <a:r>
              <a:rPr lang="en-US" dirty="0"/>
              <a:t>Typical servers are </a:t>
            </a:r>
          </a:p>
          <a:p>
            <a:pPr lvl="1"/>
            <a:r>
              <a:rPr lang="en-US" dirty="0"/>
              <a:t>file servers, </a:t>
            </a:r>
          </a:p>
          <a:p>
            <a:pPr lvl="1"/>
            <a:r>
              <a:rPr lang="en-US" dirty="0"/>
              <a:t>database servers, </a:t>
            </a:r>
          </a:p>
          <a:p>
            <a:pPr lvl="1"/>
            <a:r>
              <a:rPr lang="en-US" dirty="0"/>
              <a:t>line printer servers</a:t>
            </a:r>
          </a:p>
        </p:txBody>
      </p:sp>
      <p:pic>
        <p:nvPicPr>
          <p:cNvPr id="1026" name="Picture 2" descr="Client–server model - Wikipedia">
            <a:extLst>
              <a:ext uri="{FF2B5EF4-FFF2-40B4-BE49-F238E27FC236}">
                <a16:creationId xmlns:a16="http://schemas.microsoft.com/office/drawing/2014/main" id="{B796C2A7-C1DE-49D4-9FBC-9803AA624C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2204864"/>
            <a:ext cx="4386233" cy="263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42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599" cy="5477023"/>
          </a:xfrm>
        </p:spPr>
        <p:txBody>
          <a:bodyPr>
            <a:normAutofit/>
          </a:bodyPr>
          <a:lstStyle/>
          <a:p>
            <a:pPr marL="0" indent="0">
              <a:buNone/>
            </a:pPr>
            <a:r>
              <a:rPr lang="en-US" sz="3100" b="1" dirty="0"/>
              <a:t>One-to-Many Association 2/2</a:t>
            </a:r>
          </a:p>
          <a:p>
            <a:pPr marL="0" indent="0" algn="l">
              <a:buSzPts val="1100"/>
              <a:buNone/>
            </a:pPr>
            <a:r>
              <a:rPr lang="en-US" dirty="0"/>
              <a:t>Relational Database Design:</a:t>
            </a:r>
          </a:p>
          <a:p>
            <a:pPr algn="l">
              <a:buClr>
                <a:schemeClr val="accent6"/>
              </a:buClr>
              <a:buFont typeface="Wingdings" pitchFamily="2" charset="2"/>
              <a:buChar char="Ø"/>
            </a:pPr>
            <a:r>
              <a:rPr lang="en-US" dirty="0"/>
              <a:t>Customer Id chosen as primary key of Customer relation</a:t>
            </a:r>
          </a:p>
          <a:p>
            <a:pPr lvl="1" algn="l">
              <a:buClr>
                <a:schemeClr val="accent6"/>
              </a:buClr>
              <a:buFont typeface="Arial" panose="020B0604020202020204" pitchFamily="34" charset="0"/>
              <a:buChar char="•"/>
            </a:pPr>
            <a:r>
              <a:rPr lang="en-US" dirty="0"/>
              <a:t>Customer (Customer Name, </a:t>
            </a:r>
            <a:r>
              <a:rPr lang="en-US" u="sng" dirty="0"/>
              <a:t>Customer Id</a:t>
            </a:r>
            <a:r>
              <a:rPr lang="en-US" dirty="0"/>
              <a:t>, Customer Address)</a:t>
            </a:r>
          </a:p>
          <a:p>
            <a:pPr algn="l">
              <a:buClr>
                <a:schemeClr val="accent6"/>
              </a:buClr>
              <a:buFont typeface="Wingdings" pitchFamily="2" charset="2"/>
              <a:buChar char="Ø"/>
            </a:pPr>
            <a:r>
              <a:rPr lang="en-US" dirty="0"/>
              <a:t>Account Number is chosen as primary key of Account relation</a:t>
            </a:r>
          </a:p>
          <a:p>
            <a:pPr algn="l">
              <a:buClr>
                <a:schemeClr val="accent6"/>
              </a:buClr>
              <a:buFont typeface="Wingdings" pitchFamily="2" charset="2"/>
              <a:buChar char="Ø"/>
            </a:pPr>
            <a:r>
              <a:rPr lang="en-US" dirty="0"/>
              <a:t>Customer Id is foreign key in Account relation</a:t>
            </a:r>
          </a:p>
          <a:p>
            <a:pPr lvl="1" algn="l">
              <a:buClr>
                <a:schemeClr val="accent6"/>
              </a:buClr>
              <a:buFont typeface="Arial" panose="020B0604020202020204" pitchFamily="34" charset="0"/>
              <a:buChar char="•"/>
            </a:pPr>
            <a:r>
              <a:rPr lang="en-US" dirty="0"/>
              <a:t>Account (</a:t>
            </a:r>
            <a:r>
              <a:rPr lang="en-US" u="sng" dirty="0"/>
              <a:t>Account Number</a:t>
            </a:r>
            <a:r>
              <a:rPr lang="en-US" dirty="0"/>
              <a:t>, Balance, </a:t>
            </a:r>
            <a:r>
              <a:rPr lang="en-US" i="1" dirty="0"/>
              <a:t>Customer Id</a:t>
            </a:r>
            <a:r>
              <a:rPr lang="en-US" dirty="0"/>
              <a:t>)</a:t>
            </a:r>
          </a:p>
          <a:p>
            <a:pPr marL="0" indent="0">
              <a:buNone/>
            </a:pPr>
            <a:endParaRPr lang="en-US" sz="2800" b="1" dirty="0"/>
          </a:p>
          <a:p>
            <a:pPr marL="0" indent="0">
              <a:buNone/>
            </a:pPr>
            <a:endParaRPr lang="en-US" sz="2000" dirty="0"/>
          </a:p>
        </p:txBody>
      </p:sp>
    </p:spTree>
    <p:extLst>
      <p:ext uri="{BB962C8B-B14F-4D97-AF65-F5344CB8AC3E}">
        <p14:creationId xmlns:p14="http://schemas.microsoft.com/office/powerpoint/2010/main" val="361960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599" cy="5477023"/>
          </a:xfrm>
        </p:spPr>
        <p:txBody>
          <a:bodyPr>
            <a:normAutofit fontScale="92500" lnSpcReduction="20000"/>
          </a:bodyPr>
          <a:lstStyle/>
          <a:p>
            <a:pPr marL="0" indent="0">
              <a:buNone/>
            </a:pPr>
            <a:r>
              <a:rPr lang="en-US" sz="3100" b="1" dirty="0"/>
              <a:t>Static Model Association Class 1/2</a:t>
            </a:r>
          </a:p>
          <a:p>
            <a:pPr marL="342900" indent="-342900" algn="l">
              <a:buClr>
                <a:schemeClr val="tx1"/>
              </a:buClr>
              <a:buSzPct val="100000"/>
              <a:buFont typeface="+mj-lt"/>
              <a:buAutoNum type="arabicPeriod"/>
            </a:pPr>
            <a:r>
              <a:rPr lang="en-US" dirty="0"/>
              <a:t>An association class models association between two or more classes  and is typically used to represent a many-to-many association</a:t>
            </a:r>
          </a:p>
          <a:p>
            <a:pPr marL="342900" indent="-342900" algn="l">
              <a:buClr>
                <a:schemeClr val="tx1"/>
              </a:buClr>
              <a:buSzPct val="100000"/>
              <a:buFont typeface="+mj-lt"/>
              <a:buAutoNum type="arabicPeriod"/>
            </a:pPr>
            <a:r>
              <a:rPr lang="en-US" dirty="0"/>
              <a:t>Association class is mapped to associative relation</a:t>
            </a:r>
          </a:p>
          <a:p>
            <a:pPr marL="342900" indent="-342900" algn="l">
              <a:buClr>
                <a:schemeClr val="tx1"/>
              </a:buClr>
              <a:buSzPct val="100000"/>
              <a:buFont typeface="+mj-lt"/>
              <a:buAutoNum type="arabicPeriod"/>
            </a:pPr>
            <a:r>
              <a:rPr lang="en-US" dirty="0"/>
              <a:t>Associative relation</a:t>
            </a:r>
          </a:p>
          <a:p>
            <a:pPr marL="800100" lvl="1" indent="-342900" algn="l">
              <a:buClr>
                <a:schemeClr val="accent6"/>
              </a:buClr>
              <a:buSzPct val="100000"/>
              <a:buFont typeface="Wingdings" pitchFamily="2" charset="2"/>
              <a:buChar char="Ø"/>
            </a:pPr>
            <a:r>
              <a:rPr lang="en-US" dirty="0"/>
              <a:t>Relation to represent association between two or more relations</a:t>
            </a:r>
          </a:p>
          <a:p>
            <a:pPr marL="800100" lvl="1" indent="-342900" algn="l">
              <a:buClr>
                <a:schemeClr val="accent6"/>
              </a:buClr>
              <a:buSzPct val="100000"/>
              <a:buFont typeface="Wingdings" pitchFamily="2" charset="2"/>
              <a:buChar char="Ø"/>
            </a:pPr>
            <a:r>
              <a:rPr lang="en-US" dirty="0"/>
              <a:t>Primary key of associative relation </a:t>
            </a:r>
          </a:p>
          <a:p>
            <a:pPr marL="1257300" lvl="2" indent="-342900" algn="l">
              <a:buClr>
                <a:schemeClr val="accent6"/>
              </a:buClr>
              <a:buSzPct val="100000"/>
              <a:buFont typeface="Arial" panose="020B0604020202020204" pitchFamily="34" charset="0"/>
              <a:buChar char="•"/>
            </a:pPr>
            <a:r>
              <a:rPr lang="en-US" sz="2600" dirty="0"/>
              <a:t>Concatenated key</a:t>
            </a:r>
          </a:p>
          <a:p>
            <a:pPr marL="1257300" lvl="2" indent="-342900" algn="l">
              <a:buClr>
                <a:schemeClr val="accent6"/>
              </a:buClr>
              <a:buSzPct val="100000"/>
              <a:buFont typeface="Arial" panose="020B0604020202020204" pitchFamily="34" charset="0"/>
              <a:buChar char="•"/>
            </a:pPr>
            <a:r>
              <a:rPr lang="en-US" sz="2600" dirty="0"/>
              <a:t>Formed from primary key of each relation that participates in association</a:t>
            </a:r>
            <a:endParaRPr lang="en-US" sz="3000" b="1" dirty="0"/>
          </a:p>
          <a:p>
            <a:pPr marL="0" indent="0">
              <a:buNone/>
            </a:pPr>
            <a:endParaRPr lang="en-US" sz="2000" dirty="0"/>
          </a:p>
        </p:txBody>
      </p:sp>
    </p:spTree>
    <p:extLst>
      <p:ext uri="{BB962C8B-B14F-4D97-AF65-F5344CB8AC3E}">
        <p14:creationId xmlns:p14="http://schemas.microsoft.com/office/powerpoint/2010/main" val="3721278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599" cy="5477023"/>
          </a:xfrm>
        </p:spPr>
        <p:txBody>
          <a:bodyPr>
            <a:normAutofit/>
          </a:bodyPr>
          <a:lstStyle/>
          <a:p>
            <a:pPr marL="0" indent="0">
              <a:buNone/>
            </a:pPr>
            <a:r>
              <a:rPr lang="en-US" sz="3100" b="1" dirty="0"/>
              <a:t>Static Model Association Class 2/2</a:t>
            </a:r>
          </a:p>
          <a:p>
            <a:pPr marL="342900" indent="-342900" algn="l">
              <a:buClr>
                <a:schemeClr val="tx1"/>
              </a:buClr>
              <a:buSzPct val="100000"/>
              <a:buFont typeface="+mj-lt"/>
              <a:buAutoNum type="arabicPeriod"/>
            </a:pPr>
            <a:r>
              <a:rPr lang="en-US" sz="2400" dirty="0"/>
              <a:t>E.g., Hours association class:</a:t>
            </a:r>
          </a:p>
          <a:p>
            <a:pPr marL="800100" lvl="1" indent="-342900" algn="l">
              <a:buClr>
                <a:schemeClr val="accent6"/>
              </a:buClr>
              <a:buSzPct val="100000"/>
              <a:buFont typeface="Wingdings" pitchFamily="2" charset="2"/>
              <a:buChar char="Ø"/>
            </a:pPr>
            <a:r>
              <a:rPr lang="en-US" sz="2000" dirty="0"/>
              <a:t>Represents association between Project and Employee classes</a:t>
            </a:r>
          </a:p>
          <a:p>
            <a:pPr marL="800100" lvl="1" indent="-342900" algn="l">
              <a:buClr>
                <a:schemeClr val="accent6"/>
              </a:buClr>
              <a:buSzPct val="100000"/>
              <a:buFont typeface="Wingdings" pitchFamily="2" charset="2"/>
              <a:buChar char="Ø"/>
            </a:pPr>
            <a:r>
              <a:rPr lang="en-US" sz="2000" dirty="0"/>
              <a:t>Mapped to Associative relation Hours</a:t>
            </a:r>
          </a:p>
          <a:p>
            <a:pPr marL="342900" indent="-342900" algn="l">
              <a:buClr>
                <a:schemeClr val="tx1"/>
              </a:buClr>
              <a:buSzPct val="100000"/>
              <a:buFont typeface="+mj-lt"/>
              <a:buAutoNum type="arabicPeriod"/>
            </a:pPr>
            <a:r>
              <a:rPr lang="en-US" sz="2400" dirty="0"/>
              <a:t>Static model:</a:t>
            </a:r>
          </a:p>
          <a:p>
            <a:pPr marL="800100" lvl="1" indent="-342900" algn="l">
              <a:buClr>
                <a:schemeClr val="accent6"/>
              </a:buClr>
              <a:buSzPct val="100000"/>
              <a:buFont typeface="Wingdings" pitchFamily="2" charset="2"/>
              <a:buChar char="Ø"/>
            </a:pPr>
            <a:r>
              <a:rPr lang="en-US" sz="2000" dirty="0"/>
              <a:t>Project (Project id, Project name)</a:t>
            </a:r>
          </a:p>
          <a:p>
            <a:pPr marL="800100" lvl="1" indent="-342900" algn="l">
              <a:buClr>
                <a:schemeClr val="accent6"/>
              </a:buClr>
              <a:buSzPct val="100000"/>
              <a:buFont typeface="Wingdings" pitchFamily="2" charset="2"/>
              <a:buChar char="Ø"/>
            </a:pPr>
            <a:r>
              <a:rPr lang="en-US" sz="2000" dirty="0"/>
              <a:t>Employee (Employee id, Employee name, Employee address)</a:t>
            </a:r>
          </a:p>
          <a:p>
            <a:pPr marL="800100" lvl="1" indent="-342900" algn="l">
              <a:buClr>
                <a:schemeClr val="accent6"/>
              </a:buClr>
              <a:buSzPct val="100000"/>
              <a:buFont typeface="Wingdings" pitchFamily="2" charset="2"/>
              <a:buChar char="Ø"/>
            </a:pPr>
            <a:r>
              <a:rPr lang="en-US" sz="2000" dirty="0"/>
              <a:t>Hours (Hours Worked)</a:t>
            </a:r>
          </a:p>
          <a:p>
            <a:pPr marL="1257300" lvl="2" indent="-342900" algn="l">
              <a:buClr>
                <a:schemeClr val="accent6"/>
              </a:buClr>
              <a:buSzPct val="100000"/>
              <a:buFont typeface="Arial" panose="020B0604020202020204" pitchFamily="34" charset="0"/>
              <a:buChar char="•"/>
            </a:pPr>
            <a:r>
              <a:rPr lang="en-US" sz="1800" dirty="0"/>
              <a:t>Hours Worked is attribute of association</a:t>
            </a:r>
          </a:p>
          <a:p>
            <a:pPr marL="0" indent="0">
              <a:buNone/>
            </a:pPr>
            <a:endParaRPr lang="en-US" sz="2000" dirty="0"/>
          </a:p>
        </p:txBody>
      </p:sp>
      <p:pic>
        <p:nvPicPr>
          <p:cNvPr id="4" name="Picture 3" descr="Diagram&#10;&#10;Description automatically generated">
            <a:extLst>
              <a:ext uri="{FF2B5EF4-FFF2-40B4-BE49-F238E27FC236}">
                <a16:creationId xmlns:a16="http://schemas.microsoft.com/office/drawing/2014/main" id="{2A497BFD-858E-451D-95F3-A57B9F7AE3B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75656" y="4077072"/>
            <a:ext cx="6408712" cy="3157234"/>
          </a:xfrm>
          <a:prstGeom prst="rect">
            <a:avLst/>
          </a:prstGeom>
        </p:spPr>
      </p:pic>
    </p:spTree>
    <p:extLst>
      <p:ext uri="{BB962C8B-B14F-4D97-AF65-F5344CB8AC3E}">
        <p14:creationId xmlns:p14="http://schemas.microsoft.com/office/powerpoint/2010/main" val="1668329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363273" cy="5477023"/>
          </a:xfrm>
        </p:spPr>
        <p:txBody>
          <a:bodyPr>
            <a:normAutofit/>
          </a:bodyPr>
          <a:lstStyle/>
          <a:p>
            <a:pPr marL="0" indent="0">
              <a:buNone/>
            </a:pPr>
            <a:r>
              <a:rPr lang="en-US" b="1" dirty="0"/>
              <a:t>Relational Database Design Associative Relation</a:t>
            </a:r>
            <a:endParaRPr lang="en-US" sz="2800" b="1" dirty="0"/>
          </a:p>
          <a:p>
            <a:pPr marL="342900" indent="-342900" algn="l">
              <a:buClr>
                <a:schemeClr val="tx1"/>
              </a:buClr>
              <a:buSzPct val="100000"/>
              <a:buFont typeface="+mj-lt"/>
              <a:buAutoNum type="arabicPeriod"/>
            </a:pPr>
            <a:r>
              <a:rPr lang="en-US" dirty="0"/>
              <a:t>Relational Database Design</a:t>
            </a:r>
          </a:p>
          <a:p>
            <a:pPr marL="800100" lvl="1" indent="-342900" algn="l">
              <a:buClr>
                <a:schemeClr val="accent6"/>
              </a:buClr>
              <a:buSzPct val="100000"/>
              <a:buFont typeface="Wingdings" pitchFamily="2" charset="2"/>
              <a:buChar char="Ø"/>
            </a:pPr>
            <a:r>
              <a:rPr lang="en-US" dirty="0"/>
              <a:t>Project (</a:t>
            </a:r>
            <a:r>
              <a:rPr lang="en-US" u="sng" dirty="0"/>
              <a:t>Project id</a:t>
            </a:r>
            <a:r>
              <a:rPr lang="en-US" dirty="0"/>
              <a:t>, Project name)</a:t>
            </a:r>
          </a:p>
          <a:p>
            <a:pPr marL="800100" lvl="1" indent="-342900" algn="l">
              <a:buClr>
                <a:schemeClr val="accent6"/>
              </a:buClr>
              <a:buSzPct val="100000"/>
              <a:buFont typeface="Wingdings" pitchFamily="2" charset="2"/>
              <a:buChar char="Ø"/>
            </a:pPr>
            <a:r>
              <a:rPr lang="en-US" dirty="0"/>
              <a:t>Employee (</a:t>
            </a:r>
            <a:r>
              <a:rPr lang="en-US" u="sng" dirty="0"/>
              <a:t>Employee id</a:t>
            </a:r>
            <a:r>
              <a:rPr lang="en-US" dirty="0"/>
              <a:t>, Employee name, Employee address)</a:t>
            </a:r>
          </a:p>
          <a:p>
            <a:pPr marL="800100" lvl="1" indent="-342900" algn="l">
              <a:buClr>
                <a:schemeClr val="accent6"/>
              </a:buClr>
              <a:buSzPct val="100000"/>
              <a:buFont typeface="Wingdings" pitchFamily="2" charset="2"/>
              <a:buChar char="Ø"/>
            </a:pPr>
            <a:endParaRPr lang="en-US" dirty="0"/>
          </a:p>
          <a:p>
            <a:pPr marL="342900" indent="-342900" algn="l">
              <a:buClr>
                <a:schemeClr val="tx1"/>
              </a:buClr>
              <a:buSzPct val="100000"/>
              <a:buFont typeface="+mj-lt"/>
              <a:buAutoNum type="arabicPeriod"/>
            </a:pPr>
            <a:r>
              <a:rPr lang="en-US" dirty="0"/>
              <a:t>Project id and Employee id </a:t>
            </a:r>
          </a:p>
          <a:p>
            <a:pPr marL="800100" lvl="1" indent="-342900" algn="l">
              <a:buClr>
                <a:schemeClr val="accent6"/>
              </a:buClr>
              <a:buSzPct val="100000"/>
              <a:buFont typeface="Wingdings" pitchFamily="2" charset="2"/>
              <a:buChar char="Ø"/>
            </a:pPr>
            <a:r>
              <a:rPr lang="en-US" dirty="0"/>
              <a:t>Form concatenated primary key of Hours relation</a:t>
            </a:r>
          </a:p>
          <a:p>
            <a:pPr marL="800100" lvl="1" indent="-342900" algn="l">
              <a:buClr>
                <a:schemeClr val="accent6"/>
              </a:buClr>
              <a:buSzPct val="100000"/>
              <a:buFont typeface="Wingdings" pitchFamily="2" charset="2"/>
              <a:buChar char="Ø"/>
            </a:pPr>
            <a:r>
              <a:rPr lang="en-US" dirty="0"/>
              <a:t>Also foreign keys</a:t>
            </a:r>
          </a:p>
          <a:p>
            <a:pPr marL="1257300" lvl="2" indent="-342900" algn="l">
              <a:buClr>
                <a:schemeClr val="accent6"/>
              </a:buClr>
              <a:buSzPct val="100000"/>
              <a:buFont typeface="Arial" panose="020B0604020202020204" pitchFamily="34" charset="0"/>
              <a:buChar char="•"/>
            </a:pPr>
            <a:r>
              <a:rPr lang="en-US" dirty="0"/>
              <a:t>Hours (</a:t>
            </a:r>
            <a:r>
              <a:rPr lang="en-US" i="1" u="sng" dirty="0"/>
              <a:t>Project id</a:t>
            </a:r>
            <a:r>
              <a:rPr lang="en-US" dirty="0"/>
              <a:t>, </a:t>
            </a:r>
            <a:r>
              <a:rPr lang="en-US" i="1" u="sng" dirty="0"/>
              <a:t>Employee id</a:t>
            </a:r>
            <a:r>
              <a:rPr lang="en-US" dirty="0"/>
              <a:t>, Hours worked)</a:t>
            </a:r>
          </a:p>
          <a:p>
            <a:pPr marL="0" indent="0">
              <a:buNone/>
            </a:pPr>
            <a:endParaRPr lang="en-US" sz="2000" dirty="0"/>
          </a:p>
        </p:txBody>
      </p:sp>
    </p:spTree>
    <p:extLst>
      <p:ext uri="{BB962C8B-B14F-4D97-AF65-F5344CB8AC3E}">
        <p14:creationId xmlns:p14="http://schemas.microsoft.com/office/powerpoint/2010/main" val="365072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363273" cy="5477023"/>
          </a:xfrm>
        </p:spPr>
        <p:txBody>
          <a:bodyPr>
            <a:normAutofit fontScale="92500" lnSpcReduction="10000"/>
          </a:bodyPr>
          <a:lstStyle/>
          <a:p>
            <a:pPr marL="0" indent="0">
              <a:buNone/>
            </a:pPr>
            <a:r>
              <a:rPr lang="en-US" sz="3000" b="1" dirty="0"/>
              <a:t>Static Model Aggregation/Composition Hierarchy</a:t>
            </a:r>
          </a:p>
          <a:p>
            <a:pPr marL="0" lvl="0" indent="0">
              <a:buClr>
                <a:schemeClr val="dk1"/>
              </a:buClr>
              <a:buSzPts val="1100"/>
              <a:buNone/>
            </a:pPr>
            <a:r>
              <a:rPr lang="en-US" dirty="0"/>
              <a:t>Whole/part relationship</a:t>
            </a:r>
          </a:p>
          <a:p>
            <a:pPr lvl="0" indent="-323850">
              <a:buSzPts val="1500"/>
              <a:buFont typeface="Wingdings" pitchFamily="2" charset="2"/>
              <a:buChar char="Ø"/>
            </a:pPr>
            <a:r>
              <a:rPr lang="en-US" dirty="0"/>
              <a:t>Aggregate/Composite (whole) class is mapped to relation</a:t>
            </a:r>
          </a:p>
          <a:p>
            <a:pPr lvl="0" indent="-323850">
              <a:buSzPts val="1500"/>
              <a:buFont typeface="Wingdings" pitchFamily="2" charset="2"/>
              <a:buChar char="Ø"/>
            </a:pPr>
            <a:r>
              <a:rPr lang="en-US" dirty="0"/>
              <a:t>Each part class is mapped to relation</a:t>
            </a:r>
          </a:p>
          <a:p>
            <a:pPr lvl="0" indent="-323850">
              <a:buSzPts val="1500"/>
              <a:buFont typeface="Wingdings" pitchFamily="2" charset="2"/>
              <a:buChar char="Ø"/>
            </a:pPr>
            <a:r>
              <a:rPr lang="en-US" dirty="0"/>
              <a:t>Primary key of aggregate/composite relation </a:t>
            </a:r>
          </a:p>
          <a:p>
            <a:pPr lvl="1" indent="-323850">
              <a:buClr>
                <a:schemeClr val="accent6"/>
              </a:buClr>
              <a:buSzPct val="80000"/>
              <a:buFont typeface="Wingdings" pitchFamily="2" charset="2"/>
              <a:buChar char="q"/>
            </a:pPr>
            <a:r>
              <a:rPr lang="en-US" dirty="0"/>
              <a:t>All of primary key of component relation</a:t>
            </a:r>
          </a:p>
          <a:p>
            <a:pPr lvl="2">
              <a:buClr>
                <a:schemeClr val="accent6"/>
              </a:buClr>
              <a:buFont typeface="Wingdings" pitchFamily="2" charset="2"/>
              <a:buChar char="§"/>
            </a:pPr>
            <a:r>
              <a:rPr lang="en-US" dirty="0"/>
              <a:t>1-1 aggregation</a:t>
            </a:r>
          </a:p>
          <a:p>
            <a:pPr lvl="1" indent="-323850">
              <a:buClr>
                <a:schemeClr val="accent6"/>
              </a:buClr>
              <a:buSzPct val="80000"/>
              <a:buFont typeface="Wingdings" pitchFamily="2" charset="2"/>
              <a:buChar char="q"/>
            </a:pPr>
            <a:r>
              <a:rPr lang="en-US" dirty="0"/>
              <a:t>Part of primary key of component relation</a:t>
            </a:r>
          </a:p>
          <a:p>
            <a:pPr lvl="2">
              <a:buClr>
                <a:schemeClr val="accent6"/>
              </a:buClr>
              <a:buFont typeface="Wingdings" pitchFamily="2" charset="2"/>
              <a:buChar char="§"/>
            </a:pPr>
            <a:r>
              <a:rPr lang="en-US" dirty="0"/>
              <a:t>1-n aggregation</a:t>
            </a:r>
          </a:p>
          <a:p>
            <a:pPr lvl="1" indent="-323850">
              <a:buClr>
                <a:schemeClr val="accent6"/>
              </a:buClr>
              <a:buSzPct val="80000"/>
              <a:buFont typeface="Wingdings" pitchFamily="2" charset="2"/>
              <a:buChar char="q"/>
            </a:pPr>
            <a:r>
              <a:rPr lang="en-US" dirty="0"/>
              <a:t>Foreign key</a:t>
            </a:r>
          </a:p>
          <a:p>
            <a:pPr lvl="2">
              <a:buClr>
                <a:schemeClr val="accent6"/>
              </a:buClr>
              <a:buFont typeface="Wingdings" pitchFamily="2" charset="2"/>
              <a:buChar char="§"/>
            </a:pPr>
            <a:r>
              <a:rPr lang="en-US" dirty="0"/>
              <a:t>If not needed to uniquely identify component relation</a:t>
            </a:r>
          </a:p>
          <a:p>
            <a:pPr marL="0" indent="0">
              <a:buNone/>
            </a:pPr>
            <a:endParaRPr lang="en-US" sz="2000" dirty="0"/>
          </a:p>
        </p:txBody>
      </p:sp>
    </p:spTree>
    <p:extLst>
      <p:ext uri="{BB962C8B-B14F-4D97-AF65-F5344CB8AC3E}">
        <p14:creationId xmlns:p14="http://schemas.microsoft.com/office/powerpoint/2010/main" val="301207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5482953" cy="5044975"/>
          </a:xfrm>
        </p:spPr>
        <p:txBody>
          <a:bodyPr>
            <a:normAutofit fontScale="70000" lnSpcReduction="20000"/>
          </a:bodyPr>
          <a:lstStyle/>
          <a:p>
            <a:pPr marL="0" indent="0">
              <a:buNone/>
            </a:pPr>
            <a:r>
              <a:rPr lang="en-US" sz="3400" b="1" dirty="0"/>
              <a:t>Relational Database Design Aggregation / Composition Hierarchy</a:t>
            </a:r>
          </a:p>
          <a:p>
            <a:pPr marL="342900" indent="-342900" algn="l">
              <a:buClr>
                <a:schemeClr val="tx1"/>
              </a:buClr>
              <a:buSzPct val="100000"/>
              <a:buFont typeface="+mj-lt"/>
              <a:buAutoNum type="arabicPeriod"/>
            </a:pPr>
            <a:r>
              <a:rPr lang="en-US" dirty="0"/>
              <a:t>E.g., Static Model:</a:t>
            </a:r>
          </a:p>
          <a:p>
            <a:pPr marL="800100" lvl="1" indent="-342900" algn="l">
              <a:buClr>
                <a:schemeClr val="accent6"/>
              </a:buClr>
              <a:buSzPct val="100000"/>
              <a:buFont typeface="Wingdings" pitchFamily="2" charset="2"/>
              <a:buChar char="Ø"/>
            </a:pPr>
            <a:r>
              <a:rPr lang="en-US" dirty="0"/>
              <a:t>Department IS PART OF College </a:t>
            </a:r>
          </a:p>
          <a:p>
            <a:pPr marL="800100" lvl="1" indent="-342900" algn="l">
              <a:buClr>
                <a:schemeClr val="accent6"/>
              </a:buClr>
              <a:buSzPct val="100000"/>
              <a:buFont typeface="Wingdings" pitchFamily="2" charset="2"/>
              <a:buChar char="Ø"/>
            </a:pPr>
            <a:r>
              <a:rPr lang="en-US" dirty="0"/>
              <a:t>Admin Office IS PART OF College</a:t>
            </a:r>
          </a:p>
          <a:p>
            <a:pPr marL="800100" lvl="1" indent="-342900" algn="l">
              <a:buClr>
                <a:schemeClr val="accent6"/>
              </a:buClr>
              <a:buSzPct val="100000"/>
              <a:buFont typeface="Wingdings" pitchFamily="2" charset="2"/>
              <a:buChar char="Ø"/>
            </a:pPr>
            <a:r>
              <a:rPr lang="en-US" dirty="0"/>
              <a:t>College (College name)</a:t>
            </a:r>
          </a:p>
          <a:p>
            <a:pPr marL="800100" lvl="1" indent="-342900" algn="l">
              <a:buClr>
                <a:schemeClr val="accent6"/>
              </a:buClr>
              <a:buSzPct val="100000"/>
              <a:buFont typeface="Wingdings" pitchFamily="2" charset="2"/>
              <a:buChar char="Ø"/>
            </a:pPr>
            <a:r>
              <a:rPr lang="en-US" dirty="0"/>
              <a:t>Admin Office (Location)</a:t>
            </a:r>
          </a:p>
          <a:p>
            <a:pPr marL="800100" lvl="1" indent="-342900" algn="l">
              <a:buClr>
                <a:schemeClr val="accent6"/>
              </a:buClr>
              <a:buSzPct val="100000"/>
              <a:buFont typeface="Wingdings" pitchFamily="2" charset="2"/>
              <a:buChar char="Ø"/>
            </a:pPr>
            <a:r>
              <a:rPr lang="en-US" dirty="0"/>
              <a:t>Department (Department name, </a:t>
            </a:r>
          </a:p>
          <a:p>
            <a:pPr marL="804863" lvl="1" indent="0" algn="l">
              <a:buClr>
                <a:schemeClr val="accent6"/>
              </a:buClr>
              <a:buSzPct val="100000"/>
              <a:buNone/>
            </a:pPr>
            <a:r>
              <a:rPr lang="en-US" dirty="0"/>
              <a:t>Location)</a:t>
            </a:r>
          </a:p>
          <a:p>
            <a:pPr marL="342900" indent="-342900" algn="l">
              <a:buClr>
                <a:schemeClr val="tx1"/>
              </a:buClr>
              <a:buSzPct val="100000"/>
              <a:buFont typeface="+mj-lt"/>
              <a:buAutoNum type="arabicPeriod"/>
            </a:pPr>
            <a:r>
              <a:rPr lang="en-US" dirty="0"/>
              <a:t>Relational Database Design:</a:t>
            </a:r>
          </a:p>
          <a:p>
            <a:pPr marL="800100" lvl="1" indent="-342900" algn="l">
              <a:buClr>
                <a:schemeClr val="accent6"/>
              </a:buClr>
              <a:buSzPct val="100000"/>
              <a:buFont typeface="Wingdings" pitchFamily="2" charset="2"/>
              <a:buChar char="Ø"/>
            </a:pPr>
            <a:r>
              <a:rPr lang="en-US" dirty="0"/>
              <a:t>Primary key of aggregate relation = College name</a:t>
            </a:r>
          </a:p>
          <a:p>
            <a:pPr marL="800100" lvl="1" indent="-342900" algn="l">
              <a:buClr>
                <a:schemeClr val="accent6"/>
              </a:buClr>
              <a:buSzPct val="100000"/>
              <a:buFont typeface="Wingdings" pitchFamily="2" charset="2"/>
              <a:buChar char="Ø"/>
            </a:pPr>
            <a:r>
              <a:rPr lang="en-US" dirty="0"/>
              <a:t>College (</a:t>
            </a:r>
            <a:r>
              <a:rPr lang="en-US" u="sng" dirty="0"/>
              <a:t>College name</a:t>
            </a:r>
            <a:r>
              <a:rPr lang="en-US" dirty="0"/>
              <a:t>)</a:t>
            </a:r>
          </a:p>
          <a:p>
            <a:pPr marL="800100" lvl="1" indent="-342900" algn="l">
              <a:buClr>
                <a:schemeClr val="accent6"/>
              </a:buClr>
              <a:buSzPct val="100000"/>
              <a:buFont typeface="Wingdings" pitchFamily="2" charset="2"/>
              <a:buChar char="Ø"/>
            </a:pPr>
            <a:r>
              <a:rPr lang="en-US" dirty="0"/>
              <a:t>Admin Office (</a:t>
            </a:r>
            <a:r>
              <a:rPr lang="en-US" u="sng" dirty="0"/>
              <a:t>College name</a:t>
            </a:r>
            <a:r>
              <a:rPr lang="en-US" dirty="0"/>
              <a:t>, Location)</a:t>
            </a:r>
          </a:p>
          <a:p>
            <a:pPr marL="800100" lvl="1" indent="-342900" algn="l">
              <a:buClr>
                <a:schemeClr val="accent6"/>
              </a:buClr>
              <a:buSzPct val="100000"/>
              <a:buFont typeface="Wingdings" pitchFamily="2" charset="2"/>
              <a:buChar char="Ø"/>
            </a:pPr>
            <a:r>
              <a:rPr lang="en-US" dirty="0"/>
              <a:t>Department (</a:t>
            </a:r>
            <a:r>
              <a:rPr lang="en-US" u="sng" dirty="0"/>
              <a:t>Department name</a:t>
            </a:r>
            <a:r>
              <a:rPr lang="en-US" dirty="0"/>
              <a:t>, College name, Location)</a:t>
            </a:r>
          </a:p>
          <a:p>
            <a:pPr marL="0" indent="0">
              <a:buNone/>
            </a:pPr>
            <a:endParaRPr lang="en-US" sz="2000" dirty="0"/>
          </a:p>
        </p:txBody>
      </p:sp>
      <p:pic>
        <p:nvPicPr>
          <p:cNvPr id="4" name="Picture 3" descr="Diagram&#10;&#10;Description automatically generated">
            <a:extLst>
              <a:ext uri="{FF2B5EF4-FFF2-40B4-BE49-F238E27FC236}">
                <a16:creationId xmlns:a16="http://schemas.microsoft.com/office/drawing/2014/main" id="{068C6C3F-D23F-4A46-946D-B1CD604E418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572000" y="1172747"/>
            <a:ext cx="4510727" cy="2832317"/>
          </a:xfrm>
          <a:prstGeom prst="rect">
            <a:avLst/>
          </a:prstGeom>
        </p:spPr>
      </p:pic>
    </p:spTree>
    <p:extLst>
      <p:ext uri="{BB962C8B-B14F-4D97-AF65-F5344CB8AC3E}">
        <p14:creationId xmlns:p14="http://schemas.microsoft.com/office/powerpoint/2010/main" val="125258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600" cy="5044975"/>
          </a:xfrm>
        </p:spPr>
        <p:txBody>
          <a:bodyPr>
            <a:normAutofit/>
          </a:bodyPr>
          <a:lstStyle/>
          <a:p>
            <a:pPr marL="0" indent="0">
              <a:buNone/>
            </a:pPr>
            <a:r>
              <a:rPr lang="en-US" sz="3000" b="1" dirty="0"/>
              <a:t>Static Model Generalization / Specialization Hierarchy</a:t>
            </a:r>
          </a:p>
          <a:p>
            <a:pPr marL="0" indent="0" algn="l">
              <a:buSzPts val="1100"/>
            </a:pPr>
            <a:r>
              <a:rPr lang="en-US" dirty="0"/>
              <a:t>Three alternative mappings from Generalization / Specialization Hierarchy to relational database</a:t>
            </a:r>
          </a:p>
          <a:p>
            <a:pPr marL="628650" algn="l">
              <a:buClr>
                <a:schemeClr val="accent6"/>
              </a:buClr>
              <a:buFont typeface="Wingdings" pitchFamily="2" charset="2"/>
              <a:buChar char="Ø"/>
            </a:pPr>
            <a:r>
              <a:rPr lang="en-US" sz="2800" dirty="0"/>
              <a:t>Superclass &amp; subclasses mapped to relations</a:t>
            </a:r>
          </a:p>
          <a:p>
            <a:pPr marL="628650" algn="l">
              <a:buClr>
                <a:schemeClr val="accent6"/>
              </a:buClr>
              <a:buFont typeface="Wingdings" pitchFamily="2" charset="2"/>
              <a:buChar char="Ø"/>
            </a:pPr>
            <a:r>
              <a:rPr lang="en-US" sz="2800" dirty="0"/>
              <a:t>Subclasses only mapped to relations</a:t>
            </a:r>
          </a:p>
          <a:p>
            <a:pPr marL="628650" algn="l">
              <a:buClr>
                <a:schemeClr val="accent6"/>
              </a:buClr>
              <a:buFont typeface="Wingdings" pitchFamily="2" charset="2"/>
              <a:buChar char="Ø"/>
            </a:pPr>
            <a:r>
              <a:rPr lang="en-US" sz="2800" dirty="0"/>
              <a:t>Superclass only mapped to relation</a:t>
            </a:r>
          </a:p>
          <a:p>
            <a:pPr marL="0" indent="0">
              <a:buNone/>
            </a:pPr>
            <a:endParaRPr lang="en-US" sz="2000" dirty="0"/>
          </a:p>
        </p:txBody>
      </p:sp>
    </p:spTree>
    <p:extLst>
      <p:ext uri="{BB962C8B-B14F-4D97-AF65-F5344CB8AC3E}">
        <p14:creationId xmlns:p14="http://schemas.microsoft.com/office/powerpoint/2010/main" val="2331409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600" cy="5044975"/>
          </a:xfrm>
        </p:spPr>
        <p:txBody>
          <a:bodyPr>
            <a:normAutofit fontScale="92500" lnSpcReduction="20000"/>
          </a:bodyPr>
          <a:lstStyle/>
          <a:p>
            <a:pPr marL="0" indent="0">
              <a:buNone/>
            </a:pPr>
            <a:r>
              <a:rPr lang="en-US" sz="3000" b="1" dirty="0"/>
              <a:t>Relational Database Design Generalization / Specialization Hierarchy 1/4</a:t>
            </a:r>
          </a:p>
          <a:p>
            <a:pPr marL="0" lvl="0" indent="0">
              <a:buClr>
                <a:schemeClr val="dk1"/>
              </a:buClr>
              <a:buSzPts val="1100"/>
              <a:buNone/>
            </a:pPr>
            <a:r>
              <a:rPr lang="en-US" dirty="0"/>
              <a:t>Superclass &amp; subclasses mapped to relations</a:t>
            </a:r>
          </a:p>
          <a:p>
            <a:pPr lvl="0" indent="-323850">
              <a:buSzPts val="1500"/>
              <a:buFont typeface="Wingdings" pitchFamily="2" charset="2"/>
              <a:buChar char="Ø"/>
            </a:pPr>
            <a:r>
              <a:rPr lang="en-US" dirty="0"/>
              <a:t>Superclass mapped to table</a:t>
            </a:r>
          </a:p>
          <a:p>
            <a:pPr lvl="1" indent="-323850">
              <a:buClr>
                <a:schemeClr val="accent6"/>
              </a:buClr>
              <a:buSzPts val="1500"/>
              <a:buFont typeface="Arial" panose="020B0604020202020204" pitchFamily="34" charset="0"/>
              <a:buChar char="•"/>
            </a:pPr>
            <a:r>
              <a:rPr lang="en-US" dirty="0"/>
              <a:t>Discriminator is attribute of superclass table</a:t>
            </a:r>
          </a:p>
          <a:p>
            <a:pPr lvl="0" indent="-323850">
              <a:buSzPts val="1500"/>
              <a:buFont typeface="Wingdings" pitchFamily="2" charset="2"/>
              <a:buChar char="Ø"/>
            </a:pPr>
            <a:r>
              <a:rPr lang="en-US" dirty="0"/>
              <a:t>Each subclass mapped to table</a:t>
            </a:r>
          </a:p>
          <a:p>
            <a:pPr lvl="0" indent="-323850">
              <a:buSzPts val="1500"/>
              <a:buFont typeface="Wingdings" pitchFamily="2" charset="2"/>
              <a:buChar char="Ø"/>
            </a:pPr>
            <a:r>
              <a:rPr lang="en-US" dirty="0"/>
              <a:t>Shared id for primary key</a:t>
            </a:r>
          </a:p>
          <a:p>
            <a:pPr lvl="1" indent="-323850">
              <a:buClr>
                <a:schemeClr val="accent6"/>
              </a:buClr>
              <a:buSzPts val="1500"/>
              <a:buFont typeface="Arial" panose="020B0604020202020204" pitchFamily="34" charset="0"/>
              <a:buChar char="•"/>
            </a:pPr>
            <a:r>
              <a:rPr lang="en-US" dirty="0"/>
              <a:t>Same primary key in superclass and subclass tables</a:t>
            </a:r>
          </a:p>
          <a:p>
            <a:pPr lvl="0" indent="-323850">
              <a:buSzPts val="1500"/>
              <a:buFont typeface="Wingdings" pitchFamily="2" charset="2"/>
              <a:buChar char="Ø"/>
            </a:pPr>
            <a:r>
              <a:rPr lang="en-US" dirty="0"/>
              <a:t>Clean and extensible</a:t>
            </a:r>
          </a:p>
          <a:p>
            <a:pPr lvl="0" indent="-323850">
              <a:buSzPts val="1500"/>
              <a:buFont typeface="Wingdings" pitchFamily="2" charset="2"/>
              <a:buChar char="Ø"/>
            </a:pPr>
            <a:r>
              <a:rPr lang="en-US" dirty="0"/>
              <a:t>However, superclass / subclass navigation may be slow</a:t>
            </a:r>
          </a:p>
          <a:p>
            <a:pPr marL="0" indent="0">
              <a:buNone/>
            </a:pPr>
            <a:endParaRPr lang="en-US" sz="2000" dirty="0"/>
          </a:p>
        </p:txBody>
      </p:sp>
    </p:spTree>
    <p:extLst>
      <p:ext uri="{BB962C8B-B14F-4D97-AF65-F5344CB8AC3E}">
        <p14:creationId xmlns:p14="http://schemas.microsoft.com/office/powerpoint/2010/main" val="2519848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003233" cy="940519"/>
          </a:xfrm>
        </p:spPr>
        <p:txBody>
          <a:bodyPr>
            <a:normAutofit lnSpcReduction="10000"/>
          </a:bodyPr>
          <a:lstStyle/>
          <a:p>
            <a:pPr marL="0" indent="0">
              <a:buNone/>
            </a:pPr>
            <a:r>
              <a:rPr lang="en-US" sz="2800" b="1" dirty="0"/>
              <a:t>Relational Database Design Generalization / Specialization Hierarchy 2/4</a:t>
            </a:r>
          </a:p>
          <a:p>
            <a:pPr marL="0" indent="0">
              <a:buNone/>
            </a:pPr>
            <a:endParaRPr lang="en-US" sz="1800" dirty="0"/>
          </a:p>
        </p:txBody>
      </p:sp>
      <p:pic>
        <p:nvPicPr>
          <p:cNvPr id="4" name="Picture 3" descr="Diagram&#10;&#10;Description automatically generated">
            <a:extLst>
              <a:ext uri="{FF2B5EF4-FFF2-40B4-BE49-F238E27FC236}">
                <a16:creationId xmlns:a16="http://schemas.microsoft.com/office/drawing/2014/main" id="{58B4C8DB-2E09-4CAC-A4E1-D3D90BAF7834}"/>
              </a:ext>
            </a:extLst>
          </p:cNvPr>
          <p:cNvPicPr>
            <a:picLocks noChangeAspect="1"/>
          </p:cNvPicPr>
          <p:nvPr/>
        </p:nvPicPr>
        <p:blipFill>
          <a:blip r:embed="rId2"/>
          <a:stretch>
            <a:fillRect/>
          </a:stretch>
        </p:blipFill>
        <p:spPr>
          <a:xfrm>
            <a:off x="5004048" y="1417935"/>
            <a:ext cx="3786600" cy="3010548"/>
          </a:xfrm>
          <a:prstGeom prst="rect">
            <a:avLst/>
          </a:prstGeom>
        </p:spPr>
      </p:pic>
      <p:sp>
        <p:nvSpPr>
          <p:cNvPr id="5" name="Content Placeholder 2">
            <a:extLst>
              <a:ext uri="{FF2B5EF4-FFF2-40B4-BE49-F238E27FC236}">
                <a16:creationId xmlns:a16="http://schemas.microsoft.com/office/drawing/2014/main" id="{A5F489E1-1935-445D-817B-DBA3323232C5}"/>
              </a:ext>
            </a:extLst>
          </p:cNvPr>
          <p:cNvSpPr txBox="1">
            <a:spLocks/>
          </p:cNvSpPr>
          <p:nvPr/>
        </p:nvSpPr>
        <p:spPr>
          <a:xfrm>
            <a:off x="611560" y="1813025"/>
            <a:ext cx="4906889" cy="504497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SzPct val="100000"/>
              <a:buFont typeface="+mj-lt"/>
              <a:buAutoNum type="arabicPeriod"/>
            </a:pPr>
            <a:r>
              <a:rPr lang="en-US" dirty="0"/>
              <a:t>Superclass &amp; subclasses mapped to relations</a:t>
            </a:r>
          </a:p>
          <a:p>
            <a:pPr>
              <a:buClr>
                <a:schemeClr val="tx1"/>
              </a:buClr>
              <a:buSzPct val="100000"/>
              <a:buFont typeface="+mj-lt"/>
              <a:buAutoNum type="arabicPeriod"/>
            </a:pPr>
            <a:r>
              <a:rPr lang="en-US" dirty="0"/>
              <a:t>E.g.: Account Generalization / Specialization Hierarchy</a:t>
            </a:r>
          </a:p>
          <a:p>
            <a:pPr>
              <a:buClr>
                <a:schemeClr val="tx1"/>
              </a:buClr>
              <a:buSzPct val="100000"/>
              <a:buFont typeface="+mj-lt"/>
              <a:buAutoNum type="arabicPeriod"/>
            </a:pPr>
            <a:r>
              <a:rPr lang="en-US" dirty="0"/>
              <a:t>Static Model </a:t>
            </a:r>
          </a:p>
          <a:p>
            <a:pPr marL="800100" lvl="1" indent="-342900">
              <a:buClr>
                <a:schemeClr val="accent6"/>
              </a:buClr>
              <a:buSzPct val="100000"/>
              <a:buFont typeface="Wingdings" pitchFamily="2" charset="2"/>
              <a:buChar char="Ø"/>
            </a:pPr>
            <a:r>
              <a:rPr lang="en-US" dirty="0"/>
              <a:t>Superclass: Account (Account number, Balance)</a:t>
            </a:r>
          </a:p>
          <a:p>
            <a:pPr marL="800100" lvl="1" indent="-342900">
              <a:buClr>
                <a:schemeClr val="accent6"/>
              </a:buClr>
              <a:buSzPct val="100000"/>
              <a:buFont typeface="Wingdings" pitchFamily="2" charset="2"/>
              <a:buChar char="Ø"/>
            </a:pPr>
            <a:r>
              <a:rPr lang="en-US" dirty="0"/>
              <a:t>Subclass: Checking Account (Last Deposit Amount)</a:t>
            </a:r>
          </a:p>
          <a:p>
            <a:pPr marL="800100" lvl="1" indent="-342900">
              <a:buClr>
                <a:schemeClr val="accent6"/>
              </a:buClr>
              <a:buSzPct val="100000"/>
              <a:buFont typeface="Wingdings" pitchFamily="2" charset="2"/>
              <a:buChar char="Ø"/>
            </a:pPr>
            <a:r>
              <a:rPr lang="en-US" dirty="0"/>
              <a:t>Subclass: Savings Account (Interest)</a:t>
            </a:r>
          </a:p>
          <a:p>
            <a:pPr>
              <a:buClr>
                <a:schemeClr val="tx1"/>
              </a:buClr>
              <a:buSzPct val="100000"/>
              <a:buFont typeface="+mj-lt"/>
              <a:buAutoNum type="arabicPeriod"/>
            </a:pPr>
            <a:r>
              <a:rPr lang="en-US" dirty="0"/>
              <a:t>Relational Database Design</a:t>
            </a:r>
          </a:p>
          <a:p>
            <a:pPr marL="800100" lvl="1" indent="-342900">
              <a:buClr>
                <a:schemeClr val="accent6"/>
              </a:buClr>
              <a:buSzPct val="100000"/>
              <a:buFont typeface="Wingdings" pitchFamily="2" charset="2"/>
              <a:buChar char="Ø"/>
            </a:pPr>
            <a:r>
              <a:rPr lang="en-US" dirty="0"/>
              <a:t>Account (</a:t>
            </a:r>
            <a:r>
              <a:rPr lang="en-US" u="sng" dirty="0"/>
              <a:t>Account number</a:t>
            </a:r>
            <a:r>
              <a:rPr lang="en-US" dirty="0"/>
              <a:t>, Account Type, Balance)</a:t>
            </a:r>
          </a:p>
          <a:p>
            <a:pPr marL="800100" lvl="1" indent="-342900">
              <a:buClr>
                <a:schemeClr val="accent6"/>
              </a:buClr>
              <a:buSzPct val="100000"/>
              <a:buFont typeface="Wingdings" pitchFamily="2" charset="2"/>
              <a:buChar char="Ø"/>
            </a:pPr>
            <a:r>
              <a:rPr lang="en-US" dirty="0"/>
              <a:t>Checking Account (</a:t>
            </a:r>
            <a:r>
              <a:rPr lang="en-US" u="sng" dirty="0"/>
              <a:t>Account Number, </a:t>
            </a:r>
            <a:r>
              <a:rPr lang="en-US" dirty="0"/>
              <a:t>Last Deposit Amount)</a:t>
            </a:r>
          </a:p>
          <a:p>
            <a:pPr marL="800100" lvl="1" indent="-342900">
              <a:buClr>
                <a:schemeClr val="accent6"/>
              </a:buClr>
              <a:buSzPct val="100000"/>
              <a:buFont typeface="Wingdings" pitchFamily="2" charset="2"/>
              <a:buChar char="Ø"/>
            </a:pPr>
            <a:r>
              <a:rPr lang="en-US" dirty="0"/>
              <a:t>Savings Account (</a:t>
            </a:r>
            <a:r>
              <a:rPr lang="en-US" u="sng" dirty="0"/>
              <a:t>Account Number</a:t>
            </a:r>
            <a:r>
              <a:rPr lang="en-US" dirty="0"/>
              <a:t>, Interest)</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847892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600" cy="5044975"/>
          </a:xfrm>
        </p:spPr>
        <p:txBody>
          <a:bodyPr>
            <a:normAutofit fontScale="85000" lnSpcReduction="10000"/>
          </a:bodyPr>
          <a:lstStyle/>
          <a:p>
            <a:pPr marL="0" indent="0">
              <a:buNone/>
            </a:pPr>
            <a:r>
              <a:rPr lang="en-US" sz="3000" b="1" dirty="0"/>
              <a:t>Relational Database Design Generalization / Specialization Hierarchy 3/4</a:t>
            </a:r>
          </a:p>
          <a:p>
            <a:pPr marL="0" lvl="0" indent="0">
              <a:buClr>
                <a:schemeClr val="dk1"/>
              </a:buClr>
              <a:buSzPts val="1100"/>
              <a:buNone/>
            </a:pPr>
            <a:r>
              <a:rPr lang="en-US" dirty="0"/>
              <a:t>1. Superclass only mapped to relations</a:t>
            </a:r>
          </a:p>
          <a:p>
            <a:pPr lvl="0" indent="-323850">
              <a:buSzPts val="1500"/>
              <a:buFont typeface="Wingdings" pitchFamily="2" charset="2"/>
              <a:buChar char="Ø"/>
            </a:pPr>
            <a:r>
              <a:rPr lang="en-US" dirty="0"/>
              <a:t>Map each subclass to relation</a:t>
            </a:r>
          </a:p>
          <a:p>
            <a:pPr lvl="0" indent="-323850">
              <a:buSzPts val="1500"/>
              <a:buFont typeface="Wingdings" pitchFamily="2" charset="2"/>
              <a:buChar char="Ø"/>
            </a:pPr>
            <a:r>
              <a:rPr lang="en-US" dirty="0"/>
              <a:t>No superclass relation</a:t>
            </a:r>
          </a:p>
          <a:p>
            <a:pPr lvl="0" indent="-323850">
              <a:buSzPts val="1500"/>
              <a:buFont typeface="Wingdings" pitchFamily="2" charset="2"/>
              <a:buChar char="Ø"/>
            </a:pPr>
            <a:r>
              <a:rPr lang="en-US" dirty="0"/>
              <a:t>Superclass attributes replicated for each subclass table</a:t>
            </a:r>
          </a:p>
          <a:p>
            <a:pPr lvl="0" indent="-323850">
              <a:buSzPts val="1500"/>
              <a:buFont typeface="Wingdings" pitchFamily="2" charset="2"/>
              <a:buChar char="Ø"/>
            </a:pPr>
            <a:endParaRPr lang="en-US" dirty="0"/>
          </a:p>
          <a:p>
            <a:pPr marL="0" lvl="0" indent="0">
              <a:buClr>
                <a:schemeClr val="dk1"/>
              </a:buClr>
              <a:buSzPts val="1100"/>
              <a:buNone/>
            </a:pPr>
            <a:r>
              <a:rPr lang="en-US" dirty="0"/>
              <a:t>2. Can use if</a:t>
            </a:r>
          </a:p>
          <a:p>
            <a:pPr lvl="0" indent="-323850">
              <a:buSzPts val="1500"/>
              <a:buFont typeface="Wingdings" pitchFamily="2" charset="2"/>
              <a:buChar char="Ø"/>
            </a:pPr>
            <a:r>
              <a:rPr lang="en-US" dirty="0"/>
              <a:t>Subclass has many attributes</a:t>
            </a:r>
          </a:p>
          <a:p>
            <a:pPr lvl="0" indent="-323850">
              <a:buSzPts val="1500"/>
              <a:buFont typeface="Wingdings" pitchFamily="2" charset="2"/>
              <a:buChar char="Ø"/>
            </a:pPr>
            <a:r>
              <a:rPr lang="en-US" dirty="0"/>
              <a:t>Superclass has few attributes</a:t>
            </a:r>
          </a:p>
          <a:p>
            <a:pPr lvl="0" indent="-323850">
              <a:buSzPts val="1500"/>
              <a:buFont typeface="Wingdings" pitchFamily="2" charset="2"/>
              <a:buChar char="Ø"/>
            </a:pPr>
            <a:r>
              <a:rPr lang="en-US" dirty="0"/>
              <a:t>Application knows what subclass to search</a:t>
            </a:r>
          </a:p>
          <a:p>
            <a:pPr marL="0" indent="0">
              <a:buNone/>
            </a:pPr>
            <a:endParaRPr lang="en-US" sz="2000" dirty="0"/>
          </a:p>
        </p:txBody>
      </p:sp>
    </p:spTree>
    <p:extLst>
      <p:ext uri="{BB962C8B-B14F-4D97-AF65-F5344CB8AC3E}">
        <p14:creationId xmlns:p14="http://schemas.microsoft.com/office/powerpoint/2010/main" val="95297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EB52-B4B0-4226-876A-AE58F09FD508}"/>
              </a:ext>
            </a:extLst>
          </p:cNvPr>
          <p:cNvSpPr>
            <a:spLocks noGrp="1"/>
          </p:cNvSpPr>
          <p:nvPr>
            <p:ph type="title"/>
          </p:nvPr>
        </p:nvSpPr>
        <p:spPr/>
        <p:txBody>
          <a:bodyPr>
            <a:normAutofit fontScale="90000"/>
          </a:bodyPr>
          <a:lstStyle/>
          <a:p>
            <a:r>
              <a:rPr lang="en-US" dirty="0"/>
              <a:t>Multiple Client/Single Service Architectural Pattern 1/3</a:t>
            </a:r>
          </a:p>
        </p:txBody>
      </p:sp>
      <p:sp>
        <p:nvSpPr>
          <p:cNvPr id="3" name="Content Placeholder 2">
            <a:extLst>
              <a:ext uri="{FF2B5EF4-FFF2-40B4-BE49-F238E27FC236}">
                <a16:creationId xmlns:a16="http://schemas.microsoft.com/office/drawing/2014/main" id="{585280A3-49E5-4231-9F4E-86BF2486DE13}"/>
              </a:ext>
            </a:extLst>
          </p:cNvPr>
          <p:cNvSpPr>
            <a:spLocks noGrp="1"/>
          </p:cNvSpPr>
          <p:nvPr>
            <p:ph idx="1"/>
          </p:nvPr>
        </p:nvSpPr>
        <p:spPr>
          <a:xfrm>
            <a:off x="457200" y="908720"/>
            <a:ext cx="8229600" cy="652487"/>
          </a:xfrm>
        </p:spPr>
        <p:txBody>
          <a:bodyPr>
            <a:normAutofit fontScale="92500"/>
          </a:bodyPr>
          <a:lstStyle/>
          <a:p>
            <a:pPr marL="0" indent="0">
              <a:buNone/>
            </a:pPr>
            <a:r>
              <a:rPr lang="en-US" dirty="0"/>
              <a:t>Multiple Client/Single Service architectural pattern</a:t>
            </a:r>
          </a:p>
        </p:txBody>
      </p:sp>
      <p:pic>
        <p:nvPicPr>
          <p:cNvPr id="5" name="Picture 4">
            <a:extLst>
              <a:ext uri="{FF2B5EF4-FFF2-40B4-BE49-F238E27FC236}">
                <a16:creationId xmlns:a16="http://schemas.microsoft.com/office/drawing/2014/main" id="{2F17E82C-F270-4B5C-937C-16A66DB9848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47284" y="1324180"/>
            <a:ext cx="6849431" cy="5277587"/>
          </a:xfrm>
          <a:prstGeom prst="rect">
            <a:avLst/>
          </a:prstGeom>
        </p:spPr>
      </p:pic>
    </p:spTree>
    <p:extLst>
      <p:ext uri="{BB962C8B-B14F-4D97-AF65-F5344CB8AC3E}">
        <p14:creationId xmlns:p14="http://schemas.microsoft.com/office/powerpoint/2010/main" val="823691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600" cy="5477023"/>
          </a:xfrm>
        </p:spPr>
        <p:txBody>
          <a:bodyPr>
            <a:normAutofit fontScale="77500" lnSpcReduction="20000"/>
          </a:bodyPr>
          <a:lstStyle/>
          <a:p>
            <a:pPr marL="0" indent="0">
              <a:buNone/>
            </a:pPr>
            <a:r>
              <a:rPr lang="en-US" sz="3000" b="1" dirty="0"/>
              <a:t>Relational Database Design Generalization / Specialization Hierarchy 4/4</a:t>
            </a:r>
          </a:p>
          <a:p>
            <a:pPr marL="0" indent="0" algn="l">
              <a:buSzPts val="1100"/>
              <a:buNone/>
            </a:pPr>
            <a:r>
              <a:rPr lang="en-US" dirty="0"/>
              <a:t>1. Superclass only mapped to relations</a:t>
            </a:r>
          </a:p>
          <a:p>
            <a:pPr marL="0" indent="0" algn="l">
              <a:buSzPts val="1100"/>
              <a:buNone/>
            </a:pPr>
            <a:endParaRPr lang="en-US" dirty="0"/>
          </a:p>
          <a:p>
            <a:pPr marL="0" indent="0" algn="l">
              <a:buSzPts val="1100"/>
              <a:buNone/>
            </a:pPr>
            <a:r>
              <a:rPr lang="en-US" dirty="0"/>
              <a:t>2. All subclass attributes brought up to superclass table</a:t>
            </a:r>
          </a:p>
          <a:p>
            <a:pPr algn="l">
              <a:buClr>
                <a:schemeClr val="accent6"/>
              </a:buClr>
              <a:buFont typeface="Wingdings" pitchFamily="2" charset="2"/>
              <a:buChar char="Ø"/>
            </a:pPr>
            <a:r>
              <a:rPr lang="en-US" dirty="0"/>
              <a:t>Discriminator is attribute of superclass table</a:t>
            </a:r>
          </a:p>
          <a:p>
            <a:pPr algn="l">
              <a:buClr>
                <a:schemeClr val="accent6"/>
              </a:buClr>
              <a:buFont typeface="Wingdings" pitchFamily="2" charset="2"/>
              <a:buChar char="Ø"/>
            </a:pPr>
            <a:r>
              <a:rPr lang="en-US" dirty="0"/>
              <a:t>Each record in superclass table uses attributes relevant to one subclass</a:t>
            </a:r>
          </a:p>
          <a:p>
            <a:pPr algn="l">
              <a:buClr>
                <a:schemeClr val="accent6"/>
              </a:buClr>
              <a:buFont typeface="Wingdings" pitchFamily="2" charset="2"/>
              <a:buChar char="Ø"/>
            </a:pPr>
            <a:r>
              <a:rPr lang="en-US" dirty="0"/>
              <a:t>Other attribute values are null</a:t>
            </a:r>
          </a:p>
          <a:p>
            <a:pPr algn="l">
              <a:buFont typeface="Wingdings" pitchFamily="2" charset="2"/>
              <a:buChar char="Ø"/>
            </a:pPr>
            <a:endParaRPr lang="en-US" dirty="0"/>
          </a:p>
          <a:p>
            <a:pPr marL="0" indent="0" algn="l">
              <a:buSzPts val="1100"/>
              <a:buNone/>
            </a:pPr>
            <a:r>
              <a:rPr lang="en-US" dirty="0"/>
              <a:t>3. Can use if</a:t>
            </a:r>
          </a:p>
          <a:p>
            <a:pPr algn="l">
              <a:buClr>
                <a:schemeClr val="accent6"/>
              </a:buClr>
              <a:buFont typeface="Wingdings" pitchFamily="2" charset="2"/>
              <a:buChar char="Ø"/>
            </a:pPr>
            <a:r>
              <a:rPr lang="en-US" dirty="0"/>
              <a:t>Superclass has many attributes</a:t>
            </a:r>
          </a:p>
          <a:p>
            <a:pPr algn="l">
              <a:buClr>
                <a:schemeClr val="accent6"/>
              </a:buClr>
              <a:buFont typeface="Wingdings" pitchFamily="2" charset="2"/>
              <a:buChar char="Ø"/>
            </a:pPr>
            <a:r>
              <a:rPr lang="en-US" dirty="0"/>
              <a:t>Subclass has few attributes</a:t>
            </a:r>
          </a:p>
          <a:p>
            <a:pPr algn="l">
              <a:buClr>
                <a:schemeClr val="accent6"/>
              </a:buClr>
              <a:buFont typeface="Wingdings" pitchFamily="2" charset="2"/>
              <a:buChar char="Ø"/>
            </a:pPr>
            <a:r>
              <a:rPr lang="en-US" dirty="0"/>
              <a:t>Only two or three subclasses</a:t>
            </a:r>
          </a:p>
          <a:p>
            <a:pPr marL="0" indent="0">
              <a:buNone/>
            </a:pPr>
            <a:endParaRPr lang="en-US" sz="2000" dirty="0"/>
          </a:p>
        </p:txBody>
      </p:sp>
    </p:spTree>
    <p:extLst>
      <p:ext uri="{BB962C8B-B14F-4D97-AF65-F5344CB8AC3E}">
        <p14:creationId xmlns:p14="http://schemas.microsoft.com/office/powerpoint/2010/main" val="4074955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600" cy="5477023"/>
          </a:xfrm>
        </p:spPr>
        <p:txBody>
          <a:bodyPr>
            <a:normAutofit/>
          </a:bodyPr>
          <a:lstStyle/>
          <a:p>
            <a:pPr marL="0" indent="0">
              <a:buNone/>
            </a:pPr>
            <a:r>
              <a:rPr lang="en-US" sz="3000" b="1" dirty="0"/>
              <a:t>Example of Relational Database Design 1/2</a:t>
            </a:r>
          </a:p>
          <a:p>
            <a:pPr marL="0" indent="0">
              <a:buNone/>
            </a:pPr>
            <a:endParaRPr lang="en-US" sz="2000" dirty="0"/>
          </a:p>
        </p:txBody>
      </p:sp>
      <p:pic>
        <p:nvPicPr>
          <p:cNvPr id="4" name="Picture 3" descr="Diagram&#10;&#10;Description automatically generated">
            <a:extLst>
              <a:ext uri="{FF2B5EF4-FFF2-40B4-BE49-F238E27FC236}">
                <a16:creationId xmlns:a16="http://schemas.microsoft.com/office/drawing/2014/main" id="{337489AA-7A06-4A13-BFF1-BC20A8D257C6}"/>
              </a:ext>
            </a:extLst>
          </p:cNvPr>
          <p:cNvPicPr>
            <a:picLocks noChangeAspect="1"/>
          </p:cNvPicPr>
          <p:nvPr/>
        </p:nvPicPr>
        <p:blipFill>
          <a:blip r:embed="rId2"/>
          <a:stretch>
            <a:fillRect/>
          </a:stretch>
        </p:blipFill>
        <p:spPr>
          <a:xfrm>
            <a:off x="755576" y="1628800"/>
            <a:ext cx="8002142" cy="4824536"/>
          </a:xfrm>
          <a:prstGeom prst="rect">
            <a:avLst/>
          </a:prstGeom>
        </p:spPr>
      </p:pic>
    </p:spTree>
    <p:extLst>
      <p:ext uri="{BB962C8B-B14F-4D97-AF65-F5344CB8AC3E}">
        <p14:creationId xmlns:p14="http://schemas.microsoft.com/office/powerpoint/2010/main" val="318093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2EB3-BCAF-4B03-9807-B71A5941F31B}"/>
              </a:ext>
            </a:extLst>
          </p:cNvPr>
          <p:cNvSpPr>
            <a:spLocks noGrp="1"/>
          </p:cNvSpPr>
          <p:nvPr>
            <p:ph type="title"/>
          </p:nvPr>
        </p:nvSpPr>
        <p:spPr/>
        <p:txBody>
          <a:bodyPr>
            <a:normAutofit fontScale="90000"/>
          </a:bodyPr>
          <a:lstStyle/>
          <a:p>
            <a:r>
              <a:rPr lang="en-US" dirty="0"/>
              <a:t>From Static Models to Relational Database Design</a:t>
            </a:r>
          </a:p>
        </p:txBody>
      </p:sp>
      <p:sp>
        <p:nvSpPr>
          <p:cNvPr id="3" name="Content Placeholder 2">
            <a:extLst>
              <a:ext uri="{FF2B5EF4-FFF2-40B4-BE49-F238E27FC236}">
                <a16:creationId xmlns:a16="http://schemas.microsoft.com/office/drawing/2014/main" id="{D8021162-E0ED-43D4-BF92-530B6599C2B9}"/>
              </a:ext>
            </a:extLst>
          </p:cNvPr>
          <p:cNvSpPr>
            <a:spLocks noGrp="1"/>
          </p:cNvSpPr>
          <p:nvPr>
            <p:ph idx="1"/>
          </p:nvPr>
        </p:nvSpPr>
        <p:spPr>
          <a:xfrm>
            <a:off x="457199" y="976313"/>
            <a:ext cx="8229600" cy="5477023"/>
          </a:xfrm>
        </p:spPr>
        <p:txBody>
          <a:bodyPr>
            <a:normAutofit fontScale="77500" lnSpcReduction="20000"/>
          </a:bodyPr>
          <a:lstStyle/>
          <a:p>
            <a:pPr marL="0" indent="0">
              <a:buNone/>
            </a:pPr>
            <a:r>
              <a:rPr lang="en-US" sz="3900" b="1" dirty="0"/>
              <a:t>Example of Relational Database Design 2/2</a:t>
            </a:r>
          </a:p>
          <a:p>
            <a:pPr marL="342900" indent="-342900" algn="l">
              <a:buClr>
                <a:schemeClr val="tx1"/>
              </a:buClr>
              <a:buSzPct val="100000"/>
              <a:buFont typeface="+mj-lt"/>
              <a:buAutoNum type="arabicPeriod"/>
            </a:pPr>
            <a:r>
              <a:rPr lang="en-US" dirty="0"/>
              <a:t>Banking System static mode</a:t>
            </a:r>
          </a:p>
          <a:p>
            <a:pPr marL="342900" indent="-342900" algn="l">
              <a:buClr>
                <a:schemeClr val="tx1"/>
              </a:buClr>
              <a:buSzPct val="100000"/>
              <a:buFont typeface="+mj-lt"/>
              <a:buAutoNum type="arabicPeriod"/>
            </a:pPr>
            <a:r>
              <a:rPr lang="en-US" dirty="0"/>
              <a:t>Bank Information (underline = primary key, italic = foreign key):</a:t>
            </a:r>
          </a:p>
          <a:p>
            <a:pPr marL="457200" lvl="1" indent="0" algn="l">
              <a:buClr>
                <a:schemeClr val="tx1"/>
              </a:buClr>
              <a:buSzPct val="100000"/>
            </a:pPr>
            <a:r>
              <a:rPr lang="en-US" dirty="0"/>
              <a:t>Bank (</a:t>
            </a:r>
            <a:r>
              <a:rPr lang="en-US" dirty="0" err="1"/>
              <a:t>bankName</a:t>
            </a:r>
            <a:r>
              <a:rPr lang="en-US" dirty="0"/>
              <a:t>, Bank Address, </a:t>
            </a:r>
            <a:r>
              <a:rPr lang="en-US" u="sng" dirty="0" err="1"/>
              <a:t>bankId</a:t>
            </a:r>
            <a:r>
              <a:rPr lang="en-US" dirty="0"/>
              <a:t>) </a:t>
            </a:r>
          </a:p>
          <a:p>
            <a:pPr marL="457200" lvl="1" indent="0" algn="l">
              <a:buClr>
                <a:schemeClr val="tx1"/>
              </a:buClr>
              <a:buSzPct val="100000"/>
            </a:pPr>
            <a:r>
              <a:rPr lang="en-US" dirty="0"/>
              <a:t>ATM Info (</a:t>
            </a:r>
            <a:r>
              <a:rPr lang="en-US" u="sng" dirty="0" err="1"/>
              <a:t>bankId</a:t>
            </a:r>
            <a:r>
              <a:rPr lang="en-US" dirty="0"/>
              <a:t>, </a:t>
            </a:r>
            <a:r>
              <a:rPr lang="en-US" u="sng" dirty="0" err="1"/>
              <a:t>ATMId</a:t>
            </a:r>
            <a:r>
              <a:rPr lang="en-US" dirty="0"/>
              <a:t>, ATM Location, ATM Address) </a:t>
            </a:r>
          </a:p>
          <a:p>
            <a:pPr marL="457200" lvl="1" indent="0" algn="l">
              <a:buClr>
                <a:schemeClr val="tx1"/>
              </a:buClr>
              <a:buSzPct val="100000"/>
            </a:pPr>
            <a:r>
              <a:rPr lang="en-US" dirty="0"/>
              <a:t>Customer (</a:t>
            </a:r>
            <a:r>
              <a:rPr lang="en-US" dirty="0" err="1"/>
              <a:t>customerName</a:t>
            </a:r>
            <a:r>
              <a:rPr lang="en-US" dirty="0"/>
              <a:t>, </a:t>
            </a:r>
            <a:r>
              <a:rPr lang="en-US" u="sng" dirty="0" err="1"/>
              <a:t>customerId</a:t>
            </a:r>
            <a:r>
              <a:rPr lang="en-US" dirty="0"/>
              <a:t>, </a:t>
            </a:r>
            <a:r>
              <a:rPr lang="en-US" dirty="0" err="1"/>
              <a:t>customerAddress</a:t>
            </a:r>
            <a:r>
              <a:rPr lang="en-US" dirty="0"/>
              <a:t>) </a:t>
            </a:r>
          </a:p>
          <a:p>
            <a:pPr marL="457200" lvl="1" indent="0" algn="l">
              <a:buClr>
                <a:schemeClr val="tx1"/>
              </a:buClr>
              <a:buSzPct val="100000"/>
            </a:pPr>
            <a:r>
              <a:rPr lang="en-US" dirty="0"/>
              <a:t>Debit Card (</a:t>
            </a:r>
            <a:r>
              <a:rPr lang="en-US" u="sng" dirty="0" err="1"/>
              <a:t>cardId</a:t>
            </a:r>
            <a:r>
              <a:rPr lang="en-US" dirty="0"/>
              <a:t>, PIN, </a:t>
            </a:r>
            <a:r>
              <a:rPr lang="en-US" dirty="0" err="1"/>
              <a:t>startDate</a:t>
            </a:r>
            <a:r>
              <a:rPr lang="en-US" dirty="0"/>
              <a:t>, </a:t>
            </a:r>
            <a:r>
              <a:rPr lang="en-US" dirty="0" err="1"/>
              <a:t>expirationDate</a:t>
            </a:r>
            <a:r>
              <a:rPr lang="en-US" dirty="0"/>
              <a:t>, status, limit, total, </a:t>
            </a:r>
            <a:r>
              <a:rPr lang="en-US" dirty="0" err="1"/>
              <a:t>customerId</a:t>
            </a:r>
            <a:r>
              <a:rPr lang="en-US" dirty="0"/>
              <a:t>) </a:t>
            </a:r>
          </a:p>
          <a:p>
            <a:pPr marL="457200" lvl="1" indent="0" algn="l">
              <a:buClr>
                <a:schemeClr val="tx1"/>
              </a:buClr>
              <a:buSzPct val="100000"/>
            </a:pPr>
            <a:r>
              <a:rPr lang="en-US" dirty="0"/>
              <a:t>Checking Account (</a:t>
            </a:r>
            <a:r>
              <a:rPr lang="en-US" u="sng" dirty="0" err="1"/>
              <a:t>accountNumber</a:t>
            </a:r>
            <a:r>
              <a:rPr lang="en-US" dirty="0"/>
              <a:t>, </a:t>
            </a:r>
            <a:r>
              <a:rPr lang="en-US" dirty="0" err="1"/>
              <a:t>accountType</a:t>
            </a:r>
            <a:r>
              <a:rPr lang="en-US" dirty="0"/>
              <a:t>, balance, </a:t>
            </a:r>
            <a:r>
              <a:rPr lang="en-US" dirty="0" err="1"/>
              <a:t>lastDepositAmount</a:t>
            </a:r>
            <a:r>
              <a:rPr lang="en-US" dirty="0"/>
              <a:t>) </a:t>
            </a:r>
          </a:p>
          <a:p>
            <a:pPr marL="457200" lvl="1" indent="0" algn="l">
              <a:buClr>
                <a:schemeClr val="tx1"/>
              </a:buClr>
              <a:buSzPct val="100000"/>
            </a:pPr>
            <a:r>
              <a:rPr lang="en-US" dirty="0"/>
              <a:t>Savings Account (</a:t>
            </a:r>
            <a:r>
              <a:rPr lang="en-US" u="sng" dirty="0" err="1"/>
              <a:t>accountNumber</a:t>
            </a:r>
            <a:r>
              <a:rPr lang="en-US" dirty="0"/>
              <a:t>, </a:t>
            </a:r>
            <a:r>
              <a:rPr lang="en-US" dirty="0" err="1"/>
              <a:t>accountType</a:t>
            </a:r>
            <a:r>
              <a:rPr lang="en-US" dirty="0"/>
              <a:t>, balance, interest) Card Account (</a:t>
            </a:r>
            <a:r>
              <a:rPr lang="en-US" u="sng" dirty="0" err="1"/>
              <a:t>cardId</a:t>
            </a:r>
            <a:r>
              <a:rPr lang="en-US" dirty="0"/>
              <a:t>, </a:t>
            </a:r>
            <a:r>
              <a:rPr lang="en-US" u="sng" dirty="0" err="1"/>
              <a:t>accountNumber</a:t>
            </a:r>
            <a:r>
              <a:rPr lang="en-US" dirty="0"/>
              <a:t>) </a:t>
            </a:r>
          </a:p>
          <a:p>
            <a:pPr marL="457200" lvl="1" indent="0" algn="l">
              <a:buClr>
                <a:schemeClr val="tx1"/>
              </a:buClr>
              <a:buSzPct val="100000"/>
            </a:pPr>
            <a:r>
              <a:rPr lang="en-US" dirty="0"/>
              <a:t>Customer Account (</a:t>
            </a:r>
            <a:r>
              <a:rPr lang="en-US" u="sng" dirty="0" err="1"/>
              <a:t>customerId</a:t>
            </a:r>
            <a:r>
              <a:rPr lang="en-US" dirty="0"/>
              <a:t>, </a:t>
            </a:r>
            <a:r>
              <a:rPr lang="en-US" u="sng" dirty="0" err="1"/>
              <a:t>accountNumber</a:t>
            </a:r>
            <a:r>
              <a:rPr lang="en-US" dirty="0"/>
              <a:t>)</a:t>
            </a:r>
          </a:p>
          <a:p>
            <a:pPr marL="457200" lvl="1" indent="0" algn="l">
              <a:buClr>
                <a:schemeClr val="tx1"/>
              </a:buClr>
              <a:buSzPct val="100000"/>
            </a:pPr>
            <a:endParaRPr lang="en-US" dirty="0"/>
          </a:p>
          <a:p>
            <a:pPr marL="457200" lvl="1" indent="0" algn="l">
              <a:buClr>
                <a:schemeClr val="tx1"/>
              </a:buClr>
              <a:buSzPct val="100000"/>
            </a:pPr>
            <a:r>
              <a:rPr lang="en-US" dirty="0"/>
              <a:t>Assumption: Account type is determined from account number</a:t>
            </a:r>
          </a:p>
          <a:p>
            <a:pPr marL="0" indent="0">
              <a:buNone/>
            </a:pPr>
            <a:endParaRPr lang="en-US" sz="2000" dirty="0"/>
          </a:p>
        </p:txBody>
      </p:sp>
    </p:spTree>
    <p:extLst>
      <p:ext uri="{BB962C8B-B14F-4D97-AF65-F5344CB8AC3E}">
        <p14:creationId xmlns:p14="http://schemas.microsoft.com/office/powerpoint/2010/main" val="330764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EB52-B4B0-4226-876A-AE58F09FD508}"/>
              </a:ext>
            </a:extLst>
          </p:cNvPr>
          <p:cNvSpPr>
            <a:spLocks noGrp="1"/>
          </p:cNvSpPr>
          <p:nvPr>
            <p:ph type="title"/>
          </p:nvPr>
        </p:nvSpPr>
        <p:spPr/>
        <p:txBody>
          <a:bodyPr>
            <a:normAutofit fontScale="90000"/>
          </a:bodyPr>
          <a:lstStyle/>
          <a:p>
            <a:r>
              <a:rPr lang="en-US" dirty="0"/>
              <a:t>Multiple Client/Single Service Architectural Pattern 2/3</a:t>
            </a:r>
          </a:p>
        </p:txBody>
      </p:sp>
      <p:sp>
        <p:nvSpPr>
          <p:cNvPr id="3" name="Content Placeholder 2">
            <a:extLst>
              <a:ext uri="{FF2B5EF4-FFF2-40B4-BE49-F238E27FC236}">
                <a16:creationId xmlns:a16="http://schemas.microsoft.com/office/drawing/2014/main" id="{585280A3-49E5-4231-9F4E-86BF2486DE13}"/>
              </a:ext>
            </a:extLst>
          </p:cNvPr>
          <p:cNvSpPr>
            <a:spLocks noGrp="1"/>
          </p:cNvSpPr>
          <p:nvPr>
            <p:ph idx="1"/>
          </p:nvPr>
        </p:nvSpPr>
        <p:spPr>
          <a:xfrm>
            <a:off x="457200" y="908720"/>
            <a:ext cx="8229600" cy="652487"/>
          </a:xfrm>
        </p:spPr>
        <p:txBody>
          <a:bodyPr>
            <a:normAutofit fontScale="70000" lnSpcReduction="20000"/>
          </a:bodyPr>
          <a:lstStyle/>
          <a:p>
            <a:pPr marL="0" indent="0">
              <a:buNone/>
            </a:pPr>
            <a:r>
              <a:rPr lang="en-US" dirty="0"/>
              <a:t>Example of Multiple Client/Single Service architectural pattern: Banking System</a:t>
            </a:r>
          </a:p>
        </p:txBody>
      </p:sp>
      <p:pic>
        <p:nvPicPr>
          <p:cNvPr id="6" name="Picture 5">
            <a:extLst>
              <a:ext uri="{FF2B5EF4-FFF2-40B4-BE49-F238E27FC236}">
                <a16:creationId xmlns:a16="http://schemas.microsoft.com/office/drawing/2014/main" id="{75CAFB35-0A90-4170-BEE1-99CF5D31DEC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53398" y="1340768"/>
            <a:ext cx="7363018" cy="5446725"/>
          </a:xfrm>
          <a:prstGeom prst="rect">
            <a:avLst/>
          </a:prstGeom>
        </p:spPr>
      </p:pic>
    </p:spTree>
    <p:extLst>
      <p:ext uri="{BB962C8B-B14F-4D97-AF65-F5344CB8AC3E}">
        <p14:creationId xmlns:p14="http://schemas.microsoft.com/office/powerpoint/2010/main" val="223353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EB52-B4B0-4226-876A-AE58F09FD508}"/>
              </a:ext>
            </a:extLst>
          </p:cNvPr>
          <p:cNvSpPr>
            <a:spLocks noGrp="1"/>
          </p:cNvSpPr>
          <p:nvPr>
            <p:ph type="title"/>
          </p:nvPr>
        </p:nvSpPr>
        <p:spPr/>
        <p:txBody>
          <a:bodyPr>
            <a:normAutofit fontScale="90000"/>
          </a:bodyPr>
          <a:lstStyle/>
          <a:p>
            <a:r>
              <a:rPr lang="en-US" dirty="0"/>
              <a:t>Multiple Client/Single Service Architectural Pattern 3/3</a:t>
            </a:r>
          </a:p>
        </p:txBody>
      </p:sp>
      <p:sp>
        <p:nvSpPr>
          <p:cNvPr id="3" name="Content Placeholder 2">
            <a:extLst>
              <a:ext uri="{FF2B5EF4-FFF2-40B4-BE49-F238E27FC236}">
                <a16:creationId xmlns:a16="http://schemas.microsoft.com/office/drawing/2014/main" id="{585280A3-49E5-4231-9F4E-86BF2486DE13}"/>
              </a:ext>
            </a:extLst>
          </p:cNvPr>
          <p:cNvSpPr>
            <a:spLocks noGrp="1"/>
          </p:cNvSpPr>
          <p:nvPr>
            <p:ph idx="1"/>
          </p:nvPr>
        </p:nvSpPr>
        <p:spPr/>
        <p:txBody>
          <a:bodyPr/>
          <a:lstStyle/>
          <a:p>
            <a:r>
              <a:rPr lang="en-US" dirty="0"/>
              <a:t>Consists of several clients that request a service &amp; a service that fulfills client requests</a:t>
            </a:r>
          </a:p>
          <a:p>
            <a:pPr algn="just"/>
            <a:r>
              <a:rPr lang="en-US" dirty="0"/>
              <a:t>The simplest and most common client/server architecture has one service and many clients.</a:t>
            </a:r>
          </a:p>
          <a:p>
            <a:r>
              <a:rPr lang="en-US" dirty="0"/>
              <a:t>Multiple Client/Single Service architectural pattern is also known as the Client/Server or Client/Service pattern</a:t>
            </a:r>
          </a:p>
        </p:txBody>
      </p:sp>
      <p:pic>
        <p:nvPicPr>
          <p:cNvPr id="5" name="Picture 4">
            <a:extLst>
              <a:ext uri="{FF2B5EF4-FFF2-40B4-BE49-F238E27FC236}">
                <a16:creationId xmlns:a16="http://schemas.microsoft.com/office/drawing/2014/main" id="{5AEFE624-AFE4-48DD-9DA7-9542D85AA97A}"/>
              </a:ext>
            </a:extLst>
          </p:cNvPr>
          <p:cNvPicPr>
            <a:picLocks noChangeAspect="1"/>
          </p:cNvPicPr>
          <p:nvPr/>
        </p:nvPicPr>
        <p:blipFill>
          <a:blip r:embed="rId3"/>
          <a:stretch>
            <a:fillRect/>
          </a:stretch>
        </p:blipFill>
        <p:spPr>
          <a:xfrm>
            <a:off x="1123468" y="4869160"/>
            <a:ext cx="6897063" cy="1228896"/>
          </a:xfrm>
          <a:prstGeom prst="rect">
            <a:avLst/>
          </a:prstGeom>
        </p:spPr>
      </p:pic>
    </p:spTree>
    <p:extLst>
      <p:ext uri="{BB962C8B-B14F-4D97-AF65-F5344CB8AC3E}">
        <p14:creationId xmlns:p14="http://schemas.microsoft.com/office/powerpoint/2010/main" val="4380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EB52-B4B0-4226-876A-AE58F09FD508}"/>
              </a:ext>
            </a:extLst>
          </p:cNvPr>
          <p:cNvSpPr>
            <a:spLocks noGrp="1"/>
          </p:cNvSpPr>
          <p:nvPr>
            <p:ph type="title"/>
          </p:nvPr>
        </p:nvSpPr>
        <p:spPr/>
        <p:txBody>
          <a:bodyPr>
            <a:normAutofit fontScale="90000"/>
          </a:bodyPr>
          <a:lstStyle/>
          <a:p>
            <a:r>
              <a:rPr lang="en-US" dirty="0"/>
              <a:t>Multiple Client/Multiple Service Architectural Pattern 1/3</a:t>
            </a:r>
          </a:p>
        </p:txBody>
      </p:sp>
      <p:sp>
        <p:nvSpPr>
          <p:cNvPr id="3" name="Content Placeholder 2">
            <a:extLst>
              <a:ext uri="{FF2B5EF4-FFF2-40B4-BE49-F238E27FC236}">
                <a16:creationId xmlns:a16="http://schemas.microsoft.com/office/drawing/2014/main" id="{585280A3-49E5-4231-9F4E-86BF2486DE13}"/>
              </a:ext>
            </a:extLst>
          </p:cNvPr>
          <p:cNvSpPr>
            <a:spLocks noGrp="1"/>
          </p:cNvSpPr>
          <p:nvPr>
            <p:ph idx="1"/>
          </p:nvPr>
        </p:nvSpPr>
        <p:spPr/>
        <p:txBody>
          <a:bodyPr/>
          <a:lstStyle/>
          <a:p>
            <a:pPr algn="just"/>
            <a:r>
              <a:rPr lang="en-US" dirty="0"/>
              <a:t>More complex client/server systems might support multiple services</a:t>
            </a:r>
          </a:p>
          <a:p>
            <a:pPr algn="just"/>
            <a:r>
              <a:rPr lang="en-US" dirty="0"/>
              <a:t>In addition to clients requesting a service, a client might communicate with several services, and services might communicate with each other.</a:t>
            </a:r>
          </a:p>
          <a:p>
            <a:pPr algn="just"/>
            <a:r>
              <a:rPr lang="en-US" dirty="0"/>
              <a:t>A client could communicate with each service sequentially or could communicate with multiple services concurrently.</a:t>
            </a:r>
          </a:p>
        </p:txBody>
      </p:sp>
    </p:spTree>
    <p:extLst>
      <p:ext uri="{BB962C8B-B14F-4D97-AF65-F5344CB8AC3E}">
        <p14:creationId xmlns:p14="http://schemas.microsoft.com/office/powerpoint/2010/main" val="374051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EB52-B4B0-4226-876A-AE58F09FD508}"/>
              </a:ext>
            </a:extLst>
          </p:cNvPr>
          <p:cNvSpPr>
            <a:spLocks noGrp="1"/>
          </p:cNvSpPr>
          <p:nvPr>
            <p:ph type="title"/>
          </p:nvPr>
        </p:nvSpPr>
        <p:spPr/>
        <p:txBody>
          <a:bodyPr>
            <a:normAutofit fontScale="90000"/>
          </a:bodyPr>
          <a:lstStyle/>
          <a:p>
            <a:r>
              <a:rPr lang="en-US" dirty="0"/>
              <a:t>Multiple Client/Multiple Service Architectural Pattern 2/3</a:t>
            </a:r>
          </a:p>
        </p:txBody>
      </p:sp>
      <p:sp>
        <p:nvSpPr>
          <p:cNvPr id="3" name="Content Placeholder 2">
            <a:extLst>
              <a:ext uri="{FF2B5EF4-FFF2-40B4-BE49-F238E27FC236}">
                <a16:creationId xmlns:a16="http://schemas.microsoft.com/office/drawing/2014/main" id="{585280A3-49E5-4231-9F4E-86BF2486DE13}"/>
              </a:ext>
            </a:extLst>
          </p:cNvPr>
          <p:cNvSpPr>
            <a:spLocks noGrp="1"/>
          </p:cNvSpPr>
          <p:nvPr>
            <p:ph idx="1"/>
          </p:nvPr>
        </p:nvSpPr>
        <p:spPr>
          <a:xfrm>
            <a:off x="457200" y="908720"/>
            <a:ext cx="8229600" cy="652487"/>
          </a:xfrm>
        </p:spPr>
        <p:txBody>
          <a:bodyPr>
            <a:normAutofit fontScale="85000" lnSpcReduction="10000"/>
          </a:bodyPr>
          <a:lstStyle/>
          <a:p>
            <a:pPr marL="0" indent="0">
              <a:buNone/>
            </a:pPr>
            <a:r>
              <a:rPr lang="en-US" dirty="0"/>
              <a:t>Multiple Client/Multiple Service architectural pattern</a:t>
            </a:r>
          </a:p>
        </p:txBody>
      </p:sp>
      <p:pic>
        <p:nvPicPr>
          <p:cNvPr id="6" name="Picture 5">
            <a:extLst>
              <a:ext uri="{FF2B5EF4-FFF2-40B4-BE49-F238E27FC236}">
                <a16:creationId xmlns:a16="http://schemas.microsoft.com/office/drawing/2014/main" id="{779AA6B6-5D36-468A-8617-689CFC45DC9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15616" y="1340768"/>
            <a:ext cx="6806519" cy="5298047"/>
          </a:xfrm>
          <a:prstGeom prst="rect">
            <a:avLst/>
          </a:prstGeom>
        </p:spPr>
      </p:pic>
    </p:spTree>
    <p:extLst>
      <p:ext uri="{BB962C8B-B14F-4D97-AF65-F5344CB8AC3E}">
        <p14:creationId xmlns:p14="http://schemas.microsoft.com/office/powerpoint/2010/main" val="135195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2111-96A9-4C31-9C5B-1B84457B4B55}"/>
              </a:ext>
            </a:extLst>
          </p:cNvPr>
          <p:cNvSpPr>
            <a:spLocks noGrp="1"/>
          </p:cNvSpPr>
          <p:nvPr>
            <p:ph type="title"/>
          </p:nvPr>
        </p:nvSpPr>
        <p:spPr>
          <a:xfrm>
            <a:off x="1043608" y="0"/>
            <a:ext cx="7643191" cy="822722"/>
          </a:xfrm>
        </p:spPr>
        <p:txBody>
          <a:bodyPr>
            <a:noAutofit/>
          </a:bodyPr>
          <a:lstStyle/>
          <a:p>
            <a:r>
              <a:rPr lang="en-US" sz="3200" dirty="0"/>
              <a:t>Multi-tier Client/Service </a:t>
            </a:r>
            <a:br>
              <a:rPr lang="en-US" sz="3200" dirty="0"/>
            </a:br>
            <a:r>
              <a:rPr lang="en-US" sz="3200" dirty="0"/>
              <a:t>Architectural Pattern</a:t>
            </a:r>
          </a:p>
        </p:txBody>
      </p:sp>
      <p:sp>
        <p:nvSpPr>
          <p:cNvPr id="3" name="Content Placeholder 2">
            <a:extLst>
              <a:ext uri="{FF2B5EF4-FFF2-40B4-BE49-F238E27FC236}">
                <a16:creationId xmlns:a16="http://schemas.microsoft.com/office/drawing/2014/main" id="{3A842645-5A49-480F-A3C9-763AFEC83EA5}"/>
              </a:ext>
            </a:extLst>
          </p:cNvPr>
          <p:cNvSpPr>
            <a:spLocks noGrp="1"/>
          </p:cNvSpPr>
          <p:nvPr>
            <p:ph idx="1"/>
          </p:nvPr>
        </p:nvSpPr>
        <p:spPr>
          <a:xfrm>
            <a:off x="457200" y="966404"/>
            <a:ext cx="8229600" cy="5402070"/>
          </a:xfrm>
        </p:spPr>
        <p:txBody>
          <a:bodyPr>
            <a:normAutofit/>
          </a:bodyPr>
          <a:lstStyle/>
          <a:p>
            <a:r>
              <a:rPr lang="en-US" sz="2800" dirty="0"/>
              <a:t>The Multi-tier Client/Service pattern has an intermediate tier (i.e., layer) that provides both a client and a service role. </a:t>
            </a:r>
          </a:p>
          <a:p>
            <a:pPr lvl="1" algn="just"/>
            <a:r>
              <a:rPr lang="en-US" sz="2400" dirty="0"/>
              <a:t>An intermediate tier is a client of its service tier and also provides a service for its clients.</a:t>
            </a:r>
          </a:p>
          <a:p>
            <a:pPr lvl="1"/>
            <a:r>
              <a:rPr lang="en-US" sz="2400" dirty="0"/>
              <a:t>It is possible to have more than one intermediate tier. When viewed as a layered architecture, the client is considered to be at a higher layer than the service because the client depends on and uses the service.</a:t>
            </a:r>
          </a:p>
        </p:txBody>
      </p:sp>
      <p:pic>
        <p:nvPicPr>
          <p:cNvPr id="5" name="Picture 4">
            <a:extLst>
              <a:ext uri="{FF2B5EF4-FFF2-40B4-BE49-F238E27FC236}">
                <a16:creationId xmlns:a16="http://schemas.microsoft.com/office/drawing/2014/main" id="{22DD6AAC-E1AF-4F5F-8EAB-3241CD671A9C}"/>
              </a:ext>
            </a:extLst>
          </p:cNvPr>
          <p:cNvPicPr>
            <a:picLocks noChangeAspect="1"/>
          </p:cNvPicPr>
          <p:nvPr/>
        </p:nvPicPr>
        <p:blipFill>
          <a:blip r:embed="rId2"/>
          <a:stretch>
            <a:fillRect/>
          </a:stretch>
        </p:blipFill>
        <p:spPr>
          <a:xfrm>
            <a:off x="760677" y="4725144"/>
            <a:ext cx="7622645" cy="1543827"/>
          </a:xfrm>
          <a:prstGeom prst="rect">
            <a:avLst/>
          </a:prstGeom>
        </p:spPr>
      </p:pic>
    </p:spTree>
    <p:extLst>
      <p:ext uri="{BB962C8B-B14F-4D97-AF65-F5344CB8AC3E}">
        <p14:creationId xmlns:p14="http://schemas.microsoft.com/office/powerpoint/2010/main" val="1560708876"/>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8395</TotalTime>
  <Words>3627</Words>
  <Application>Microsoft Office PowerPoint</Application>
  <PresentationFormat>On-screen Show (4:3)</PresentationFormat>
  <Paragraphs>336</Paragraphs>
  <Slides>43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Barlow Semi Condensed</vt:lpstr>
      <vt:lpstr>Calibri</vt:lpstr>
      <vt:lpstr>Chewy</vt:lpstr>
      <vt:lpstr>FranklinGothic-Book</vt:lpstr>
      <vt:lpstr>FranklinGothic-Demi</vt:lpstr>
      <vt:lpstr>OfficinaSerif-Book</vt:lpstr>
      <vt:lpstr>TimesTen-Bold</vt:lpstr>
      <vt:lpstr>TimesTen-Roman</vt:lpstr>
      <vt:lpstr>Wingdings</vt:lpstr>
      <vt:lpstr>Session 02_Integration Management</vt:lpstr>
      <vt:lpstr>Software Design (swD392)</vt:lpstr>
      <vt:lpstr>Main Contents</vt:lpstr>
      <vt:lpstr>Overview</vt:lpstr>
      <vt:lpstr>Multiple Client/Single Service Architectural Pattern 1/3</vt:lpstr>
      <vt:lpstr>Multiple Client/Single Service Architectural Pattern 2/3</vt:lpstr>
      <vt:lpstr>Multiple Client/Single Service Architectural Pattern 3/3</vt:lpstr>
      <vt:lpstr>Multiple Client/Multiple Service Architectural Pattern 1/3</vt:lpstr>
      <vt:lpstr>Multiple Client/Multiple Service Architectural Pattern 2/3</vt:lpstr>
      <vt:lpstr>Multi-tier Client/Service  Architectural Pattern</vt:lpstr>
      <vt:lpstr>Architectural Communication Patterns for Client/Server Architectures 1/3</vt:lpstr>
      <vt:lpstr>Architectural Communication Patterns for Client/Server Architectures 2/3</vt:lpstr>
      <vt:lpstr>Architectural Communication Patterns for Client/Server Architectures 3/3</vt:lpstr>
      <vt:lpstr>Middleware in Client/Server Systems</vt:lpstr>
      <vt:lpstr>Design of Service Subsystems</vt:lpstr>
      <vt:lpstr>Design of Service Subsystems Sequential Service Design 1/2</vt:lpstr>
      <vt:lpstr>Design of Service Subsystems Sequential Service Design 2/2</vt:lpstr>
      <vt:lpstr>Design of Service Subsystems Concurrent Service Design 1/2</vt:lpstr>
      <vt:lpstr>Design of Service Subsystems Concurrent Service Design 2/2</vt:lpstr>
      <vt:lpstr>Design of Wrapper Classes</vt:lpstr>
      <vt:lpstr>Design of Wrapper Classes Database Wrapper Classes 1/2</vt:lpstr>
      <vt:lpstr>Design of Wrapper Classes Database Wrapper Classes 2/2</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From Static Models to Relational Database Design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751</cp:revision>
  <cp:lastPrinted>2021-04-05T14:49:05Z</cp:lastPrinted>
  <dcterms:created xsi:type="dcterms:W3CDTF">2014-07-26T10:22:45Z</dcterms:created>
  <dcterms:modified xsi:type="dcterms:W3CDTF">2023-12-24T06:58:28Z</dcterms:modified>
</cp:coreProperties>
</file>