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6" r:id="rId2"/>
    <p:sldId id="313" r:id="rId3"/>
    <p:sldId id="328" r:id="rId4"/>
    <p:sldId id="314" r:id="rId5"/>
    <p:sldId id="315" r:id="rId6"/>
    <p:sldId id="318" r:id="rId7"/>
    <p:sldId id="319" r:id="rId8"/>
    <p:sldId id="320" r:id="rId9"/>
    <p:sldId id="322" r:id="rId10"/>
    <p:sldId id="321" r:id="rId11"/>
    <p:sldId id="323" r:id="rId12"/>
    <p:sldId id="324" r:id="rId13"/>
    <p:sldId id="326" r:id="rId14"/>
    <p:sldId id="327" r:id="rId15"/>
    <p:sldId id="329" r:id="rId16"/>
    <p:sldId id="331" r:id="rId17"/>
    <p:sldId id="330" r:id="rId18"/>
    <p:sldId id="274" r:id="rId1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61"/>
    <p:restoredTop sz="91609" autoAdjust="0"/>
  </p:normalViewPr>
  <p:slideViewPr>
    <p:cSldViewPr>
      <p:cViewPr varScale="1">
        <p:scale>
          <a:sx n="69" d="100"/>
          <a:sy n="69" d="100"/>
        </p:scale>
        <p:origin x="975" y="5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en Nguyen" userId="0175752f-9954-422a-b203-c08021e906d8" providerId="ADAL" clId="{7D7B78E9-0D51-4DDE-89CB-035116CF35DB}"/>
    <pc:docChg chg="custSel delSld modSld modMainMaster">
      <pc:chgData name="Kien Nguyen" userId="0175752f-9954-422a-b203-c08021e906d8" providerId="ADAL" clId="{7D7B78E9-0D51-4DDE-89CB-035116CF35DB}" dt="2023-07-10T09:08:42.577" v="65" actId="20577"/>
      <pc:docMkLst>
        <pc:docMk/>
      </pc:docMkLst>
      <pc:sldChg chg="modSp mod">
        <pc:chgData name="Kien Nguyen" userId="0175752f-9954-422a-b203-c08021e906d8" providerId="ADAL" clId="{7D7B78E9-0D51-4DDE-89CB-035116CF35DB}" dt="2023-07-10T08:48:58.507" v="2" actId="20577"/>
        <pc:sldMkLst>
          <pc:docMk/>
          <pc:sldMk cId="1931910276" sldId="314"/>
        </pc:sldMkLst>
        <pc:spChg chg="mod">
          <ac:chgData name="Kien Nguyen" userId="0175752f-9954-422a-b203-c08021e906d8" providerId="ADAL" clId="{7D7B78E9-0D51-4DDE-89CB-035116CF35DB}" dt="2023-07-10T08:48:58.507" v="2" actId="20577"/>
          <ac:spMkLst>
            <pc:docMk/>
            <pc:sldMk cId="1931910276" sldId="314"/>
            <ac:spMk id="2" creationId="{7ACE69AE-2FC8-406E-B825-01AACC5C45D5}"/>
          </ac:spMkLst>
        </pc:spChg>
        <pc:spChg chg="mod">
          <ac:chgData name="Kien Nguyen" userId="0175752f-9954-422a-b203-c08021e906d8" providerId="ADAL" clId="{7D7B78E9-0D51-4DDE-89CB-035116CF35DB}" dt="2023-07-10T08:48:48.902" v="1" actId="27636"/>
          <ac:spMkLst>
            <pc:docMk/>
            <pc:sldMk cId="1931910276" sldId="314"/>
            <ac:spMk id="3" creationId="{2882D48B-A9E3-4940-AAA9-1D4D3C589CB0}"/>
          </ac:spMkLst>
        </pc:spChg>
      </pc:sldChg>
      <pc:sldChg chg="modSp mod">
        <pc:chgData name="Kien Nguyen" userId="0175752f-9954-422a-b203-c08021e906d8" providerId="ADAL" clId="{7D7B78E9-0D51-4DDE-89CB-035116CF35DB}" dt="2023-07-10T08:58:12.772" v="8" actId="27636"/>
        <pc:sldMkLst>
          <pc:docMk/>
          <pc:sldMk cId="212777944" sldId="315"/>
        </pc:sldMkLst>
        <pc:spChg chg="mod">
          <ac:chgData name="Kien Nguyen" userId="0175752f-9954-422a-b203-c08021e906d8" providerId="ADAL" clId="{7D7B78E9-0D51-4DDE-89CB-035116CF35DB}" dt="2023-07-10T08:49:49.749" v="5" actId="6549"/>
          <ac:spMkLst>
            <pc:docMk/>
            <pc:sldMk cId="212777944" sldId="315"/>
            <ac:spMk id="2" creationId="{143D492A-8E19-4B24-B39B-50845E20D947}"/>
          </ac:spMkLst>
        </pc:spChg>
        <pc:spChg chg="mod">
          <ac:chgData name="Kien Nguyen" userId="0175752f-9954-422a-b203-c08021e906d8" providerId="ADAL" clId="{7D7B78E9-0D51-4DDE-89CB-035116CF35DB}" dt="2023-07-10T08:58:12.772" v="8" actId="27636"/>
          <ac:spMkLst>
            <pc:docMk/>
            <pc:sldMk cId="212777944" sldId="315"/>
            <ac:spMk id="3" creationId="{7259B1D2-4F67-4BC4-92FA-4A84A06D8AC7}"/>
          </ac:spMkLst>
        </pc:spChg>
      </pc:sldChg>
      <pc:sldChg chg="del">
        <pc:chgData name="Kien Nguyen" userId="0175752f-9954-422a-b203-c08021e906d8" providerId="ADAL" clId="{7D7B78E9-0D51-4DDE-89CB-035116CF35DB}" dt="2023-07-10T08:49:01.178" v="3" actId="47"/>
        <pc:sldMkLst>
          <pc:docMk/>
          <pc:sldMk cId="376394400" sldId="316"/>
        </pc:sldMkLst>
      </pc:sldChg>
      <pc:sldChg chg="del">
        <pc:chgData name="Kien Nguyen" userId="0175752f-9954-422a-b203-c08021e906d8" providerId="ADAL" clId="{7D7B78E9-0D51-4DDE-89CB-035116CF35DB}" dt="2023-07-10T08:49:53.372" v="6" actId="47"/>
        <pc:sldMkLst>
          <pc:docMk/>
          <pc:sldMk cId="543978951" sldId="317"/>
        </pc:sldMkLst>
      </pc:sldChg>
      <pc:sldChg chg="modSp mod">
        <pc:chgData name="Kien Nguyen" userId="0175752f-9954-422a-b203-c08021e906d8" providerId="ADAL" clId="{7D7B78E9-0D51-4DDE-89CB-035116CF35DB}" dt="2023-07-10T09:06:31.331" v="12" actId="20577"/>
        <pc:sldMkLst>
          <pc:docMk/>
          <pc:sldMk cId="416902191" sldId="324"/>
        </pc:sldMkLst>
        <pc:spChg chg="mod">
          <ac:chgData name="Kien Nguyen" userId="0175752f-9954-422a-b203-c08021e906d8" providerId="ADAL" clId="{7D7B78E9-0D51-4DDE-89CB-035116CF35DB}" dt="2023-07-10T09:06:31.331" v="12" actId="20577"/>
          <ac:spMkLst>
            <pc:docMk/>
            <pc:sldMk cId="416902191" sldId="324"/>
            <ac:spMk id="2" creationId="{DEA48029-8B32-4977-AF53-D3D9A9D04E5F}"/>
          </ac:spMkLst>
        </pc:spChg>
      </pc:sldChg>
      <pc:sldChg chg="del">
        <pc:chgData name="Kien Nguyen" userId="0175752f-9954-422a-b203-c08021e906d8" providerId="ADAL" clId="{7D7B78E9-0D51-4DDE-89CB-035116CF35DB}" dt="2023-07-10T09:06:33.634" v="13" actId="47"/>
        <pc:sldMkLst>
          <pc:docMk/>
          <pc:sldMk cId="1831397171" sldId="325"/>
        </pc:sldMkLst>
      </pc:sldChg>
      <pc:sldChg chg="modSp mod modNotesTx">
        <pc:chgData name="Kien Nguyen" userId="0175752f-9954-422a-b203-c08021e906d8" providerId="ADAL" clId="{7D7B78E9-0D51-4DDE-89CB-035116CF35DB}" dt="2023-07-10T09:07:25.325" v="63" actId="27636"/>
        <pc:sldMkLst>
          <pc:docMk/>
          <pc:sldMk cId="1833787914" sldId="326"/>
        </pc:sldMkLst>
        <pc:spChg chg="mod">
          <ac:chgData name="Kien Nguyen" userId="0175752f-9954-422a-b203-c08021e906d8" providerId="ADAL" clId="{7D7B78E9-0D51-4DDE-89CB-035116CF35DB}" dt="2023-07-10T09:07:25.325" v="63" actId="27636"/>
          <ac:spMkLst>
            <pc:docMk/>
            <pc:sldMk cId="1833787914" sldId="326"/>
            <ac:spMk id="3" creationId="{2986E056-5A14-4472-A687-E784C3ABFE28}"/>
          </ac:spMkLst>
        </pc:spChg>
      </pc:sldChg>
      <pc:sldMasterChg chg="modSldLayout">
        <pc:chgData name="Kien Nguyen" userId="0175752f-9954-422a-b203-c08021e906d8" providerId="ADAL" clId="{7D7B78E9-0D51-4DDE-89CB-035116CF35DB}" dt="2023-07-10T09:08:42.577" v="65" actId="20577"/>
        <pc:sldMasterMkLst>
          <pc:docMk/>
          <pc:sldMasterMk cId="3573815682" sldId="2147483660"/>
        </pc:sldMasterMkLst>
        <pc:sldLayoutChg chg="modSp mod">
          <pc:chgData name="Kien Nguyen" userId="0175752f-9954-422a-b203-c08021e906d8" providerId="ADAL" clId="{7D7B78E9-0D51-4DDE-89CB-035116CF35DB}" dt="2023-07-10T09:08:42.577" v="65" actId="20577"/>
          <pc:sldLayoutMkLst>
            <pc:docMk/>
            <pc:sldMasterMk cId="3573815682" sldId="2147483660"/>
            <pc:sldLayoutMk cId="2057139944" sldId="2147483662"/>
          </pc:sldLayoutMkLst>
          <pc:spChg chg="mod">
            <ac:chgData name="Kien Nguyen" userId="0175752f-9954-422a-b203-c08021e906d8" providerId="ADAL" clId="{7D7B78E9-0D51-4DDE-89CB-035116CF35DB}" dt="2023-07-10T09:08:42.577" v="65" actId="20577"/>
            <ac:spMkLst>
              <pc:docMk/>
              <pc:sldMasterMk cId="3573815682" sldId="2147483660"/>
              <pc:sldLayoutMk cId="2057139944" sldId="2147483662"/>
              <ac:spMk id="11" creationId="{9DA947C3-1AB8-1944-94EA-07318327ACB3}"/>
            </ac:spMkLst>
          </pc:spChg>
        </pc:sldLayoutChg>
      </pc:sldMasterChg>
    </pc:docChg>
  </pc:docChgLst>
  <pc:docChgLst>
    <pc:chgData name="Kien Nguyen" userId="0175752f-9954-422a-b203-c08021e906d8" providerId="ADAL" clId="{A753A43F-28FB-485D-BF6F-1B552BD5AC21}"/>
    <pc:docChg chg="undo redo custSel addSld modSld sldOrd">
      <pc:chgData name="Kien Nguyen" userId="0175752f-9954-422a-b203-c08021e906d8" providerId="ADAL" clId="{A753A43F-28FB-485D-BF6F-1B552BD5AC21}" dt="2023-05-14T23:04:53.751" v="328"/>
      <pc:docMkLst>
        <pc:docMk/>
      </pc:docMkLst>
      <pc:sldChg chg="modSp mod">
        <pc:chgData name="Kien Nguyen" userId="0175752f-9954-422a-b203-c08021e906d8" providerId="ADAL" clId="{A753A43F-28FB-485D-BF6F-1B552BD5AC21}" dt="2023-05-14T22:42:56.495" v="1" actId="6549"/>
        <pc:sldMkLst>
          <pc:docMk/>
          <pc:sldMk cId="3465895894" sldId="256"/>
        </pc:sldMkLst>
        <pc:spChg chg="mod">
          <ac:chgData name="Kien Nguyen" userId="0175752f-9954-422a-b203-c08021e906d8" providerId="ADAL" clId="{A753A43F-28FB-485D-BF6F-1B552BD5AC21}" dt="2023-05-14T22:42:56.495" v="1" actId="6549"/>
          <ac:spMkLst>
            <pc:docMk/>
            <pc:sldMk cId="3465895894" sldId="256"/>
            <ac:spMk id="12" creationId="{9E3A49C6-8B03-984C-A45B-82E3A6B8108A}"/>
          </ac:spMkLst>
        </pc:spChg>
      </pc:sldChg>
      <pc:sldChg chg="modSp mod">
        <pc:chgData name="Kien Nguyen" userId="0175752f-9954-422a-b203-c08021e906d8" providerId="ADAL" clId="{A753A43F-28FB-485D-BF6F-1B552BD5AC21}" dt="2023-05-14T23:04:53.751" v="328"/>
        <pc:sldMkLst>
          <pc:docMk/>
          <pc:sldMk cId="2443509954" sldId="313"/>
        </pc:sldMkLst>
        <pc:spChg chg="mod">
          <ac:chgData name="Kien Nguyen" userId="0175752f-9954-422a-b203-c08021e906d8" providerId="ADAL" clId="{A753A43F-28FB-485D-BF6F-1B552BD5AC21}" dt="2023-05-14T23:04:53.751" v="328"/>
          <ac:spMkLst>
            <pc:docMk/>
            <pc:sldMk cId="2443509954" sldId="313"/>
            <ac:spMk id="3" creationId="{95E112E8-6461-6941-847B-75C1524A4D1C}"/>
          </ac:spMkLst>
        </pc:spChg>
      </pc:sldChg>
      <pc:sldChg chg="modSp new mod">
        <pc:chgData name="Kien Nguyen" userId="0175752f-9954-422a-b203-c08021e906d8" providerId="ADAL" clId="{A753A43F-28FB-485D-BF6F-1B552BD5AC21}" dt="2023-05-14T22:59:37.920" v="243" actId="403"/>
        <pc:sldMkLst>
          <pc:docMk/>
          <pc:sldMk cId="1931910276" sldId="314"/>
        </pc:sldMkLst>
        <pc:spChg chg="mod">
          <ac:chgData name="Kien Nguyen" userId="0175752f-9954-422a-b203-c08021e906d8" providerId="ADAL" clId="{A753A43F-28FB-485D-BF6F-1B552BD5AC21}" dt="2023-05-14T22:59:37.920" v="243" actId="403"/>
          <ac:spMkLst>
            <pc:docMk/>
            <pc:sldMk cId="1931910276" sldId="314"/>
            <ac:spMk id="2" creationId="{7ACE69AE-2FC8-406E-B825-01AACC5C45D5}"/>
          </ac:spMkLst>
        </pc:spChg>
        <pc:spChg chg="mod">
          <ac:chgData name="Kien Nguyen" userId="0175752f-9954-422a-b203-c08021e906d8" providerId="ADAL" clId="{A753A43F-28FB-485D-BF6F-1B552BD5AC21}" dt="2023-05-14T22:44:49.445" v="24" actId="20577"/>
          <ac:spMkLst>
            <pc:docMk/>
            <pc:sldMk cId="1931910276" sldId="314"/>
            <ac:spMk id="3" creationId="{2882D48B-A9E3-4940-AAA9-1D4D3C589CB0}"/>
          </ac:spMkLst>
        </pc:spChg>
      </pc:sldChg>
      <pc:sldChg chg="addSp delSp modSp new mod modNotesTx">
        <pc:chgData name="Kien Nguyen" userId="0175752f-9954-422a-b203-c08021e906d8" providerId="ADAL" clId="{A753A43F-28FB-485D-BF6F-1B552BD5AC21}" dt="2023-05-14T23:00:01.964" v="248" actId="114"/>
        <pc:sldMkLst>
          <pc:docMk/>
          <pc:sldMk cId="212777944" sldId="315"/>
        </pc:sldMkLst>
        <pc:spChg chg="mod">
          <ac:chgData name="Kien Nguyen" userId="0175752f-9954-422a-b203-c08021e906d8" providerId="ADAL" clId="{A753A43F-28FB-485D-BF6F-1B552BD5AC21}" dt="2023-05-14T23:00:01.964" v="248" actId="114"/>
          <ac:spMkLst>
            <pc:docMk/>
            <pc:sldMk cId="212777944" sldId="315"/>
            <ac:spMk id="2" creationId="{143D492A-8E19-4B24-B39B-50845E20D947}"/>
          </ac:spMkLst>
        </pc:spChg>
        <pc:spChg chg="mod">
          <ac:chgData name="Kien Nguyen" userId="0175752f-9954-422a-b203-c08021e906d8" providerId="ADAL" clId="{A753A43F-28FB-485D-BF6F-1B552BD5AC21}" dt="2023-05-14T22:49:41.674" v="84" actId="27636"/>
          <ac:spMkLst>
            <pc:docMk/>
            <pc:sldMk cId="212777944" sldId="315"/>
            <ac:spMk id="3" creationId="{7259B1D2-4F67-4BC4-92FA-4A84A06D8AC7}"/>
          </ac:spMkLst>
        </pc:spChg>
        <pc:picChg chg="add del mod">
          <ac:chgData name="Kien Nguyen" userId="0175752f-9954-422a-b203-c08021e906d8" providerId="ADAL" clId="{A753A43F-28FB-485D-BF6F-1B552BD5AC21}" dt="2023-05-14T22:49:19.214" v="75" actId="478"/>
          <ac:picMkLst>
            <pc:docMk/>
            <pc:sldMk cId="212777944" sldId="315"/>
            <ac:picMk id="4" creationId="{3666BCBE-7664-4126-BAF5-371988529DBB}"/>
          </ac:picMkLst>
        </pc:picChg>
      </pc:sldChg>
      <pc:sldChg chg="addSp delSp modSp add mod modNotesTx">
        <pc:chgData name="Kien Nguyen" userId="0175752f-9954-422a-b203-c08021e906d8" providerId="ADAL" clId="{A753A43F-28FB-485D-BF6F-1B552BD5AC21}" dt="2023-05-14T22:59:43.643" v="244" actId="403"/>
        <pc:sldMkLst>
          <pc:docMk/>
          <pc:sldMk cId="376394400" sldId="316"/>
        </pc:sldMkLst>
        <pc:spChg chg="mod">
          <ac:chgData name="Kien Nguyen" userId="0175752f-9954-422a-b203-c08021e906d8" providerId="ADAL" clId="{A753A43F-28FB-485D-BF6F-1B552BD5AC21}" dt="2023-05-14T22:59:43.643" v="244" actId="403"/>
          <ac:spMkLst>
            <pc:docMk/>
            <pc:sldMk cId="376394400" sldId="316"/>
            <ac:spMk id="2" creationId="{7ACE69AE-2FC8-406E-B825-01AACC5C45D5}"/>
          </ac:spMkLst>
        </pc:spChg>
        <pc:spChg chg="del">
          <ac:chgData name="Kien Nguyen" userId="0175752f-9954-422a-b203-c08021e906d8" providerId="ADAL" clId="{A753A43F-28FB-485D-BF6F-1B552BD5AC21}" dt="2023-05-14T22:46:09.064" v="42" actId="478"/>
          <ac:spMkLst>
            <pc:docMk/>
            <pc:sldMk cId="376394400" sldId="316"/>
            <ac:spMk id="3" creationId="{2882D48B-A9E3-4940-AAA9-1D4D3C589CB0}"/>
          </ac:spMkLst>
        </pc:spChg>
        <pc:spChg chg="add del mod">
          <ac:chgData name="Kien Nguyen" userId="0175752f-9954-422a-b203-c08021e906d8" providerId="ADAL" clId="{A753A43F-28FB-485D-BF6F-1B552BD5AC21}" dt="2023-05-14T22:46:12.218" v="43" actId="478"/>
          <ac:spMkLst>
            <pc:docMk/>
            <pc:sldMk cId="376394400" sldId="316"/>
            <ac:spMk id="5" creationId="{F17B23D2-8EB5-48AB-B5F0-36E45FE3B910}"/>
          </ac:spMkLst>
        </pc:spChg>
        <pc:picChg chg="add mod">
          <ac:chgData name="Kien Nguyen" userId="0175752f-9954-422a-b203-c08021e906d8" providerId="ADAL" clId="{A753A43F-28FB-485D-BF6F-1B552BD5AC21}" dt="2023-05-14T22:46:22.507" v="46" actId="14100"/>
          <ac:picMkLst>
            <pc:docMk/>
            <pc:sldMk cId="376394400" sldId="316"/>
            <ac:picMk id="6" creationId="{FAA2EFB0-67CE-4E17-9CE5-8D4F3CF848A3}"/>
          </ac:picMkLst>
        </pc:picChg>
      </pc:sldChg>
      <pc:sldChg chg="modSp add mod">
        <pc:chgData name="Kien Nguyen" userId="0175752f-9954-422a-b203-c08021e906d8" providerId="ADAL" clId="{A753A43F-28FB-485D-BF6F-1B552BD5AC21}" dt="2023-05-14T23:00:08.907" v="252" actId="114"/>
        <pc:sldMkLst>
          <pc:docMk/>
          <pc:sldMk cId="543978951" sldId="317"/>
        </pc:sldMkLst>
        <pc:spChg chg="mod">
          <ac:chgData name="Kien Nguyen" userId="0175752f-9954-422a-b203-c08021e906d8" providerId="ADAL" clId="{A753A43F-28FB-485D-BF6F-1B552BD5AC21}" dt="2023-05-14T23:00:08.907" v="252" actId="114"/>
          <ac:spMkLst>
            <pc:docMk/>
            <pc:sldMk cId="543978951" sldId="317"/>
            <ac:spMk id="2" creationId="{143D492A-8E19-4B24-B39B-50845E20D947}"/>
          </ac:spMkLst>
        </pc:spChg>
        <pc:spChg chg="mod">
          <ac:chgData name="Kien Nguyen" userId="0175752f-9954-422a-b203-c08021e906d8" providerId="ADAL" clId="{A753A43F-28FB-485D-BF6F-1B552BD5AC21}" dt="2023-05-14T22:48:52.584" v="59" actId="12"/>
          <ac:spMkLst>
            <pc:docMk/>
            <pc:sldMk cId="543978951" sldId="317"/>
            <ac:spMk id="3" creationId="{7259B1D2-4F67-4BC4-92FA-4A84A06D8AC7}"/>
          </ac:spMkLst>
        </pc:spChg>
        <pc:picChg chg="mod">
          <ac:chgData name="Kien Nguyen" userId="0175752f-9954-422a-b203-c08021e906d8" providerId="ADAL" clId="{A753A43F-28FB-485D-BF6F-1B552BD5AC21}" dt="2023-05-14T22:49:12.759" v="74" actId="14100"/>
          <ac:picMkLst>
            <pc:docMk/>
            <pc:sldMk cId="543978951" sldId="317"/>
            <ac:picMk id="4" creationId="{3666BCBE-7664-4126-BAF5-371988529DBB}"/>
          </ac:picMkLst>
        </pc:picChg>
      </pc:sldChg>
      <pc:sldChg chg="modSp new mod">
        <pc:chgData name="Kien Nguyen" userId="0175752f-9954-422a-b203-c08021e906d8" providerId="ADAL" clId="{A753A43F-28FB-485D-BF6F-1B552BD5AC21}" dt="2023-05-14T23:00:17.618" v="257" actId="114"/>
        <pc:sldMkLst>
          <pc:docMk/>
          <pc:sldMk cId="141014751" sldId="318"/>
        </pc:sldMkLst>
        <pc:spChg chg="mod">
          <ac:chgData name="Kien Nguyen" userId="0175752f-9954-422a-b203-c08021e906d8" providerId="ADAL" clId="{A753A43F-28FB-485D-BF6F-1B552BD5AC21}" dt="2023-05-14T23:00:17.618" v="257" actId="114"/>
          <ac:spMkLst>
            <pc:docMk/>
            <pc:sldMk cId="141014751" sldId="318"/>
            <ac:spMk id="2" creationId="{216C3055-61EB-4298-A04D-5CC2A115CA18}"/>
          </ac:spMkLst>
        </pc:spChg>
        <pc:spChg chg="mod">
          <ac:chgData name="Kien Nguyen" userId="0175752f-9954-422a-b203-c08021e906d8" providerId="ADAL" clId="{A753A43F-28FB-485D-BF6F-1B552BD5AC21}" dt="2023-05-14T22:50:15.468" v="94" actId="113"/>
          <ac:spMkLst>
            <pc:docMk/>
            <pc:sldMk cId="141014751" sldId="318"/>
            <ac:spMk id="3" creationId="{F73B118B-B672-438C-891C-2CDB21908841}"/>
          </ac:spMkLst>
        </pc:spChg>
      </pc:sldChg>
      <pc:sldChg chg="addSp modSp add mod">
        <pc:chgData name="Kien Nguyen" userId="0175752f-9954-422a-b203-c08021e906d8" providerId="ADAL" clId="{A753A43F-28FB-485D-BF6F-1B552BD5AC21}" dt="2023-05-14T23:00:26.578" v="262" actId="114"/>
        <pc:sldMkLst>
          <pc:docMk/>
          <pc:sldMk cId="2024903825" sldId="319"/>
        </pc:sldMkLst>
        <pc:spChg chg="mod">
          <ac:chgData name="Kien Nguyen" userId="0175752f-9954-422a-b203-c08021e906d8" providerId="ADAL" clId="{A753A43F-28FB-485D-BF6F-1B552BD5AC21}" dt="2023-05-14T23:00:26.578" v="262" actId="114"/>
          <ac:spMkLst>
            <pc:docMk/>
            <pc:sldMk cId="2024903825" sldId="319"/>
            <ac:spMk id="2" creationId="{216C3055-61EB-4298-A04D-5CC2A115CA18}"/>
          </ac:spMkLst>
        </pc:spChg>
        <pc:spChg chg="mod">
          <ac:chgData name="Kien Nguyen" userId="0175752f-9954-422a-b203-c08021e906d8" providerId="ADAL" clId="{A753A43F-28FB-485D-BF6F-1B552BD5AC21}" dt="2023-05-14T22:51:03.472" v="102" actId="27636"/>
          <ac:spMkLst>
            <pc:docMk/>
            <pc:sldMk cId="2024903825" sldId="319"/>
            <ac:spMk id="3" creationId="{F73B118B-B672-438C-891C-2CDB21908841}"/>
          </ac:spMkLst>
        </pc:spChg>
        <pc:picChg chg="add mod">
          <ac:chgData name="Kien Nguyen" userId="0175752f-9954-422a-b203-c08021e906d8" providerId="ADAL" clId="{A753A43F-28FB-485D-BF6F-1B552BD5AC21}" dt="2023-05-14T22:51:17.414" v="105" actId="14100"/>
          <ac:picMkLst>
            <pc:docMk/>
            <pc:sldMk cId="2024903825" sldId="319"/>
            <ac:picMk id="4" creationId="{9DE08830-9881-4DD3-9F88-77AE07F2A11F}"/>
          </ac:picMkLst>
        </pc:picChg>
      </pc:sldChg>
      <pc:sldChg chg="modSp new mod">
        <pc:chgData name="Kien Nguyen" userId="0175752f-9954-422a-b203-c08021e906d8" providerId="ADAL" clId="{A753A43F-28FB-485D-BF6F-1B552BD5AC21}" dt="2023-05-14T23:00:35.269" v="267" actId="114"/>
        <pc:sldMkLst>
          <pc:docMk/>
          <pc:sldMk cId="1837927436" sldId="320"/>
        </pc:sldMkLst>
        <pc:spChg chg="mod">
          <ac:chgData name="Kien Nguyen" userId="0175752f-9954-422a-b203-c08021e906d8" providerId="ADAL" clId="{A753A43F-28FB-485D-BF6F-1B552BD5AC21}" dt="2023-05-14T23:00:35.269" v="267" actId="114"/>
          <ac:spMkLst>
            <pc:docMk/>
            <pc:sldMk cId="1837927436" sldId="320"/>
            <ac:spMk id="2" creationId="{F50C57BB-B5E1-4D1E-B102-5307B59BD118}"/>
          </ac:spMkLst>
        </pc:spChg>
        <pc:spChg chg="mod">
          <ac:chgData name="Kien Nguyen" userId="0175752f-9954-422a-b203-c08021e906d8" providerId="ADAL" clId="{A753A43F-28FB-485D-BF6F-1B552BD5AC21}" dt="2023-05-14T22:51:56.076" v="115" actId="113"/>
          <ac:spMkLst>
            <pc:docMk/>
            <pc:sldMk cId="1837927436" sldId="320"/>
            <ac:spMk id="3" creationId="{3B0B8E46-90F7-4E5B-AAD2-67980C342012}"/>
          </ac:spMkLst>
        </pc:spChg>
      </pc:sldChg>
      <pc:sldChg chg="modSp new mod">
        <pc:chgData name="Kien Nguyen" userId="0175752f-9954-422a-b203-c08021e906d8" providerId="ADAL" clId="{A753A43F-28FB-485D-BF6F-1B552BD5AC21}" dt="2023-05-14T23:00:54.197" v="277" actId="20577"/>
        <pc:sldMkLst>
          <pc:docMk/>
          <pc:sldMk cId="3484688736" sldId="321"/>
        </pc:sldMkLst>
        <pc:spChg chg="mod">
          <ac:chgData name="Kien Nguyen" userId="0175752f-9954-422a-b203-c08021e906d8" providerId="ADAL" clId="{A753A43F-28FB-485D-BF6F-1B552BD5AC21}" dt="2023-05-14T23:00:54.197" v="277" actId="20577"/>
          <ac:spMkLst>
            <pc:docMk/>
            <pc:sldMk cId="3484688736" sldId="321"/>
            <ac:spMk id="2" creationId="{A6852E84-2794-453B-BC4B-323ACC4C6CAE}"/>
          </ac:spMkLst>
        </pc:spChg>
        <pc:spChg chg="mod">
          <ac:chgData name="Kien Nguyen" userId="0175752f-9954-422a-b203-c08021e906d8" providerId="ADAL" clId="{A753A43F-28FB-485D-BF6F-1B552BD5AC21}" dt="2023-05-14T22:53:39.048" v="152" actId="20577"/>
          <ac:spMkLst>
            <pc:docMk/>
            <pc:sldMk cId="3484688736" sldId="321"/>
            <ac:spMk id="3" creationId="{2D9B7A82-5B32-4985-9FCE-7C1C453BD70A}"/>
          </ac:spMkLst>
        </pc:spChg>
      </pc:sldChg>
      <pc:sldChg chg="addSp modSp add mod ord">
        <pc:chgData name="Kien Nguyen" userId="0175752f-9954-422a-b203-c08021e906d8" providerId="ADAL" clId="{A753A43F-28FB-485D-BF6F-1B552BD5AC21}" dt="2023-05-14T23:00:45.195" v="272" actId="114"/>
        <pc:sldMkLst>
          <pc:docMk/>
          <pc:sldMk cId="3112624831" sldId="322"/>
        </pc:sldMkLst>
        <pc:spChg chg="mod">
          <ac:chgData name="Kien Nguyen" userId="0175752f-9954-422a-b203-c08021e906d8" providerId="ADAL" clId="{A753A43F-28FB-485D-BF6F-1B552BD5AC21}" dt="2023-05-14T23:00:45.195" v="272" actId="114"/>
          <ac:spMkLst>
            <pc:docMk/>
            <pc:sldMk cId="3112624831" sldId="322"/>
            <ac:spMk id="2" creationId="{A6852E84-2794-453B-BC4B-323ACC4C6CAE}"/>
          </ac:spMkLst>
        </pc:spChg>
        <pc:picChg chg="add mod">
          <ac:chgData name="Kien Nguyen" userId="0175752f-9954-422a-b203-c08021e906d8" providerId="ADAL" clId="{A753A43F-28FB-485D-BF6F-1B552BD5AC21}" dt="2023-05-14T22:53:07.947" v="137" actId="1037"/>
          <ac:picMkLst>
            <pc:docMk/>
            <pc:sldMk cId="3112624831" sldId="322"/>
            <ac:picMk id="4" creationId="{0C3234B8-A6BD-4554-9ACC-D9DE5076D1B6}"/>
          </ac:picMkLst>
        </pc:picChg>
      </pc:sldChg>
      <pc:sldChg chg="modSp new mod">
        <pc:chgData name="Kien Nguyen" userId="0175752f-9954-422a-b203-c08021e906d8" providerId="ADAL" clId="{A753A43F-28FB-485D-BF6F-1B552BD5AC21}" dt="2023-05-14T23:01:05.027" v="282" actId="114"/>
        <pc:sldMkLst>
          <pc:docMk/>
          <pc:sldMk cId="1108289266" sldId="323"/>
        </pc:sldMkLst>
        <pc:spChg chg="mod">
          <ac:chgData name="Kien Nguyen" userId="0175752f-9954-422a-b203-c08021e906d8" providerId="ADAL" clId="{A753A43F-28FB-485D-BF6F-1B552BD5AC21}" dt="2023-05-14T23:01:05.027" v="282" actId="114"/>
          <ac:spMkLst>
            <pc:docMk/>
            <pc:sldMk cId="1108289266" sldId="323"/>
            <ac:spMk id="2" creationId="{E7B24E43-A8A6-4DAB-AFA9-6D59E70389C9}"/>
          </ac:spMkLst>
        </pc:spChg>
        <pc:spChg chg="mod">
          <ac:chgData name="Kien Nguyen" userId="0175752f-9954-422a-b203-c08021e906d8" providerId="ADAL" clId="{A753A43F-28FB-485D-BF6F-1B552BD5AC21}" dt="2023-05-14T22:54:11.335" v="165" actId="20577"/>
          <ac:spMkLst>
            <pc:docMk/>
            <pc:sldMk cId="1108289266" sldId="323"/>
            <ac:spMk id="3" creationId="{A135403A-B37A-4950-A165-68B492FF9013}"/>
          </ac:spMkLst>
        </pc:spChg>
      </pc:sldChg>
      <pc:sldChg chg="modSp new mod">
        <pc:chgData name="Kien Nguyen" userId="0175752f-9954-422a-b203-c08021e906d8" providerId="ADAL" clId="{A753A43F-28FB-485D-BF6F-1B552BD5AC21}" dt="2023-05-14T23:01:15.604" v="287" actId="20577"/>
        <pc:sldMkLst>
          <pc:docMk/>
          <pc:sldMk cId="416902191" sldId="324"/>
        </pc:sldMkLst>
        <pc:spChg chg="mod">
          <ac:chgData name="Kien Nguyen" userId="0175752f-9954-422a-b203-c08021e906d8" providerId="ADAL" clId="{A753A43F-28FB-485D-BF6F-1B552BD5AC21}" dt="2023-05-14T23:01:15.604" v="287" actId="20577"/>
          <ac:spMkLst>
            <pc:docMk/>
            <pc:sldMk cId="416902191" sldId="324"/>
            <ac:spMk id="2" creationId="{DEA48029-8B32-4977-AF53-D3D9A9D04E5F}"/>
          </ac:spMkLst>
        </pc:spChg>
        <pc:spChg chg="mod">
          <ac:chgData name="Kien Nguyen" userId="0175752f-9954-422a-b203-c08021e906d8" providerId="ADAL" clId="{A753A43F-28FB-485D-BF6F-1B552BD5AC21}" dt="2023-05-14T22:54:42.644" v="183" actId="113"/>
          <ac:spMkLst>
            <pc:docMk/>
            <pc:sldMk cId="416902191" sldId="324"/>
            <ac:spMk id="3" creationId="{57FFA90E-F3ED-4F3C-80E8-CE160DBDB402}"/>
          </ac:spMkLst>
        </pc:spChg>
      </pc:sldChg>
      <pc:sldChg chg="addSp modSp add mod">
        <pc:chgData name="Kien Nguyen" userId="0175752f-9954-422a-b203-c08021e906d8" providerId="ADAL" clId="{A753A43F-28FB-485D-BF6F-1B552BD5AC21}" dt="2023-05-14T23:01:25.945" v="292" actId="20577"/>
        <pc:sldMkLst>
          <pc:docMk/>
          <pc:sldMk cId="1831397171" sldId="325"/>
        </pc:sldMkLst>
        <pc:spChg chg="mod">
          <ac:chgData name="Kien Nguyen" userId="0175752f-9954-422a-b203-c08021e906d8" providerId="ADAL" clId="{A753A43F-28FB-485D-BF6F-1B552BD5AC21}" dt="2023-05-14T23:01:25.945" v="292" actId="20577"/>
          <ac:spMkLst>
            <pc:docMk/>
            <pc:sldMk cId="1831397171" sldId="325"/>
            <ac:spMk id="2" creationId="{DEA48029-8B32-4977-AF53-D3D9A9D04E5F}"/>
          </ac:spMkLst>
        </pc:spChg>
        <pc:spChg chg="mod">
          <ac:chgData name="Kien Nguyen" userId="0175752f-9954-422a-b203-c08021e906d8" providerId="ADAL" clId="{A753A43F-28FB-485D-BF6F-1B552BD5AC21}" dt="2023-05-14T22:55:03.241" v="187" actId="27636"/>
          <ac:spMkLst>
            <pc:docMk/>
            <pc:sldMk cId="1831397171" sldId="325"/>
            <ac:spMk id="3" creationId="{57FFA90E-F3ED-4F3C-80E8-CE160DBDB402}"/>
          </ac:spMkLst>
        </pc:spChg>
        <pc:picChg chg="add mod">
          <ac:chgData name="Kien Nguyen" userId="0175752f-9954-422a-b203-c08021e906d8" providerId="ADAL" clId="{A753A43F-28FB-485D-BF6F-1B552BD5AC21}" dt="2023-05-14T22:55:16.533" v="192" actId="1037"/>
          <ac:picMkLst>
            <pc:docMk/>
            <pc:sldMk cId="1831397171" sldId="325"/>
            <ac:picMk id="4" creationId="{F9379AF5-F6D7-47C4-9F93-BC65A26B31A7}"/>
          </ac:picMkLst>
        </pc:picChg>
      </pc:sldChg>
      <pc:sldChg chg="modSp new mod">
        <pc:chgData name="Kien Nguyen" userId="0175752f-9954-422a-b203-c08021e906d8" providerId="ADAL" clId="{A753A43F-28FB-485D-BF6F-1B552BD5AC21}" dt="2023-05-14T23:01:33.072" v="297" actId="404"/>
        <pc:sldMkLst>
          <pc:docMk/>
          <pc:sldMk cId="1833787914" sldId="326"/>
        </pc:sldMkLst>
        <pc:spChg chg="mod">
          <ac:chgData name="Kien Nguyen" userId="0175752f-9954-422a-b203-c08021e906d8" providerId="ADAL" clId="{A753A43F-28FB-485D-BF6F-1B552BD5AC21}" dt="2023-05-14T23:01:33.072" v="297" actId="404"/>
          <ac:spMkLst>
            <pc:docMk/>
            <pc:sldMk cId="1833787914" sldId="326"/>
            <ac:spMk id="2" creationId="{8AA6BE95-3182-4EEB-8A97-4A050D8AF489}"/>
          </ac:spMkLst>
        </pc:spChg>
        <pc:spChg chg="mod">
          <ac:chgData name="Kien Nguyen" userId="0175752f-9954-422a-b203-c08021e906d8" providerId="ADAL" clId="{A753A43F-28FB-485D-BF6F-1B552BD5AC21}" dt="2023-05-14T22:55:44.074" v="200" actId="20577"/>
          <ac:spMkLst>
            <pc:docMk/>
            <pc:sldMk cId="1833787914" sldId="326"/>
            <ac:spMk id="3" creationId="{2986E056-5A14-4472-A687-E784C3ABFE28}"/>
          </ac:spMkLst>
        </pc:spChg>
      </pc:sldChg>
      <pc:sldChg chg="addSp modSp new mod">
        <pc:chgData name="Kien Nguyen" userId="0175752f-9954-422a-b203-c08021e906d8" providerId="ADAL" clId="{A753A43F-28FB-485D-BF6F-1B552BD5AC21}" dt="2023-05-14T23:01:41.361" v="302" actId="404"/>
        <pc:sldMkLst>
          <pc:docMk/>
          <pc:sldMk cId="1146107915" sldId="327"/>
        </pc:sldMkLst>
        <pc:spChg chg="mod">
          <ac:chgData name="Kien Nguyen" userId="0175752f-9954-422a-b203-c08021e906d8" providerId="ADAL" clId="{A753A43F-28FB-485D-BF6F-1B552BD5AC21}" dt="2023-05-14T23:01:41.361" v="302" actId="404"/>
          <ac:spMkLst>
            <pc:docMk/>
            <pc:sldMk cId="1146107915" sldId="327"/>
            <ac:spMk id="2" creationId="{4DDB4A7A-63F9-420E-B01A-BB75D0BC4BD9}"/>
          </ac:spMkLst>
        </pc:spChg>
        <pc:spChg chg="mod">
          <ac:chgData name="Kien Nguyen" userId="0175752f-9954-422a-b203-c08021e906d8" providerId="ADAL" clId="{A753A43F-28FB-485D-BF6F-1B552BD5AC21}" dt="2023-05-14T22:56:19.315" v="210" actId="113"/>
          <ac:spMkLst>
            <pc:docMk/>
            <pc:sldMk cId="1146107915" sldId="327"/>
            <ac:spMk id="3" creationId="{DD411E11-B020-4705-A34D-875830D7F5BA}"/>
          </ac:spMkLst>
        </pc:spChg>
        <pc:picChg chg="add mod">
          <ac:chgData name="Kien Nguyen" userId="0175752f-9954-422a-b203-c08021e906d8" providerId="ADAL" clId="{A753A43F-28FB-485D-BF6F-1B552BD5AC21}" dt="2023-05-14T22:56:29.703" v="213" actId="14100"/>
          <ac:picMkLst>
            <pc:docMk/>
            <pc:sldMk cId="1146107915" sldId="327"/>
            <ac:picMk id="4" creationId="{0063C042-859F-48D4-988B-D16F74D760CB}"/>
          </ac:picMkLst>
        </pc:picChg>
      </pc:sldChg>
      <pc:sldChg chg="addSp modSp new mod">
        <pc:chgData name="Kien Nguyen" userId="0175752f-9954-422a-b203-c08021e906d8" providerId="ADAL" clId="{A753A43F-28FB-485D-BF6F-1B552BD5AC21}" dt="2023-05-14T22:58:51.835" v="228"/>
        <pc:sldMkLst>
          <pc:docMk/>
          <pc:sldMk cId="3930579316" sldId="328"/>
        </pc:sldMkLst>
        <pc:spChg chg="mod">
          <ac:chgData name="Kien Nguyen" userId="0175752f-9954-422a-b203-c08021e906d8" providerId="ADAL" clId="{A753A43F-28FB-485D-BF6F-1B552BD5AC21}" dt="2023-05-14T22:58:51.835" v="228"/>
          <ac:spMkLst>
            <pc:docMk/>
            <pc:sldMk cId="3930579316" sldId="328"/>
            <ac:spMk id="2" creationId="{68BE6A5E-AEF5-49D1-A8F1-21100513972B}"/>
          </ac:spMkLst>
        </pc:spChg>
        <pc:spChg chg="mod">
          <ac:chgData name="Kien Nguyen" userId="0175752f-9954-422a-b203-c08021e906d8" providerId="ADAL" clId="{A753A43F-28FB-485D-BF6F-1B552BD5AC21}" dt="2023-05-14T22:58:04.534" v="226" actId="12"/>
          <ac:spMkLst>
            <pc:docMk/>
            <pc:sldMk cId="3930579316" sldId="328"/>
            <ac:spMk id="3" creationId="{842E167B-7D93-4007-A836-63D0E59C803C}"/>
          </ac:spMkLst>
        </pc:spChg>
        <pc:picChg chg="add mod">
          <ac:chgData name="Kien Nguyen" userId="0175752f-9954-422a-b203-c08021e906d8" providerId="ADAL" clId="{A753A43F-28FB-485D-BF6F-1B552BD5AC21}" dt="2023-05-14T22:58:08.537" v="227"/>
          <ac:picMkLst>
            <pc:docMk/>
            <pc:sldMk cId="3930579316" sldId="328"/>
            <ac:picMk id="4" creationId="{9F43BCF5-F460-4F7A-8E79-83A462778572}"/>
          </ac:picMkLst>
        </pc:picChg>
      </pc:sldChg>
      <pc:sldChg chg="modSp new mod">
        <pc:chgData name="Kien Nguyen" userId="0175752f-9954-422a-b203-c08021e906d8" providerId="ADAL" clId="{A753A43F-28FB-485D-BF6F-1B552BD5AC21}" dt="2023-05-14T23:02:26.569" v="309" actId="20577"/>
        <pc:sldMkLst>
          <pc:docMk/>
          <pc:sldMk cId="1407668366" sldId="329"/>
        </pc:sldMkLst>
        <pc:spChg chg="mod">
          <ac:chgData name="Kien Nguyen" userId="0175752f-9954-422a-b203-c08021e906d8" providerId="ADAL" clId="{A753A43F-28FB-485D-BF6F-1B552BD5AC21}" dt="2023-05-14T23:02:19.290" v="304"/>
          <ac:spMkLst>
            <pc:docMk/>
            <pc:sldMk cId="1407668366" sldId="329"/>
            <ac:spMk id="2" creationId="{B7DDB07C-6958-440F-84FF-A429B9662A2A}"/>
          </ac:spMkLst>
        </pc:spChg>
        <pc:spChg chg="mod">
          <ac:chgData name="Kien Nguyen" userId="0175752f-9954-422a-b203-c08021e906d8" providerId="ADAL" clId="{A753A43F-28FB-485D-BF6F-1B552BD5AC21}" dt="2023-05-14T23:02:26.569" v="309" actId="20577"/>
          <ac:spMkLst>
            <pc:docMk/>
            <pc:sldMk cId="1407668366" sldId="329"/>
            <ac:spMk id="3" creationId="{786981AD-5553-4236-B8E4-7FFFA177CFA9}"/>
          </ac:spMkLst>
        </pc:spChg>
      </pc:sldChg>
      <pc:sldChg chg="addSp modSp new mod">
        <pc:chgData name="Kien Nguyen" userId="0175752f-9954-422a-b203-c08021e906d8" providerId="ADAL" clId="{A753A43F-28FB-485D-BF6F-1B552BD5AC21}" dt="2023-05-14T23:03:23.537" v="317" actId="1076"/>
        <pc:sldMkLst>
          <pc:docMk/>
          <pc:sldMk cId="1960501779" sldId="330"/>
        </pc:sldMkLst>
        <pc:spChg chg="mod">
          <ac:chgData name="Kien Nguyen" userId="0175752f-9954-422a-b203-c08021e906d8" providerId="ADAL" clId="{A753A43F-28FB-485D-BF6F-1B552BD5AC21}" dt="2023-05-14T23:03:01.217" v="313" actId="20577"/>
          <ac:spMkLst>
            <pc:docMk/>
            <pc:sldMk cId="1960501779" sldId="330"/>
            <ac:spMk id="2" creationId="{20DA843C-4886-4DAA-BC8B-58CE8E424E71}"/>
          </ac:spMkLst>
        </pc:spChg>
        <pc:spChg chg="mod">
          <ac:chgData name="Kien Nguyen" userId="0175752f-9954-422a-b203-c08021e906d8" providerId="ADAL" clId="{A753A43F-28FB-485D-BF6F-1B552BD5AC21}" dt="2023-05-14T23:03:15.230" v="315" actId="404"/>
          <ac:spMkLst>
            <pc:docMk/>
            <pc:sldMk cId="1960501779" sldId="330"/>
            <ac:spMk id="3" creationId="{33693724-D53C-4D59-AA4C-CDEF788A7067}"/>
          </ac:spMkLst>
        </pc:spChg>
        <pc:picChg chg="add mod">
          <ac:chgData name="Kien Nguyen" userId="0175752f-9954-422a-b203-c08021e906d8" providerId="ADAL" clId="{A753A43F-28FB-485D-BF6F-1B552BD5AC21}" dt="2023-05-14T23:03:23.537" v="317" actId="1076"/>
          <ac:picMkLst>
            <pc:docMk/>
            <pc:sldMk cId="1960501779" sldId="330"/>
            <ac:picMk id="4" creationId="{D09055A9-04B2-4A2F-B276-023DB35CC0D7}"/>
          </ac:picMkLst>
        </pc:picChg>
      </pc:sldChg>
      <pc:sldChg chg="addSp delSp modSp add mod">
        <pc:chgData name="Kien Nguyen" userId="0175752f-9954-422a-b203-c08021e906d8" providerId="ADAL" clId="{A753A43F-28FB-485D-BF6F-1B552BD5AC21}" dt="2023-05-14T23:03:57.182" v="322" actId="14100"/>
        <pc:sldMkLst>
          <pc:docMk/>
          <pc:sldMk cId="2953854949" sldId="331"/>
        </pc:sldMkLst>
        <pc:spChg chg="mod">
          <ac:chgData name="Kien Nguyen" userId="0175752f-9954-422a-b203-c08021e906d8" providerId="ADAL" clId="{A753A43F-28FB-485D-BF6F-1B552BD5AC21}" dt="2023-05-14T23:03:45.105" v="320"/>
          <ac:spMkLst>
            <pc:docMk/>
            <pc:sldMk cId="2953854949" sldId="331"/>
            <ac:spMk id="3" creationId="{33693724-D53C-4D59-AA4C-CDEF788A7067}"/>
          </ac:spMkLst>
        </pc:spChg>
        <pc:picChg chg="del">
          <ac:chgData name="Kien Nguyen" userId="0175752f-9954-422a-b203-c08021e906d8" providerId="ADAL" clId="{A753A43F-28FB-485D-BF6F-1B552BD5AC21}" dt="2023-05-14T23:03:34.874" v="319" actId="478"/>
          <ac:picMkLst>
            <pc:docMk/>
            <pc:sldMk cId="2953854949" sldId="331"/>
            <ac:picMk id="4" creationId="{D09055A9-04B2-4A2F-B276-023DB35CC0D7}"/>
          </ac:picMkLst>
        </pc:picChg>
        <pc:picChg chg="add mod">
          <ac:chgData name="Kien Nguyen" userId="0175752f-9954-422a-b203-c08021e906d8" providerId="ADAL" clId="{A753A43F-28FB-485D-BF6F-1B552BD5AC21}" dt="2023-05-14T23:03:57.182" v="322" actId="14100"/>
          <ac:picMkLst>
            <pc:docMk/>
            <pc:sldMk cId="2953854949" sldId="331"/>
            <ac:picMk id="5" creationId="{40F945F9-FC4A-4ACD-9645-6E203D2AAB2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427337DF-DDE6-4329-B991-8949DA4C999F}" type="datetimeFigureOut">
              <a:rPr lang="en-US" smtClean="0"/>
              <a:t>12/10/2023</a:t>
            </a:fld>
            <a:endParaRPr lang="en-US"/>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36A0BA0E-BC4D-4CA7-A044-7582170402E8}" type="slidenum">
              <a:rPr lang="en-US" smtClean="0"/>
              <a:t>‹#›</a:t>
            </a:fld>
            <a:endParaRPr lang="en-US"/>
          </a:p>
        </p:txBody>
      </p:sp>
    </p:spTree>
    <p:extLst>
      <p:ext uri="{BB962C8B-B14F-4D97-AF65-F5344CB8AC3E}">
        <p14:creationId xmlns:p14="http://schemas.microsoft.com/office/powerpoint/2010/main" val="849704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39794E18-8E48-4968-8FD9-0351CFA90743}" type="datetimeFigureOut">
              <a:rPr lang="en-GB" smtClean="0"/>
              <a:t>10/12/2023</a:t>
            </a:fld>
            <a:endParaRPr lang="en-GB"/>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CDAE0073-C388-4BBC-94F1-A3FD064D5EAA}" type="slidenum">
              <a:rPr lang="en-GB" smtClean="0"/>
              <a:t>‹#›</a:t>
            </a:fld>
            <a:endParaRPr lang="en-GB"/>
          </a:p>
        </p:txBody>
      </p:sp>
    </p:spTree>
    <p:extLst>
      <p:ext uri="{BB962C8B-B14F-4D97-AF65-F5344CB8AC3E}">
        <p14:creationId xmlns:p14="http://schemas.microsoft.com/office/powerpoint/2010/main" val="168130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5</a:t>
            </a:fld>
            <a:endParaRPr lang="en-GB"/>
          </a:p>
        </p:txBody>
      </p:sp>
    </p:spTree>
    <p:extLst>
      <p:ext uri="{BB962C8B-B14F-4D97-AF65-F5344CB8AC3E}">
        <p14:creationId xmlns:p14="http://schemas.microsoft.com/office/powerpoint/2010/main" val="1134990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Penetration: </a:t>
            </a:r>
            <a:r>
              <a:rPr lang="en-US" dirty="0" err="1"/>
              <a:t>thâm</a:t>
            </a:r>
            <a:r>
              <a:rPr lang="en-US" dirty="0"/>
              <a:t> </a:t>
            </a:r>
            <a:r>
              <a:rPr lang="en-US" dirty="0" err="1"/>
              <a:t>nhập</a:t>
            </a:r>
            <a:endParaRPr lang="en-US" dirty="0"/>
          </a:p>
          <a:p>
            <a:r>
              <a:rPr lang="en-US" dirty="0"/>
              <a:t>Repudiation: </a:t>
            </a:r>
            <a:r>
              <a:rPr lang="en-US" dirty="0" err="1"/>
              <a:t>từ</a:t>
            </a:r>
            <a:r>
              <a:rPr lang="en-US" dirty="0"/>
              <a:t> </a:t>
            </a:r>
            <a:r>
              <a:rPr lang="en-US" dirty="0" err="1"/>
              <a:t>chối</a:t>
            </a: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13</a:t>
            </a:fld>
            <a:endParaRPr lang="en-GB"/>
          </a:p>
        </p:txBody>
      </p:sp>
    </p:spTree>
    <p:extLst>
      <p:ext uri="{BB962C8B-B14F-4D97-AF65-F5344CB8AC3E}">
        <p14:creationId xmlns:p14="http://schemas.microsoft.com/office/powerpoint/2010/main" val="2213966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00808"/>
            <a:ext cx="7772400" cy="794519"/>
          </a:xfrm>
        </p:spPr>
        <p:txBody>
          <a:bodyPr vert="horz" lIns="91440" tIns="45720" rIns="91440" bIns="45720" rtlCol="0" anchor="ctr">
            <a:noAutofit/>
          </a:bodyPr>
          <a:lstStyle>
            <a:lvl1pPr>
              <a:defRPr lang="en-GB" sz="4000" b="1" cap="all" baseline="0" dirty="0" smtClean="0">
                <a:solidFill>
                  <a:srgbClr val="DC0081"/>
                </a:solidFill>
              </a:defRPr>
            </a:lvl1pPr>
          </a:lstStyle>
          <a:p>
            <a:pPr marL="0" lvl="0" indent="0" fontAlgn="auto">
              <a:spcAft>
                <a:spcPts val="0"/>
              </a:spcAft>
            </a:pPr>
            <a:r>
              <a:rPr lang="en-US" dirty="0"/>
              <a:t>Click to edit Master style</a:t>
            </a:r>
            <a:endParaRPr lang="en-GB" dirty="0"/>
          </a:p>
        </p:txBody>
      </p:sp>
      <p:sp>
        <p:nvSpPr>
          <p:cNvPr id="3" name="Subtitle 2"/>
          <p:cNvSpPr>
            <a:spLocks noGrp="1"/>
          </p:cNvSpPr>
          <p:nvPr>
            <p:ph type="subTitle" idx="1"/>
          </p:nvPr>
        </p:nvSpPr>
        <p:spPr>
          <a:xfrm>
            <a:off x="683568" y="2495327"/>
            <a:ext cx="7776864" cy="622920"/>
          </a:xfrm>
        </p:spPr>
        <p:txBody>
          <a:bodyPr vert="horz" lIns="91440" tIns="45720" rIns="91440" bIns="45720" rtlCol="0">
            <a:normAutofit/>
          </a:bodyPr>
          <a:lstStyle>
            <a:lvl1pPr algn="ctr">
              <a:defRPr lang="en-GB" sz="3400" b="1" i="1" baseline="0" dirty="0" smtClean="0">
                <a:solidFill>
                  <a:srgbClr val="280099"/>
                </a:solidFill>
              </a:defRPr>
            </a:lvl1pPr>
          </a:lstStyle>
          <a:p>
            <a:pPr marL="0" lvl="0" indent="0" algn="ctr" fontAlgn="auto">
              <a:spcAft>
                <a:spcPts val="0"/>
              </a:spcAft>
              <a:buFont typeface="Wingdings" pitchFamily="2" charset="2"/>
              <a:buNone/>
            </a:pPr>
            <a:r>
              <a:rPr lang="en-US"/>
              <a:t>Click to edit Master subtitle style</a:t>
            </a:r>
            <a:endParaRPr lang="en-GB" dirty="0"/>
          </a:p>
        </p:txBody>
      </p:sp>
      <p:sp>
        <p:nvSpPr>
          <p:cNvPr id="4" name="Date Placeholder 3"/>
          <p:cNvSpPr>
            <a:spLocks noGrp="1"/>
          </p:cNvSpPr>
          <p:nvPr>
            <p:ph type="dt" sz="half" idx="10"/>
          </p:nvPr>
        </p:nvSpPr>
        <p:spPr/>
        <p:txBody>
          <a:bodyPr/>
          <a:lstStyle/>
          <a:p>
            <a:fld id="{220170DD-C861-476F-B7D8-5341A2B4ECC3}" type="datetimeFigureOut">
              <a:rPr lang="en-GB" smtClean="0"/>
              <a:t>10/12/2023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155074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1822" y="0"/>
            <a:ext cx="6764977" cy="822722"/>
          </a:xfrm>
        </p:spPr>
        <p:txBody>
          <a:bodyPr vert="horz" lIns="91440" tIns="45720" rIns="91440" bIns="45720" rtlCol="0" anchor="ctr">
            <a:normAutofit/>
          </a:bodyPr>
          <a:lstStyle>
            <a:lvl1pPr algn="r">
              <a:defRPr lang="en-GB" sz="3600" b="1" kern="1200" dirty="0">
                <a:solidFill>
                  <a:srgbClr val="0070C0"/>
                </a:solidFill>
                <a:latin typeface="+mj-lt"/>
                <a:ea typeface="+mj-ea"/>
                <a:cs typeface="+mj-cs"/>
              </a:defRPr>
            </a:lvl1pPr>
          </a:lstStyle>
          <a:p>
            <a:pPr lvl="0" algn="r"/>
            <a:r>
              <a:rPr lang="en-US" dirty="0"/>
              <a:t>Click to edit Master title style</a:t>
            </a:r>
            <a:endParaRPr lang="en-GB" dirty="0"/>
          </a:p>
        </p:txBody>
      </p:sp>
      <p:sp>
        <p:nvSpPr>
          <p:cNvPr id="3" name="Content Placeholder 2"/>
          <p:cNvSpPr>
            <a:spLocks noGrp="1"/>
          </p:cNvSpPr>
          <p:nvPr>
            <p:ph idx="1"/>
          </p:nvPr>
        </p:nvSpPr>
        <p:spPr>
          <a:xfrm>
            <a:off x="457200" y="976313"/>
            <a:ext cx="8229600" cy="540207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Line 1057">
            <a:extLst>
              <a:ext uri="{FF2B5EF4-FFF2-40B4-BE49-F238E27FC236}">
                <a16:creationId xmlns:a16="http://schemas.microsoft.com/office/drawing/2014/main" id="{E0180F8B-C67A-014F-86B4-6425D016713C}"/>
              </a:ext>
            </a:extLst>
          </p:cNvPr>
          <p:cNvSpPr>
            <a:spLocks noChangeShapeType="1"/>
          </p:cNvSpPr>
          <p:nvPr userDrawn="1"/>
        </p:nvSpPr>
        <p:spPr bwMode="auto">
          <a:xfrm flipV="1">
            <a:off x="457200" y="822722"/>
            <a:ext cx="8229600" cy="15783"/>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fontAlgn="auto">
              <a:spcBef>
                <a:spcPts val="0"/>
              </a:spcBef>
              <a:spcAft>
                <a:spcPts val="0"/>
              </a:spcAft>
              <a:defRPr/>
            </a:pPr>
            <a:endParaRPr lang="en-US">
              <a:latin typeface="+mn-lt"/>
            </a:endParaRPr>
          </a:p>
        </p:txBody>
      </p:sp>
      <p:pic>
        <p:nvPicPr>
          <p:cNvPr id="15" name="Picture 14">
            <a:extLst>
              <a:ext uri="{FF2B5EF4-FFF2-40B4-BE49-F238E27FC236}">
                <a16:creationId xmlns:a16="http://schemas.microsoft.com/office/drawing/2014/main" id="{799CD89B-084B-D04A-A863-AD2B2ED77568}"/>
              </a:ext>
            </a:extLst>
          </p:cNvPr>
          <p:cNvPicPr>
            <a:picLocks noChangeAspect="1"/>
          </p:cNvPicPr>
          <p:nvPr userDrawn="1"/>
        </p:nvPicPr>
        <p:blipFill>
          <a:blip r:embed="rId2"/>
          <a:stretch>
            <a:fillRect/>
          </a:stretch>
        </p:blipFill>
        <p:spPr>
          <a:xfrm>
            <a:off x="472670" y="16771"/>
            <a:ext cx="1449153" cy="790170"/>
          </a:xfrm>
          <a:prstGeom prst="rect">
            <a:avLst/>
          </a:prstGeom>
        </p:spPr>
      </p:pic>
      <p:sp>
        <p:nvSpPr>
          <p:cNvPr id="11" name="Rectangle 1056">
            <a:extLst>
              <a:ext uri="{FF2B5EF4-FFF2-40B4-BE49-F238E27FC236}">
                <a16:creationId xmlns:a16="http://schemas.microsoft.com/office/drawing/2014/main" id="{9DA947C3-1AB8-1944-94EA-07318327ACB3}"/>
              </a:ext>
            </a:extLst>
          </p:cNvPr>
          <p:cNvSpPr>
            <a:spLocks noChangeArrowheads="1"/>
          </p:cNvSpPr>
          <p:nvPr userDrawn="1"/>
        </p:nvSpPr>
        <p:spPr bwMode="auto">
          <a:xfrm>
            <a:off x="444243" y="6496883"/>
            <a:ext cx="874439" cy="361117"/>
          </a:xfrm>
          <a:prstGeom prst="rect">
            <a:avLst/>
          </a:prstGeom>
          <a:noFill/>
          <a:ln w="19050">
            <a:noFill/>
            <a:miter lim="800000"/>
            <a:headEnd/>
            <a:tailEnd/>
          </a:ln>
          <a:effectLst/>
        </p:spPr>
        <p:txBody>
          <a:bodyPr/>
          <a:lstStyle/>
          <a:p>
            <a:pPr algn="ctr" fontAlgn="auto">
              <a:spcBef>
                <a:spcPts val="0"/>
              </a:spcBef>
              <a:spcAft>
                <a:spcPts val="0"/>
              </a:spcAft>
              <a:defRPr/>
            </a:pPr>
            <a:fld id="{D0EEE225-A7BC-457B-9273-D4D41378CEAC}" type="slidenum">
              <a:rPr lang="en-US" sz="1400" b="1" smtClean="0">
                <a:solidFill>
                  <a:srgbClr val="0070C0"/>
                </a:solidFill>
                <a:latin typeface="+mj-lt"/>
                <a:cs typeface="Arial" panose="020B0604020202020204" pitchFamily="34" charset="0"/>
              </a:rPr>
              <a:pPr algn="ctr" fontAlgn="auto">
                <a:spcBef>
                  <a:spcPts val="0"/>
                </a:spcBef>
                <a:spcAft>
                  <a:spcPts val="0"/>
                </a:spcAft>
                <a:defRPr/>
              </a:pPr>
              <a:t>‹#›</a:t>
            </a:fld>
            <a:r>
              <a:rPr lang="en-US" sz="1400" b="1" dirty="0">
                <a:solidFill>
                  <a:srgbClr val="0070C0"/>
                </a:solidFill>
                <a:latin typeface="+mj-lt"/>
                <a:cs typeface="Arial" panose="020B0604020202020204" pitchFamily="34" charset="0"/>
              </a:rPr>
              <a:t> / 18</a:t>
            </a:r>
          </a:p>
        </p:txBody>
      </p:sp>
      <p:cxnSp>
        <p:nvCxnSpPr>
          <p:cNvPr id="12" name="Straight Connector 11">
            <a:extLst>
              <a:ext uri="{FF2B5EF4-FFF2-40B4-BE49-F238E27FC236}">
                <a16:creationId xmlns:a16="http://schemas.microsoft.com/office/drawing/2014/main" id="{D76ADE6F-E287-9D45-BF4E-78DDB3322AB7}"/>
              </a:ext>
            </a:extLst>
          </p:cNvPr>
          <p:cNvCxnSpPr/>
          <p:nvPr userDrawn="1"/>
        </p:nvCxnSpPr>
        <p:spPr>
          <a:xfrm>
            <a:off x="444243" y="6496883"/>
            <a:ext cx="874439" cy="0"/>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5713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20170DD-C861-476F-B7D8-5341A2B4ECC3}" type="datetimeFigureOut">
              <a:rPr lang="en-GB" smtClean="0"/>
              <a:t>10/12/2023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2749638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170DD-C861-476F-B7D8-5341A2B4ECC3}" type="datetimeFigureOut">
              <a:rPr lang="en-GB" smtClean="0"/>
              <a:t>10/12/2023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74D9D-2B93-4224-B077-96C9625F4AFD}" type="slidenum">
              <a:rPr lang="en-GB" smtClean="0"/>
              <a:t>‹#›</a:t>
            </a:fld>
            <a:endParaRPr lang="en-GB"/>
          </a:p>
        </p:txBody>
      </p:sp>
    </p:spTree>
    <p:extLst>
      <p:ext uri="{BB962C8B-B14F-4D97-AF65-F5344CB8AC3E}">
        <p14:creationId xmlns:p14="http://schemas.microsoft.com/office/powerpoint/2010/main" val="3573815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A045AB4-3B3B-9D46-91AA-D63674BAC40B}"/>
              </a:ext>
            </a:extLst>
          </p:cNvPr>
          <p:cNvSpPr>
            <a:spLocks noGrp="1"/>
          </p:cNvSpPr>
          <p:nvPr>
            <p:ph type="ctrTitle"/>
          </p:nvPr>
        </p:nvSpPr>
        <p:spPr>
          <a:xfrm>
            <a:off x="391999" y="2316077"/>
            <a:ext cx="8382000" cy="827171"/>
          </a:xfrm>
        </p:spPr>
        <p:txBody>
          <a:bodyPr>
            <a:noAutofit/>
          </a:bodyPr>
          <a:lstStyle/>
          <a:p>
            <a:r>
              <a:rPr lang="en-US" sz="3600" dirty="0">
                <a:solidFill>
                  <a:srgbClr val="0070C0"/>
                </a:solidFill>
                <a:latin typeface="+mn-lt"/>
                <a:ea typeface="+mn-ea"/>
                <a:cs typeface="+mn-cs"/>
              </a:rPr>
              <a:t>Software Design (swD392)</a:t>
            </a:r>
          </a:p>
        </p:txBody>
      </p:sp>
      <p:sp>
        <p:nvSpPr>
          <p:cNvPr id="12" name="Subtitle 2">
            <a:extLst>
              <a:ext uri="{FF2B5EF4-FFF2-40B4-BE49-F238E27FC236}">
                <a16:creationId xmlns:a16="http://schemas.microsoft.com/office/drawing/2014/main" id="{9E3A49C6-8B03-984C-A45B-82E3A6B8108A}"/>
              </a:ext>
            </a:extLst>
          </p:cNvPr>
          <p:cNvSpPr txBox="1">
            <a:spLocks/>
          </p:cNvSpPr>
          <p:nvPr/>
        </p:nvSpPr>
        <p:spPr>
          <a:xfrm>
            <a:off x="539553" y="3143248"/>
            <a:ext cx="7992888" cy="1005832"/>
          </a:xfrm>
          <a:prstGeom prst="rect">
            <a:avLst/>
          </a:prstGeom>
        </p:spPr>
        <p:txBody>
          <a:bodyPr>
            <a:noAutofit/>
          </a:bodyPr>
          <a:lstStyle>
            <a:lvl1pPr marL="342900" indent="-342900" algn="l" defTabSz="914400" rtl="0" eaLnBrk="1" latinLnBrk="0" hangingPunct="1">
              <a:spcBef>
                <a:spcPct val="20000"/>
              </a:spcBef>
              <a:buFont typeface="Wingdings" pitchFamily="2" charset="2"/>
              <a:buChar char="§"/>
              <a:defRPr lang="en-US" sz="3200" kern="1200" baseline="0" dirty="0" smtClean="0">
                <a:solidFill>
                  <a:srgbClr val="280099"/>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800" kern="1200" baseline="0" dirty="0" smtClean="0">
                <a:solidFill>
                  <a:srgbClr val="280099"/>
                </a:solidFill>
                <a:latin typeface="+mn-lt"/>
                <a:ea typeface="+mn-ea"/>
                <a:cs typeface="+mn-cs"/>
              </a:defRPr>
            </a:lvl2pPr>
            <a:lvl3pPr marL="1143000" indent="-228600" algn="l" defTabSz="914400" rtl="0" eaLnBrk="1" latinLnBrk="0" hangingPunct="1">
              <a:spcBef>
                <a:spcPct val="20000"/>
              </a:spcBef>
              <a:buFont typeface="Calibri" pitchFamily="34" charset="0"/>
              <a:buChar char="+"/>
              <a:defRPr lang="en-US" sz="2400" kern="1200" baseline="0" dirty="0" smtClean="0">
                <a:solidFill>
                  <a:srgbClr val="280099"/>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None/>
            </a:pPr>
            <a:r>
              <a:rPr lang="en-US" sz="3000" b="1" i="1" cap="all" dirty="0">
                <a:solidFill>
                  <a:srgbClr val="0070C0"/>
                </a:solidFill>
              </a:rPr>
              <a:t>Ch20 Software Quality Attributes</a:t>
            </a:r>
          </a:p>
        </p:txBody>
      </p:sp>
      <p:pic>
        <p:nvPicPr>
          <p:cNvPr id="3" name="Picture 2">
            <a:extLst>
              <a:ext uri="{FF2B5EF4-FFF2-40B4-BE49-F238E27FC236}">
                <a16:creationId xmlns:a16="http://schemas.microsoft.com/office/drawing/2014/main" id="{4443AD00-2C71-864D-957E-1D17462BF08F}"/>
              </a:ext>
            </a:extLst>
          </p:cNvPr>
          <p:cNvPicPr>
            <a:picLocks noChangeAspect="1"/>
          </p:cNvPicPr>
          <p:nvPr/>
        </p:nvPicPr>
        <p:blipFill>
          <a:blip r:embed="rId2"/>
          <a:stretch>
            <a:fillRect/>
          </a:stretch>
        </p:blipFill>
        <p:spPr>
          <a:xfrm>
            <a:off x="3131840" y="369158"/>
            <a:ext cx="2512194" cy="1369807"/>
          </a:xfrm>
          <a:prstGeom prst="rect">
            <a:avLst/>
          </a:prstGeom>
        </p:spPr>
      </p:pic>
    </p:spTree>
    <p:extLst>
      <p:ext uri="{BB962C8B-B14F-4D97-AF65-F5344CB8AC3E}">
        <p14:creationId xmlns:p14="http://schemas.microsoft.com/office/powerpoint/2010/main" val="346589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52E84-2794-453B-BC4B-323ACC4C6CAE}"/>
              </a:ext>
            </a:extLst>
          </p:cNvPr>
          <p:cNvSpPr>
            <a:spLocks noGrp="1"/>
          </p:cNvSpPr>
          <p:nvPr>
            <p:ph type="title"/>
          </p:nvPr>
        </p:nvSpPr>
        <p:spPr/>
        <p:txBody>
          <a:bodyPr>
            <a:normAutofit fontScale="90000"/>
          </a:bodyPr>
          <a:lstStyle/>
          <a:p>
            <a:r>
              <a:rPr lang="en-US" dirty="0"/>
              <a:t>Software quality attributes </a:t>
            </a:r>
            <a:br>
              <a:rPr lang="en-US" dirty="0"/>
            </a:br>
            <a:r>
              <a:rPr lang="en-GB" sz="3100" i="1" dirty="0">
                <a:latin typeface="Chewy"/>
                <a:ea typeface="Chewy"/>
                <a:cs typeface="Chewy"/>
                <a:sym typeface="Chewy"/>
              </a:rPr>
              <a:t>Scalability</a:t>
            </a:r>
            <a:endParaRPr lang="en-US" i="1" dirty="0"/>
          </a:p>
        </p:txBody>
      </p:sp>
      <p:sp>
        <p:nvSpPr>
          <p:cNvPr id="3" name="Content Placeholder 2">
            <a:extLst>
              <a:ext uri="{FF2B5EF4-FFF2-40B4-BE49-F238E27FC236}">
                <a16:creationId xmlns:a16="http://schemas.microsoft.com/office/drawing/2014/main" id="{2D9B7A82-5B32-4985-9FCE-7C1C453BD70A}"/>
              </a:ext>
            </a:extLst>
          </p:cNvPr>
          <p:cNvSpPr>
            <a:spLocks noGrp="1"/>
          </p:cNvSpPr>
          <p:nvPr>
            <p:ph idx="1"/>
          </p:nvPr>
        </p:nvSpPr>
        <p:spPr/>
        <p:txBody>
          <a:bodyPr>
            <a:normAutofit fontScale="92500" lnSpcReduction="10000"/>
          </a:bodyPr>
          <a:lstStyle/>
          <a:p>
            <a:pPr marL="457200" lvl="0" indent="-330200" algn="l" rtl="0">
              <a:lnSpc>
                <a:spcPct val="100000"/>
              </a:lnSpc>
              <a:spcBef>
                <a:spcPts val="0"/>
              </a:spcBef>
              <a:spcAft>
                <a:spcPts val="0"/>
              </a:spcAft>
              <a:buSzPts val="1600"/>
              <a:buChar char="●"/>
            </a:pPr>
            <a:r>
              <a:rPr lang="en-US" b="1" dirty="0"/>
              <a:t>Scalability</a:t>
            </a:r>
            <a:r>
              <a:rPr lang="en-US" dirty="0"/>
              <a:t> is the extent to which the system is capable of growing after its initial deployment.</a:t>
            </a:r>
          </a:p>
          <a:p>
            <a:pPr marL="457200" lvl="0" indent="-330200" algn="l" rtl="0">
              <a:lnSpc>
                <a:spcPct val="100000"/>
              </a:lnSpc>
              <a:spcBef>
                <a:spcPts val="0"/>
              </a:spcBef>
              <a:spcAft>
                <a:spcPts val="0"/>
              </a:spcAft>
              <a:buSzPts val="1600"/>
              <a:buChar char="●"/>
            </a:pPr>
            <a:r>
              <a:rPr lang="en-US" dirty="0"/>
              <a:t>There are system and software factors to consider in scalability. From a system perspective, there are issues of adding hardware to increase the capacity of the system  </a:t>
            </a:r>
          </a:p>
          <a:p>
            <a:pPr marL="457200" lvl="0" indent="-330200" algn="l" rtl="0">
              <a:lnSpc>
                <a:spcPct val="100000"/>
              </a:lnSpc>
              <a:spcBef>
                <a:spcPts val="0"/>
              </a:spcBef>
              <a:spcAft>
                <a:spcPts val="0"/>
              </a:spcAft>
              <a:buSzPts val="1600"/>
              <a:buChar char="●"/>
            </a:pPr>
            <a:r>
              <a:rPr lang="en-US" dirty="0"/>
              <a:t>In a centralized system, the scope for scalability is limited, such as adding more memory, disk, or an additional CPU.  </a:t>
            </a:r>
          </a:p>
          <a:p>
            <a:pPr marL="457200" lvl="0" indent="-330200" algn="l" rtl="0">
              <a:lnSpc>
                <a:spcPct val="100000"/>
              </a:lnSpc>
              <a:spcBef>
                <a:spcPts val="0"/>
              </a:spcBef>
              <a:spcAft>
                <a:spcPts val="0"/>
              </a:spcAft>
              <a:buSzPts val="1600"/>
              <a:buChar char="●"/>
            </a:pPr>
            <a:r>
              <a:rPr lang="en-US" dirty="0"/>
              <a:t>A distributed system offers much more scope for scalability, by adding more nodes to the configuration.</a:t>
            </a:r>
          </a:p>
          <a:p>
            <a:pPr marL="457200" lvl="0" indent="-330200" algn="l" rtl="0">
              <a:lnSpc>
                <a:spcPct val="100000"/>
              </a:lnSpc>
              <a:spcBef>
                <a:spcPts val="0"/>
              </a:spcBef>
              <a:spcAft>
                <a:spcPts val="0"/>
              </a:spcAft>
              <a:buSzPts val="1600"/>
              <a:buChar char="●"/>
            </a:pPr>
            <a:endParaRPr lang="en-US" dirty="0"/>
          </a:p>
        </p:txBody>
      </p:sp>
    </p:spTree>
    <p:extLst>
      <p:ext uri="{BB962C8B-B14F-4D97-AF65-F5344CB8AC3E}">
        <p14:creationId xmlns:p14="http://schemas.microsoft.com/office/powerpoint/2010/main" val="3484688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24E43-A8A6-4DAB-AFA9-6D59E70389C9}"/>
              </a:ext>
            </a:extLst>
          </p:cNvPr>
          <p:cNvSpPr>
            <a:spLocks noGrp="1"/>
          </p:cNvSpPr>
          <p:nvPr>
            <p:ph type="title"/>
          </p:nvPr>
        </p:nvSpPr>
        <p:spPr/>
        <p:txBody>
          <a:bodyPr>
            <a:normAutofit fontScale="90000"/>
          </a:bodyPr>
          <a:lstStyle/>
          <a:p>
            <a:r>
              <a:rPr lang="en-US" dirty="0"/>
              <a:t>Software quality attributes </a:t>
            </a:r>
            <a:br>
              <a:rPr lang="en-US" dirty="0"/>
            </a:br>
            <a:r>
              <a:rPr lang="en-US" sz="3100" i="1" dirty="0"/>
              <a:t>Reusability</a:t>
            </a:r>
            <a:endParaRPr lang="en-US" i="1" dirty="0"/>
          </a:p>
        </p:txBody>
      </p:sp>
      <p:sp>
        <p:nvSpPr>
          <p:cNvPr id="3" name="Content Placeholder 2">
            <a:extLst>
              <a:ext uri="{FF2B5EF4-FFF2-40B4-BE49-F238E27FC236}">
                <a16:creationId xmlns:a16="http://schemas.microsoft.com/office/drawing/2014/main" id="{A135403A-B37A-4950-A165-68B492FF9013}"/>
              </a:ext>
            </a:extLst>
          </p:cNvPr>
          <p:cNvSpPr>
            <a:spLocks noGrp="1"/>
          </p:cNvSpPr>
          <p:nvPr>
            <p:ph idx="1"/>
          </p:nvPr>
        </p:nvSpPr>
        <p:spPr/>
        <p:txBody>
          <a:bodyPr>
            <a:normAutofit fontScale="92500" lnSpcReduction="20000"/>
          </a:bodyPr>
          <a:lstStyle/>
          <a:p>
            <a:r>
              <a:rPr lang="en-US" dirty="0"/>
              <a:t>Software reusability is the extent to which software is capable of being reused. In traditional software reuse, a library of reusable code components is developed – for example, a statistical subroutine library.  </a:t>
            </a:r>
          </a:p>
          <a:p>
            <a:r>
              <a:rPr lang="en-US" dirty="0"/>
              <a:t>Instead of reusing an individual component, it is much more advantageous to reuse a whole design or subsystem that consists of the components and their interconnections.  </a:t>
            </a:r>
          </a:p>
          <a:p>
            <a:r>
              <a:rPr lang="en-US" dirty="0"/>
              <a:t>Architecture reuse has much greater potential than component reuse because it is large grained reuse, which focuses on reuse of requirements and design.</a:t>
            </a:r>
          </a:p>
        </p:txBody>
      </p:sp>
    </p:spTree>
    <p:extLst>
      <p:ext uri="{BB962C8B-B14F-4D97-AF65-F5344CB8AC3E}">
        <p14:creationId xmlns:p14="http://schemas.microsoft.com/office/powerpoint/2010/main" val="1108289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8029-8B32-4977-AF53-D3D9A9D04E5F}"/>
              </a:ext>
            </a:extLst>
          </p:cNvPr>
          <p:cNvSpPr>
            <a:spLocks noGrp="1"/>
          </p:cNvSpPr>
          <p:nvPr>
            <p:ph type="title"/>
          </p:nvPr>
        </p:nvSpPr>
        <p:spPr/>
        <p:txBody>
          <a:bodyPr>
            <a:normAutofit fontScale="90000"/>
          </a:bodyPr>
          <a:lstStyle/>
          <a:p>
            <a:r>
              <a:rPr lang="en-US" dirty="0"/>
              <a:t>Software quality attributes </a:t>
            </a:r>
            <a:br>
              <a:rPr lang="en-US" dirty="0"/>
            </a:br>
            <a:r>
              <a:rPr lang="en-US" sz="3100" i="1" dirty="0"/>
              <a:t>Performance</a:t>
            </a:r>
            <a:endParaRPr lang="en-US" i="1" dirty="0"/>
          </a:p>
        </p:txBody>
      </p:sp>
      <p:sp>
        <p:nvSpPr>
          <p:cNvPr id="3" name="Content Placeholder 2">
            <a:extLst>
              <a:ext uri="{FF2B5EF4-FFF2-40B4-BE49-F238E27FC236}">
                <a16:creationId xmlns:a16="http://schemas.microsoft.com/office/drawing/2014/main" id="{57FFA90E-F3ED-4F3C-80E8-CE160DBDB402}"/>
              </a:ext>
            </a:extLst>
          </p:cNvPr>
          <p:cNvSpPr>
            <a:spLocks noGrp="1"/>
          </p:cNvSpPr>
          <p:nvPr>
            <p:ph idx="1"/>
          </p:nvPr>
        </p:nvSpPr>
        <p:spPr/>
        <p:txBody>
          <a:bodyPr>
            <a:normAutofit fontScale="92500" lnSpcReduction="20000"/>
          </a:bodyPr>
          <a:lstStyle/>
          <a:p>
            <a:r>
              <a:rPr lang="en-US" b="1" dirty="0"/>
              <a:t>Performance</a:t>
            </a:r>
            <a:r>
              <a:rPr lang="en-US" dirty="0"/>
              <a:t> is also an important consideration in many systems. Performance modeling of a system at design time is important to determine whether the system will meet its performance goals, such as throughput and response times  </a:t>
            </a:r>
          </a:p>
          <a:p>
            <a:r>
              <a:rPr lang="en-US" dirty="0"/>
              <a:t>Real-time scheduling is an approach that is particularly appropriate for hard real-time systems that have deadlines that must be met (Gomaa 2000)  </a:t>
            </a:r>
          </a:p>
          <a:p>
            <a:r>
              <a:rPr lang="en-US" dirty="0"/>
              <a:t>A second approach for analyzing the performance of a design is to use event sequence analysis and to integrate this with the real-time scheduling theory. </a:t>
            </a:r>
          </a:p>
        </p:txBody>
      </p:sp>
    </p:spTree>
    <p:extLst>
      <p:ext uri="{BB962C8B-B14F-4D97-AF65-F5344CB8AC3E}">
        <p14:creationId xmlns:p14="http://schemas.microsoft.com/office/powerpoint/2010/main" val="416902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BE95-3182-4EEB-8A97-4A050D8AF489}"/>
              </a:ext>
            </a:extLst>
          </p:cNvPr>
          <p:cNvSpPr>
            <a:spLocks noGrp="1"/>
          </p:cNvSpPr>
          <p:nvPr>
            <p:ph type="title"/>
          </p:nvPr>
        </p:nvSpPr>
        <p:spPr/>
        <p:txBody>
          <a:bodyPr>
            <a:normAutofit fontScale="90000"/>
          </a:bodyPr>
          <a:lstStyle/>
          <a:p>
            <a:r>
              <a:rPr lang="en-US" dirty="0"/>
              <a:t>Software quality attributes </a:t>
            </a:r>
            <a:br>
              <a:rPr lang="en-US" dirty="0"/>
            </a:br>
            <a:r>
              <a:rPr lang="en-US" sz="3100" i="1" dirty="0"/>
              <a:t>Security</a:t>
            </a:r>
            <a:endParaRPr lang="en-US" i="1" dirty="0"/>
          </a:p>
        </p:txBody>
      </p:sp>
      <p:sp>
        <p:nvSpPr>
          <p:cNvPr id="3" name="Content Placeholder 2">
            <a:extLst>
              <a:ext uri="{FF2B5EF4-FFF2-40B4-BE49-F238E27FC236}">
                <a16:creationId xmlns:a16="http://schemas.microsoft.com/office/drawing/2014/main" id="{2986E056-5A14-4472-A687-E784C3ABFE28}"/>
              </a:ext>
            </a:extLst>
          </p:cNvPr>
          <p:cNvSpPr>
            <a:spLocks noGrp="1"/>
          </p:cNvSpPr>
          <p:nvPr>
            <p:ph idx="1"/>
          </p:nvPr>
        </p:nvSpPr>
        <p:spPr/>
        <p:txBody>
          <a:bodyPr>
            <a:normAutofit lnSpcReduction="10000"/>
          </a:bodyPr>
          <a:lstStyle/>
          <a:p>
            <a:pPr marL="457200" lvl="0" indent="-323850" algn="l" rtl="0">
              <a:lnSpc>
                <a:spcPct val="100000"/>
              </a:lnSpc>
              <a:spcBef>
                <a:spcPts val="0"/>
              </a:spcBef>
              <a:spcAft>
                <a:spcPts val="0"/>
              </a:spcAft>
              <a:buSzPts val="1500"/>
              <a:buChar char="●"/>
            </a:pPr>
            <a:r>
              <a:rPr lang="en-US" dirty="0"/>
              <a:t>Security is an important consideration in many systems. There are many potential threats to distributed application systems, such as electronic commerce and banking systems.</a:t>
            </a:r>
          </a:p>
          <a:p>
            <a:pPr marL="457200" lvl="0" indent="-323850" algn="l" rtl="0">
              <a:lnSpc>
                <a:spcPct val="100000"/>
              </a:lnSpc>
              <a:spcBef>
                <a:spcPts val="0"/>
              </a:spcBef>
              <a:spcAft>
                <a:spcPts val="0"/>
              </a:spcAft>
              <a:buSzPts val="1500"/>
              <a:buChar char="●"/>
            </a:pPr>
            <a:r>
              <a:rPr lang="en-US" dirty="0"/>
              <a:t>Some of the potential threats are as follows:  </a:t>
            </a:r>
          </a:p>
          <a:p>
            <a:pPr marL="914400" lvl="1" indent="-323850" algn="l" rtl="0">
              <a:lnSpc>
                <a:spcPct val="100000"/>
              </a:lnSpc>
              <a:spcBef>
                <a:spcPts val="0"/>
              </a:spcBef>
              <a:spcAft>
                <a:spcPts val="0"/>
              </a:spcAft>
              <a:buSzPts val="1500"/>
              <a:buChar char="○"/>
            </a:pPr>
            <a:r>
              <a:rPr lang="en-US" dirty="0"/>
              <a:t>System penetration</a:t>
            </a:r>
          </a:p>
          <a:p>
            <a:pPr marL="914400" lvl="1" indent="-323850" algn="l" rtl="0">
              <a:lnSpc>
                <a:spcPct val="100000"/>
              </a:lnSpc>
              <a:spcBef>
                <a:spcPts val="0"/>
              </a:spcBef>
              <a:spcAft>
                <a:spcPts val="0"/>
              </a:spcAft>
              <a:buSzPts val="1500"/>
              <a:buChar char="○"/>
            </a:pPr>
            <a:r>
              <a:rPr lang="en-US" dirty="0"/>
              <a:t>Authorization violation</a:t>
            </a:r>
          </a:p>
          <a:p>
            <a:pPr marL="914400" lvl="1" indent="-323850" algn="l" rtl="0">
              <a:lnSpc>
                <a:spcPct val="100000"/>
              </a:lnSpc>
              <a:spcBef>
                <a:spcPts val="0"/>
              </a:spcBef>
              <a:spcAft>
                <a:spcPts val="0"/>
              </a:spcAft>
              <a:buSzPts val="1500"/>
              <a:buChar char="○"/>
            </a:pPr>
            <a:r>
              <a:rPr lang="en-US" dirty="0"/>
              <a:t>Confidentiality disclosure.</a:t>
            </a:r>
          </a:p>
          <a:p>
            <a:pPr marL="914400" lvl="1" indent="-323850" algn="l" rtl="0">
              <a:lnSpc>
                <a:spcPct val="100000"/>
              </a:lnSpc>
              <a:spcBef>
                <a:spcPts val="0"/>
              </a:spcBef>
              <a:spcAft>
                <a:spcPts val="0"/>
              </a:spcAft>
              <a:buSzPts val="1500"/>
              <a:buChar char="○"/>
            </a:pPr>
            <a:r>
              <a:rPr lang="en-US" dirty="0"/>
              <a:t>Integrity compromise</a:t>
            </a:r>
          </a:p>
          <a:p>
            <a:pPr marL="914400" lvl="1" indent="-323850" algn="l" rtl="0">
              <a:lnSpc>
                <a:spcPct val="100000"/>
              </a:lnSpc>
              <a:spcBef>
                <a:spcPts val="0"/>
              </a:spcBef>
              <a:spcAft>
                <a:spcPts val="0"/>
              </a:spcAft>
              <a:buSzPts val="1500"/>
              <a:buChar char="○"/>
            </a:pPr>
            <a:r>
              <a:rPr lang="en-US" dirty="0"/>
              <a:t>Repudiation</a:t>
            </a:r>
          </a:p>
          <a:p>
            <a:pPr marL="914400" lvl="1" indent="-323850" algn="l" rtl="0">
              <a:lnSpc>
                <a:spcPct val="100000"/>
              </a:lnSpc>
              <a:spcBef>
                <a:spcPts val="0"/>
              </a:spcBef>
              <a:spcAft>
                <a:spcPts val="0"/>
              </a:spcAft>
              <a:buSzPts val="1500"/>
              <a:buChar char="○"/>
            </a:pPr>
            <a:r>
              <a:rPr lang="en-US" dirty="0"/>
              <a:t>Denial of service</a:t>
            </a:r>
          </a:p>
        </p:txBody>
      </p:sp>
    </p:spTree>
    <p:extLst>
      <p:ext uri="{BB962C8B-B14F-4D97-AF65-F5344CB8AC3E}">
        <p14:creationId xmlns:p14="http://schemas.microsoft.com/office/powerpoint/2010/main" val="1833787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4A7A-63F9-420E-B01A-BB75D0BC4BD9}"/>
              </a:ext>
            </a:extLst>
          </p:cNvPr>
          <p:cNvSpPr>
            <a:spLocks noGrp="1"/>
          </p:cNvSpPr>
          <p:nvPr>
            <p:ph type="title"/>
          </p:nvPr>
        </p:nvSpPr>
        <p:spPr/>
        <p:txBody>
          <a:bodyPr>
            <a:normAutofit fontScale="90000"/>
          </a:bodyPr>
          <a:lstStyle/>
          <a:p>
            <a:r>
              <a:rPr lang="en-US" dirty="0"/>
              <a:t>Software quality attributes </a:t>
            </a:r>
            <a:br>
              <a:rPr lang="en-US" dirty="0"/>
            </a:br>
            <a:r>
              <a:rPr lang="en-US" sz="3100" i="1" dirty="0"/>
              <a:t>Availability</a:t>
            </a:r>
            <a:endParaRPr lang="en-US" i="1" dirty="0"/>
          </a:p>
        </p:txBody>
      </p:sp>
      <p:sp>
        <p:nvSpPr>
          <p:cNvPr id="3" name="Content Placeholder 2">
            <a:extLst>
              <a:ext uri="{FF2B5EF4-FFF2-40B4-BE49-F238E27FC236}">
                <a16:creationId xmlns:a16="http://schemas.microsoft.com/office/drawing/2014/main" id="{DD411E11-B020-4705-A34D-875830D7F5BA}"/>
              </a:ext>
            </a:extLst>
          </p:cNvPr>
          <p:cNvSpPr>
            <a:spLocks noGrp="1"/>
          </p:cNvSpPr>
          <p:nvPr>
            <p:ph idx="1"/>
          </p:nvPr>
        </p:nvSpPr>
        <p:spPr/>
        <p:txBody>
          <a:bodyPr/>
          <a:lstStyle/>
          <a:p>
            <a:r>
              <a:rPr lang="en-US" b="1" dirty="0"/>
              <a:t>Availability</a:t>
            </a:r>
            <a:r>
              <a:rPr lang="en-US" dirty="0"/>
              <a:t> addresses system failure and its impact on users or other systems. There are times when the system is not available to users for scheduled system maintenance.</a:t>
            </a:r>
          </a:p>
          <a:p>
            <a:endParaRPr lang="en-US" dirty="0"/>
          </a:p>
          <a:p>
            <a:endParaRPr lang="en-US" dirty="0"/>
          </a:p>
        </p:txBody>
      </p:sp>
      <p:pic>
        <p:nvPicPr>
          <p:cNvPr id="4" name="Google Shape;3410;p25">
            <a:extLst>
              <a:ext uri="{FF2B5EF4-FFF2-40B4-BE49-F238E27FC236}">
                <a16:creationId xmlns:a16="http://schemas.microsoft.com/office/drawing/2014/main" id="{0063C042-859F-48D4-988B-D16F74D760CB}"/>
              </a:ext>
            </a:extLst>
          </p:cNvPr>
          <p:cNvPicPr preferRelativeResize="0"/>
          <p:nvPr/>
        </p:nvPicPr>
        <p:blipFill rotWithShape="1">
          <a:blip r:embed="rId2">
            <a:alphaModFix/>
          </a:blip>
          <a:srcRect/>
          <a:stretch/>
        </p:blipFill>
        <p:spPr>
          <a:xfrm>
            <a:off x="827584" y="2996952"/>
            <a:ext cx="7632848" cy="3168352"/>
          </a:xfrm>
          <a:prstGeom prst="rect">
            <a:avLst/>
          </a:prstGeom>
          <a:noFill/>
          <a:ln>
            <a:noFill/>
          </a:ln>
        </p:spPr>
      </p:pic>
    </p:spTree>
    <p:extLst>
      <p:ext uri="{BB962C8B-B14F-4D97-AF65-F5344CB8AC3E}">
        <p14:creationId xmlns:p14="http://schemas.microsoft.com/office/powerpoint/2010/main" val="1146107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B07C-6958-440F-84FF-A429B9662A2A}"/>
              </a:ext>
            </a:extLst>
          </p:cNvPr>
          <p:cNvSpPr>
            <a:spLocks noGrp="1"/>
          </p:cNvSpPr>
          <p:nvPr>
            <p:ph type="title"/>
          </p:nvPr>
        </p:nvSpPr>
        <p:spPr/>
        <p:txBody>
          <a:bodyPr/>
          <a:lstStyle/>
          <a:p>
            <a:r>
              <a:rPr lang="en-US" dirty="0"/>
              <a:t>Exploring quality attributes</a:t>
            </a:r>
          </a:p>
        </p:txBody>
      </p:sp>
      <p:sp>
        <p:nvSpPr>
          <p:cNvPr id="3" name="Content Placeholder 2">
            <a:extLst>
              <a:ext uri="{FF2B5EF4-FFF2-40B4-BE49-F238E27FC236}">
                <a16:creationId xmlns:a16="http://schemas.microsoft.com/office/drawing/2014/main" id="{786981AD-5553-4236-B8E4-7FFFA177CFA9}"/>
              </a:ext>
            </a:extLst>
          </p:cNvPr>
          <p:cNvSpPr>
            <a:spLocks noGrp="1"/>
          </p:cNvSpPr>
          <p:nvPr>
            <p:ph idx="1"/>
          </p:nvPr>
        </p:nvSpPr>
        <p:spPr/>
        <p:txBody>
          <a:bodyPr/>
          <a:lstStyle/>
          <a:p>
            <a:r>
              <a:rPr lang="en-US" dirty="0"/>
              <a:t>Step 1: Start with a broad taxonomy </a:t>
            </a:r>
          </a:p>
          <a:p>
            <a:r>
              <a:rPr lang="en-US" dirty="0"/>
              <a:t>Step 2: Reduce the list</a:t>
            </a:r>
          </a:p>
          <a:p>
            <a:r>
              <a:rPr lang="en-US" dirty="0"/>
              <a:t>Step 3: Prioritize the attributes</a:t>
            </a:r>
          </a:p>
          <a:p>
            <a:r>
              <a:rPr lang="en-US" dirty="0"/>
              <a:t>Step 4: Elicit specific expectations for each attribute </a:t>
            </a:r>
          </a:p>
          <a:p>
            <a:r>
              <a:rPr lang="en-US" dirty="0"/>
              <a:t>Step 5: Specify well-structured quality requirements </a:t>
            </a:r>
          </a:p>
        </p:txBody>
      </p:sp>
    </p:spTree>
    <p:extLst>
      <p:ext uri="{BB962C8B-B14F-4D97-AF65-F5344CB8AC3E}">
        <p14:creationId xmlns:p14="http://schemas.microsoft.com/office/powerpoint/2010/main" val="1407668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A843C-4886-4DAA-BC8B-58CE8E424E71}"/>
              </a:ext>
            </a:extLst>
          </p:cNvPr>
          <p:cNvSpPr>
            <a:spLocks noGrp="1"/>
          </p:cNvSpPr>
          <p:nvPr>
            <p:ph type="title"/>
          </p:nvPr>
        </p:nvSpPr>
        <p:spPr/>
        <p:txBody>
          <a:bodyPr>
            <a:normAutofit fontScale="90000"/>
          </a:bodyPr>
          <a:lstStyle/>
          <a:p>
            <a:r>
              <a:rPr lang="en-US" dirty="0"/>
              <a:t>Implementing quality attribute requirements</a:t>
            </a:r>
          </a:p>
        </p:txBody>
      </p:sp>
      <p:sp>
        <p:nvSpPr>
          <p:cNvPr id="3" name="Content Placeholder 2">
            <a:extLst>
              <a:ext uri="{FF2B5EF4-FFF2-40B4-BE49-F238E27FC236}">
                <a16:creationId xmlns:a16="http://schemas.microsoft.com/office/drawing/2014/main" id="{33693724-D53C-4D59-AA4C-CDEF788A7067}"/>
              </a:ext>
            </a:extLst>
          </p:cNvPr>
          <p:cNvSpPr>
            <a:spLocks noGrp="1"/>
          </p:cNvSpPr>
          <p:nvPr>
            <p:ph idx="1"/>
          </p:nvPr>
        </p:nvSpPr>
        <p:spPr/>
        <p:txBody>
          <a:bodyPr>
            <a:normAutofit/>
          </a:bodyPr>
          <a:lstStyle/>
          <a:p>
            <a:r>
              <a:rPr lang="en-US" sz="3200" dirty="0"/>
              <a:t>Quality attribute trade-offs</a:t>
            </a:r>
            <a:endParaRPr lang="en-US" sz="2800" dirty="0"/>
          </a:p>
        </p:txBody>
      </p:sp>
      <p:pic>
        <p:nvPicPr>
          <p:cNvPr id="5" name="Picture 4">
            <a:extLst>
              <a:ext uri="{FF2B5EF4-FFF2-40B4-BE49-F238E27FC236}">
                <a16:creationId xmlns:a16="http://schemas.microsoft.com/office/drawing/2014/main" id="{40F945F9-FC4A-4ACD-9645-6E203D2AAB2C}"/>
              </a:ext>
            </a:extLst>
          </p:cNvPr>
          <p:cNvPicPr>
            <a:picLocks noChangeAspect="1"/>
          </p:cNvPicPr>
          <p:nvPr/>
        </p:nvPicPr>
        <p:blipFill>
          <a:blip r:embed="rId2"/>
          <a:stretch>
            <a:fillRect/>
          </a:stretch>
        </p:blipFill>
        <p:spPr>
          <a:xfrm>
            <a:off x="1475656" y="1478598"/>
            <a:ext cx="6747594" cy="5057762"/>
          </a:xfrm>
          <a:prstGeom prst="rect">
            <a:avLst/>
          </a:prstGeom>
        </p:spPr>
      </p:pic>
    </p:spTree>
    <p:extLst>
      <p:ext uri="{BB962C8B-B14F-4D97-AF65-F5344CB8AC3E}">
        <p14:creationId xmlns:p14="http://schemas.microsoft.com/office/powerpoint/2010/main" val="2953854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A843C-4886-4DAA-BC8B-58CE8E424E71}"/>
              </a:ext>
            </a:extLst>
          </p:cNvPr>
          <p:cNvSpPr>
            <a:spLocks noGrp="1"/>
          </p:cNvSpPr>
          <p:nvPr>
            <p:ph type="title"/>
          </p:nvPr>
        </p:nvSpPr>
        <p:spPr/>
        <p:txBody>
          <a:bodyPr>
            <a:normAutofit fontScale="90000"/>
          </a:bodyPr>
          <a:lstStyle/>
          <a:p>
            <a:r>
              <a:rPr lang="en-US" dirty="0"/>
              <a:t>Implementing quality attribute requirements</a:t>
            </a:r>
          </a:p>
        </p:txBody>
      </p:sp>
      <p:sp>
        <p:nvSpPr>
          <p:cNvPr id="3" name="Content Placeholder 2">
            <a:extLst>
              <a:ext uri="{FF2B5EF4-FFF2-40B4-BE49-F238E27FC236}">
                <a16:creationId xmlns:a16="http://schemas.microsoft.com/office/drawing/2014/main" id="{33693724-D53C-4D59-AA4C-CDEF788A7067}"/>
              </a:ext>
            </a:extLst>
          </p:cNvPr>
          <p:cNvSpPr>
            <a:spLocks noGrp="1"/>
          </p:cNvSpPr>
          <p:nvPr>
            <p:ph idx="1"/>
          </p:nvPr>
        </p:nvSpPr>
        <p:spPr/>
        <p:txBody>
          <a:bodyPr>
            <a:normAutofit/>
          </a:bodyPr>
          <a:lstStyle/>
          <a:p>
            <a:r>
              <a:rPr lang="en-US" sz="2800" dirty="0"/>
              <a:t>Designers and programmers will have to determine the best way to satisfy each quality requirement. </a:t>
            </a:r>
          </a:p>
          <a:p>
            <a:r>
              <a:rPr lang="en-US" sz="2800" dirty="0"/>
              <a:t>Although these are nonfunctional requirements, they can lead to derived functional requirements, design guidelines, or other types of technical information that will produce the desired product characteristics.</a:t>
            </a:r>
          </a:p>
          <a:p>
            <a:endParaRPr lang="en-US" sz="2800" dirty="0"/>
          </a:p>
        </p:txBody>
      </p:sp>
      <p:pic>
        <p:nvPicPr>
          <p:cNvPr id="4" name="Picture 3">
            <a:extLst>
              <a:ext uri="{FF2B5EF4-FFF2-40B4-BE49-F238E27FC236}">
                <a16:creationId xmlns:a16="http://schemas.microsoft.com/office/drawing/2014/main" id="{D09055A9-04B2-4A2F-B276-023DB35CC0D7}"/>
              </a:ext>
            </a:extLst>
          </p:cNvPr>
          <p:cNvPicPr>
            <a:picLocks noChangeAspect="1"/>
          </p:cNvPicPr>
          <p:nvPr/>
        </p:nvPicPr>
        <p:blipFill>
          <a:blip r:embed="rId2"/>
          <a:stretch>
            <a:fillRect/>
          </a:stretch>
        </p:blipFill>
        <p:spPr>
          <a:xfrm>
            <a:off x="827584" y="3861048"/>
            <a:ext cx="8064500" cy="2387600"/>
          </a:xfrm>
          <a:prstGeom prst="rect">
            <a:avLst/>
          </a:prstGeom>
        </p:spPr>
      </p:pic>
    </p:spTree>
    <p:extLst>
      <p:ext uri="{BB962C8B-B14F-4D97-AF65-F5344CB8AC3E}">
        <p14:creationId xmlns:p14="http://schemas.microsoft.com/office/powerpoint/2010/main" val="1960501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Q&amp;A">
            <a:extLst>
              <a:ext uri="{FF2B5EF4-FFF2-40B4-BE49-F238E27FC236}">
                <a16:creationId xmlns:a16="http://schemas.microsoft.com/office/drawing/2014/main" id="{4EFD41B2-4845-EB4D-9781-85BBC8E5F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340768"/>
            <a:ext cx="5107285" cy="329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674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99EA-C5CE-5347-919C-C0D74F007F96}"/>
              </a:ext>
            </a:extLst>
          </p:cNvPr>
          <p:cNvSpPr>
            <a:spLocks noGrp="1"/>
          </p:cNvSpPr>
          <p:nvPr>
            <p:ph type="title"/>
          </p:nvPr>
        </p:nvSpPr>
        <p:spPr/>
        <p:txBody>
          <a:bodyPr/>
          <a:lstStyle/>
          <a:p>
            <a:r>
              <a:rPr lang="en-US" dirty="0"/>
              <a:t>Main Contents</a:t>
            </a:r>
          </a:p>
        </p:txBody>
      </p:sp>
      <p:sp>
        <p:nvSpPr>
          <p:cNvPr id="3" name="Content Placeholder 2">
            <a:extLst>
              <a:ext uri="{FF2B5EF4-FFF2-40B4-BE49-F238E27FC236}">
                <a16:creationId xmlns:a16="http://schemas.microsoft.com/office/drawing/2014/main" id="{95E112E8-6461-6941-847B-75C1524A4D1C}"/>
              </a:ext>
            </a:extLst>
          </p:cNvPr>
          <p:cNvSpPr>
            <a:spLocks noGrp="1"/>
          </p:cNvSpPr>
          <p:nvPr>
            <p:ph idx="1"/>
          </p:nvPr>
        </p:nvSpPr>
        <p:spPr>
          <a:xfrm>
            <a:off x="457200" y="976312"/>
            <a:ext cx="8229600" cy="5621039"/>
          </a:xfrm>
        </p:spPr>
        <p:txBody>
          <a:bodyPr>
            <a:normAutofit/>
          </a:bodyPr>
          <a:lstStyle/>
          <a:p>
            <a:r>
              <a:rPr lang="en-US" dirty="0"/>
              <a:t>Software quality attributes</a:t>
            </a:r>
          </a:p>
          <a:p>
            <a:r>
              <a:rPr lang="en-US" dirty="0"/>
              <a:t>Exploring quality attributes</a:t>
            </a:r>
          </a:p>
          <a:p>
            <a:r>
              <a:rPr lang="en-US" dirty="0"/>
              <a:t>Implementing quality attribute requirements</a:t>
            </a:r>
          </a:p>
        </p:txBody>
      </p:sp>
    </p:spTree>
    <p:extLst>
      <p:ext uri="{BB962C8B-B14F-4D97-AF65-F5344CB8AC3E}">
        <p14:creationId xmlns:p14="http://schemas.microsoft.com/office/powerpoint/2010/main" val="2443509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E6A5E-AEF5-49D1-A8F1-21100513972B}"/>
              </a:ext>
            </a:extLst>
          </p:cNvPr>
          <p:cNvSpPr>
            <a:spLocks noGrp="1"/>
          </p:cNvSpPr>
          <p:nvPr>
            <p:ph type="title"/>
          </p:nvPr>
        </p:nvSpPr>
        <p:spPr/>
        <p:txBody>
          <a:bodyPr/>
          <a:lstStyle/>
          <a:p>
            <a:r>
              <a:rPr lang="en-US" dirty="0"/>
              <a:t>Software quality attributes</a:t>
            </a:r>
          </a:p>
        </p:txBody>
      </p:sp>
      <p:sp>
        <p:nvSpPr>
          <p:cNvPr id="3" name="Content Placeholder 2">
            <a:extLst>
              <a:ext uri="{FF2B5EF4-FFF2-40B4-BE49-F238E27FC236}">
                <a16:creationId xmlns:a16="http://schemas.microsoft.com/office/drawing/2014/main" id="{842E167B-7D93-4007-A836-63D0E59C803C}"/>
              </a:ext>
            </a:extLst>
          </p:cNvPr>
          <p:cNvSpPr>
            <a:spLocks noGrp="1"/>
          </p:cNvSpPr>
          <p:nvPr>
            <p:ph idx="1"/>
          </p:nvPr>
        </p:nvSpPr>
        <p:spPr/>
        <p:txBody>
          <a:bodyPr/>
          <a:lstStyle/>
          <a:p>
            <a:pPr marL="0" indent="0">
              <a:buNone/>
            </a:pPr>
            <a:r>
              <a:rPr lang="en-US" dirty="0"/>
              <a:t>Some software quality attributes</a:t>
            </a:r>
          </a:p>
          <a:p>
            <a:endParaRPr lang="en-US" dirty="0"/>
          </a:p>
        </p:txBody>
      </p:sp>
      <p:pic>
        <p:nvPicPr>
          <p:cNvPr id="4" name="Picture 3">
            <a:extLst>
              <a:ext uri="{FF2B5EF4-FFF2-40B4-BE49-F238E27FC236}">
                <a16:creationId xmlns:a16="http://schemas.microsoft.com/office/drawing/2014/main" id="{9F43BCF5-F460-4F7A-8E79-83A462778572}"/>
              </a:ext>
            </a:extLst>
          </p:cNvPr>
          <p:cNvPicPr>
            <a:picLocks noChangeAspect="1"/>
          </p:cNvPicPr>
          <p:nvPr/>
        </p:nvPicPr>
        <p:blipFill>
          <a:blip r:embed="rId2"/>
          <a:stretch>
            <a:fillRect/>
          </a:stretch>
        </p:blipFill>
        <p:spPr>
          <a:xfrm>
            <a:off x="482600" y="1485900"/>
            <a:ext cx="8178800" cy="3886200"/>
          </a:xfrm>
          <a:prstGeom prst="rect">
            <a:avLst/>
          </a:prstGeom>
        </p:spPr>
      </p:pic>
    </p:spTree>
    <p:extLst>
      <p:ext uri="{BB962C8B-B14F-4D97-AF65-F5344CB8AC3E}">
        <p14:creationId xmlns:p14="http://schemas.microsoft.com/office/powerpoint/2010/main" val="3930579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69AE-2FC8-406E-B825-01AACC5C45D5}"/>
              </a:ext>
            </a:extLst>
          </p:cNvPr>
          <p:cNvSpPr>
            <a:spLocks noGrp="1"/>
          </p:cNvSpPr>
          <p:nvPr>
            <p:ph type="title"/>
          </p:nvPr>
        </p:nvSpPr>
        <p:spPr/>
        <p:txBody>
          <a:bodyPr>
            <a:normAutofit fontScale="90000"/>
          </a:bodyPr>
          <a:lstStyle/>
          <a:p>
            <a:r>
              <a:rPr lang="en-US" dirty="0"/>
              <a:t>Software quality attributes</a:t>
            </a:r>
            <a:br>
              <a:rPr lang="en-US" dirty="0"/>
            </a:br>
            <a:r>
              <a:rPr lang="en-US" sz="3100" i="1" dirty="0"/>
              <a:t>Maintainability</a:t>
            </a:r>
          </a:p>
        </p:txBody>
      </p:sp>
      <p:sp>
        <p:nvSpPr>
          <p:cNvPr id="3" name="Content Placeholder 2">
            <a:extLst>
              <a:ext uri="{FF2B5EF4-FFF2-40B4-BE49-F238E27FC236}">
                <a16:creationId xmlns:a16="http://schemas.microsoft.com/office/drawing/2014/main" id="{2882D48B-A9E3-4940-AAA9-1D4D3C589CB0}"/>
              </a:ext>
            </a:extLst>
          </p:cNvPr>
          <p:cNvSpPr>
            <a:spLocks noGrp="1"/>
          </p:cNvSpPr>
          <p:nvPr>
            <p:ph idx="1"/>
          </p:nvPr>
        </p:nvSpPr>
        <p:spPr/>
        <p:txBody>
          <a:bodyPr>
            <a:normAutofit/>
          </a:bodyPr>
          <a:lstStyle/>
          <a:p>
            <a:pPr marL="457200" marR="0" lvl="0" indent="-317500" algn="l" rtl="0">
              <a:lnSpc>
                <a:spcPct val="100000"/>
              </a:lnSpc>
              <a:spcBef>
                <a:spcPts val="0"/>
              </a:spcBef>
              <a:spcAft>
                <a:spcPts val="0"/>
              </a:spcAft>
              <a:buClr>
                <a:srgbClr val="000000"/>
              </a:buClr>
              <a:buSzPts val="1400"/>
              <a:buFont typeface="Hind"/>
              <a:buChar char="●"/>
            </a:pPr>
            <a:r>
              <a:rPr lang="en-US" sz="2400" b="0" i="0" u="none" strike="noStrike" cap="none" dirty="0">
                <a:solidFill>
                  <a:srgbClr val="000000"/>
                </a:solidFill>
                <a:latin typeface="Hind"/>
                <a:ea typeface="Hind"/>
                <a:cs typeface="Hind"/>
                <a:sym typeface="Hind"/>
              </a:rPr>
              <a:t>Maintainability is the extent to which software is capable of being changed after deployment</a:t>
            </a:r>
          </a:p>
          <a:p>
            <a:pPr marL="457200" marR="0" lvl="0" indent="-317500" algn="l" rtl="0">
              <a:lnSpc>
                <a:spcPct val="100000"/>
              </a:lnSpc>
              <a:spcBef>
                <a:spcPts val="0"/>
              </a:spcBef>
              <a:spcAft>
                <a:spcPts val="0"/>
              </a:spcAft>
              <a:buClr>
                <a:srgbClr val="000000"/>
              </a:buClr>
              <a:buSzPts val="1400"/>
              <a:buFont typeface="Hind"/>
              <a:buChar char="●"/>
            </a:pPr>
            <a:r>
              <a:rPr lang="en-US" sz="2400" b="0" i="0" u="none" strike="noStrike" cap="none" dirty="0">
                <a:solidFill>
                  <a:srgbClr val="000000"/>
                </a:solidFill>
                <a:latin typeface="Hind"/>
                <a:ea typeface="Hind"/>
                <a:cs typeface="Hind"/>
                <a:sym typeface="Hind"/>
              </a:rPr>
              <a:t>Software may need to be modified for the following reasons:</a:t>
            </a:r>
          </a:p>
          <a:p>
            <a:pPr marL="914400" marR="0" lvl="1" indent="-317500" algn="l" rtl="0">
              <a:lnSpc>
                <a:spcPct val="100000"/>
              </a:lnSpc>
              <a:spcBef>
                <a:spcPts val="0"/>
              </a:spcBef>
              <a:spcAft>
                <a:spcPts val="0"/>
              </a:spcAft>
              <a:buClr>
                <a:srgbClr val="000000"/>
              </a:buClr>
              <a:buSzPts val="1400"/>
              <a:buFont typeface="Hind"/>
              <a:buChar char="○"/>
            </a:pPr>
            <a:r>
              <a:rPr lang="en-US" sz="2400" b="0" i="0" u="none" strike="noStrike" cap="none" dirty="0">
                <a:solidFill>
                  <a:srgbClr val="000000"/>
                </a:solidFill>
                <a:latin typeface="Hind"/>
                <a:ea typeface="Hind"/>
                <a:cs typeface="Hind"/>
                <a:sym typeface="Hind"/>
              </a:rPr>
              <a:t>Fix remaining errors: These are errors that were not detected during testing of the software prior to deployment.  </a:t>
            </a:r>
          </a:p>
          <a:p>
            <a:pPr marL="914400" marR="0" lvl="1" indent="-317500" algn="l" rtl="0">
              <a:lnSpc>
                <a:spcPct val="100000"/>
              </a:lnSpc>
              <a:spcBef>
                <a:spcPts val="0"/>
              </a:spcBef>
              <a:spcAft>
                <a:spcPts val="0"/>
              </a:spcAft>
              <a:buClr>
                <a:srgbClr val="000000"/>
              </a:buClr>
              <a:buSzPts val="1400"/>
              <a:buFont typeface="Hind"/>
              <a:buChar char="○"/>
            </a:pPr>
            <a:r>
              <a:rPr lang="en-US" sz="2400" b="0" i="0" u="none" strike="noStrike" cap="none" dirty="0">
                <a:solidFill>
                  <a:srgbClr val="000000"/>
                </a:solidFill>
                <a:latin typeface="Hind"/>
                <a:ea typeface="Hind"/>
                <a:cs typeface="Hind"/>
                <a:sym typeface="Hind"/>
              </a:rPr>
              <a:t>Address performance issues: Performance problems may not become apparent until after the software application has been deployed and is operational in the field.</a:t>
            </a:r>
          </a:p>
          <a:p>
            <a:pPr marL="914400" marR="0" lvl="1" indent="-317500" algn="l" rtl="0">
              <a:lnSpc>
                <a:spcPct val="100000"/>
              </a:lnSpc>
              <a:spcBef>
                <a:spcPts val="0"/>
              </a:spcBef>
              <a:spcAft>
                <a:spcPts val="0"/>
              </a:spcAft>
              <a:buClr>
                <a:srgbClr val="000000"/>
              </a:buClr>
              <a:buSzPts val="1400"/>
              <a:buFont typeface="Hind"/>
              <a:buChar char="○"/>
            </a:pPr>
            <a:r>
              <a:rPr lang="en-US" sz="2400" b="0" i="0" u="none" strike="noStrike" cap="none" dirty="0">
                <a:solidFill>
                  <a:srgbClr val="000000"/>
                </a:solidFill>
                <a:latin typeface="Hind"/>
                <a:ea typeface="Hind"/>
                <a:cs typeface="Hind"/>
                <a:sym typeface="Hind"/>
              </a:rPr>
              <a:t>Changes in software requirements: The biggest reason for software change is changes in software requirements.    </a:t>
            </a:r>
          </a:p>
        </p:txBody>
      </p:sp>
    </p:spTree>
    <p:extLst>
      <p:ext uri="{BB962C8B-B14F-4D97-AF65-F5344CB8AC3E}">
        <p14:creationId xmlns:p14="http://schemas.microsoft.com/office/powerpoint/2010/main" val="1931910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492A-8E19-4B24-B39B-50845E20D947}"/>
              </a:ext>
            </a:extLst>
          </p:cNvPr>
          <p:cNvSpPr>
            <a:spLocks noGrp="1"/>
          </p:cNvSpPr>
          <p:nvPr>
            <p:ph type="title"/>
          </p:nvPr>
        </p:nvSpPr>
        <p:spPr/>
        <p:txBody>
          <a:bodyPr>
            <a:normAutofit fontScale="90000"/>
          </a:bodyPr>
          <a:lstStyle/>
          <a:p>
            <a:r>
              <a:rPr lang="en-US" dirty="0"/>
              <a:t>Software quality attributes </a:t>
            </a:r>
            <a:br>
              <a:rPr lang="en-US" dirty="0"/>
            </a:br>
            <a:r>
              <a:rPr lang="en-GB" sz="3100" i="1" dirty="0">
                <a:latin typeface="Chewy"/>
                <a:ea typeface="Chewy"/>
                <a:cs typeface="Chewy"/>
                <a:sym typeface="Chewy"/>
              </a:rPr>
              <a:t>Modifiability</a:t>
            </a:r>
            <a:endParaRPr lang="en-US" i="1" dirty="0"/>
          </a:p>
        </p:txBody>
      </p:sp>
      <p:sp>
        <p:nvSpPr>
          <p:cNvPr id="3" name="Content Placeholder 2">
            <a:extLst>
              <a:ext uri="{FF2B5EF4-FFF2-40B4-BE49-F238E27FC236}">
                <a16:creationId xmlns:a16="http://schemas.microsoft.com/office/drawing/2014/main" id="{7259B1D2-4F67-4BC4-92FA-4A84A06D8AC7}"/>
              </a:ext>
            </a:extLst>
          </p:cNvPr>
          <p:cNvSpPr>
            <a:spLocks noGrp="1"/>
          </p:cNvSpPr>
          <p:nvPr>
            <p:ph idx="1"/>
          </p:nvPr>
        </p:nvSpPr>
        <p:spPr/>
        <p:txBody>
          <a:bodyPr>
            <a:normAutofit lnSpcReduction="10000"/>
          </a:bodyPr>
          <a:lstStyle/>
          <a:p>
            <a:r>
              <a:rPr lang="en-US" b="1" dirty="0"/>
              <a:t>Modifiability</a:t>
            </a:r>
            <a:r>
              <a:rPr lang="en-US" dirty="0"/>
              <a:t> is the extent to which software is capable of being modified during and after initial development. A modular design consisting of modules with well-defined </a:t>
            </a:r>
          </a:p>
          <a:p>
            <a:r>
              <a:rPr lang="en-US" dirty="0"/>
              <a:t>Decisions such as encapsulating:</a:t>
            </a:r>
          </a:p>
          <a:p>
            <a:pPr lvl="1"/>
            <a:r>
              <a:rPr lang="en-US" dirty="0"/>
              <a:t>Each finite state machine within a separate state machine class  </a:t>
            </a:r>
          </a:p>
          <a:p>
            <a:pPr lvl="1"/>
            <a:r>
              <a:rPr lang="en-US" dirty="0"/>
              <a:t>Each interface to a separate external device, system, or user within a separate boundary class</a:t>
            </a:r>
          </a:p>
          <a:p>
            <a:pPr lvl="1"/>
            <a:r>
              <a:rPr lang="en-US" dirty="0"/>
              <a:t>Each separate data structure within a separate data abstraction class, assist with modifiability </a:t>
            </a:r>
          </a:p>
        </p:txBody>
      </p:sp>
    </p:spTree>
    <p:extLst>
      <p:ext uri="{BB962C8B-B14F-4D97-AF65-F5344CB8AC3E}">
        <p14:creationId xmlns:p14="http://schemas.microsoft.com/office/powerpoint/2010/main" val="212777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3055-61EB-4298-A04D-5CC2A115CA18}"/>
              </a:ext>
            </a:extLst>
          </p:cNvPr>
          <p:cNvSpPr>
            <a:spLocks noGrp="1"/>
          </p:cNvSpPr>
          <p:nvPr>
            <p:ph type="title"/>
          </p:nvPr>
        </p:nvSpPr>
        <p:spPr/>
        <p:txBody>
          <a:bodyPr>
            <a:normAutofit fontScale="90000"/>
          </a:bodyPr>
          <a:lstStyle/>
          <a:p>
            <a:r>
              <a:rPr lang="en-US" dirty="0"/>
              <a:t>Software quality attributes </a:t>
            </a:r>
            <a:br>
              <a:rPr lang="en-US" dirty="0"/>
            </a:br>
            <a:r>
              <a:rPr lang="en-US" sz="3100" i="1" dirty="0"/>
              <a:t>Testability 1/2</a:t>
            </a:r>
            <a:endParaRPr lang="en-US" i="1" dirty="0"/>
          </a:p>
        </p:txBody>
      </p:sp>
      <p:sp>
        <p:nvSpPr>
          <p:cNvPr id="3" name="Content Placeholder 2">
            <a:extLst>
              <a:ext uri="{FF2B5EF4-FFF2-40B4-BE49-F238E27FC236}">
                <a16:creationId xmlns:a16="http://schemas.microsoft.com/office/drawing/2014/main" id="{F73B118B-B672-438C-891C-2CDB21908841}"/>
              </a:ext>
            </a:extLst>
          </p:cNvPr>
          <p:cNvSpPr>
            <a:spLocks noGrp="1"/>
          </p:cNvSpPr>
          <p:nvPr>
            <p:ph idx="1"/>
          </p:nvPr>
        </p:nvSpPr>
        <p:spPr/>
        <p:txBody>
          <a:bodyPr>
            <a:normAutofit fontScale="85000" lnSpcReduction="20000"/>
          </a:bodyPr>
          <a:lstStyle/>
          <a:p>
            <a:r>
              <a:rPr lang="en-US" b="1" dirty="0"/>
              <a:t>Testability</a:t>
            </a:r>
            <a:r>
              <a:rPr lang="en-US" dirty="0"/>
              <a:t> is the extent to which software is capable of being tested. It is important to develop a software test plan early in the software life cycle and to plan on developing test cases in parallel with software development. </a:t>
            </a:r>
          </a:p>
          <a:p>
            <a:r>
              <a:rPr lang="en-US" dirty="0"/>
              <a:t>Engineers can assess the testability of a system by using various techniques such as encapsulation, interfaces, patterns, low coupling, and more.</a:t>
            </a:r>
          </a:p>
          <a:p>
            <a:r>
              <a:rPr lang="en-US" dirty="0"/>
              <a:t>During detailed design and coding, in which the internal algorithms for each component are developed, white box test cases can be developed that test the component internals using well-known coverage criteria such as executing every line of code and the outcome of every decision.</a:t>
            </a:r>
          </a:p>
          <a:p>
            <a:endParaRPr lang="en-US" dirty="0"/>
          </a:p>
        </p:txBody>
      </p:sp>
    </p:spTree>
    <p:extLst>
      <p:ext uri="{BB962C8B-B14F-4D97-AF65-F5344CB8AC3E}">
        <p14:creationId xmlns:p14="http://schemas.microsoft.com/office/powerpoint/2010/main" val="141014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3055-61EB-4298-A04D-5CC2A115CA18}"/>
              </a:ext>
            </a:extLst>
          </p:cNvPr>
          <p:cNvSpPr>
            <a:spLocks noGrp="1"/>
          </p:cNvSpPr>
          <p:nvPr>
            <p:ph type="title"/>
          </p:nvPr>
        </p:nvSpPr>
        <p:spPr/>
        <p:txBody>
          <a:bodyPr>
            <a:normAutofit fontScale="90000"/>
          </a:bodyPr>
          <a:lstStyle/>
          <a:p>
            <a:r>
              <a:rPr lang="en-US" dirty="0"/>
              <a:t>Software quality attributes </a:t>
            </a:r>
            <a:br>
              <a:rPr lang="en-US" dirty="0"/>
            </a:br>
            <a:r>
              <a:rPr lang="en-US" sz="3100" i="1" dirty="0"/>
              <a:t>Testability 2/2</a:t>
            </a:r>
            <a:endParaRPr lang="en-US" i="1" dirty="0"/>
          </a:p>
        </p:txBody>
      </p:sp>
      <p:sp>
        <p:nvSpPr>
          <p:cNvPr id="3" name="Content Placeholder 2">
            <a:extLst>
              <a:ext uri="{FF2B5EF4-FFF2-40B4-BE49-F238E27FC236}">
                <a16:creationId xmlns:a16="http://schemas.microsoft.com/office/drawing/2014/main" id="{F73B118B-B672-438C-891C-2CDB21908841}"/>
              </a:ext>
            </a:extLst>
          </p:cNvPr>
          <p:cNvSpPr>
            <a:spLocks noGrp="1"/>
          </p:cNvSpPr>
          <p:nvPr>
            <p:ph idx="1"/>
          </p:nvPr>
        </p:nvSpPr>
        <p:spPr/>
        <p:txBody>
          <a:bodyPr>
            <a:normAutofit/>
          </a:bodyPr>
          <a:lstStyle/>
          <a:p>
            <a:endParaRPr lang="en-US" dirty="0"/>
          </a:p>
        </p:txBody>
      </p:sp>
      <p:pic>
        <p:nvPicPr>
          <p:cNvPr id="4" name="Google Shape;3310;p11">
            <a:extLst>
              <a:ext uri="{FF2B5EF4-FFF2-40B4-BE49-F238E27FC236}">
                <a16:creationId xmlns:a16="http://schemas.microsoft.com/office/drawing/2014/main" id="{9DE08830-9881-4DD3-9F88-77AE07F2A11F}"/>
              </a:ext>
            </a:extLst>
          </p:cNvPr>
          <p:cNvPicPr preferRelativeResize="0"/>
          <p:nvPr/>
        </p:nvPicPr>
        <p:blipFill rotWithShape="1">
          <a:blip r:embed="rId2">
            <a:alphaModFix/>
          </a:blip>
          <a:srcRect/>
          <a:stretch/>
        </p:blipFill>
        <p:spPr>
          <a:xfrm>
            <a:off x="539551" y="976312"/>
            <a:ext cx="8147247" cy="4108871"/>
          </a:xfrm>
          <a:prstGeom prst="rect">
            <a:avLst/>
          </a:prstGeom>
          <a:noFill/>
          <a:ln>
            <a:noFill/>
          </a:ln>
        </p:spPr>
      </p:pic>
    </p:spTree>
    <p:extLst>
      <p:ext uri="{BB962C8B-B14F-4D97-AF65-F5344CB8AC3E}">
        <p14:creationId xmlns:p14="http://schemas.microsoft.com/office/powerpoint/2010/main" val="202490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C57BB-B5E1-4D1E-B102-5307B59BD118}"/>
              </a:ext>
            </a:extLst>
          </p:cNvPr>
          <p:cNvSpPr>
            <a:spLocks noGrp="1"/>
          </p:cNvSpPr>
          <p:nvPr>
            <p:ph type="title"/>
          </p:nvPr>
        </p:nvSpPr>
        <p:spPr/>
        <p:txBody>
          <a:bodyPr>
            <a:normAutofit fontScale="90000"/>
          </a:bodyPr>
          <a:lstStyle/>
          <a:p>
            <a:r>
              <a:rPr lang="en-US" dirty="0"/>
              <a:t>Software quality attributes </a:t>
            </a:r>
            <a:br>
              <a:rPr lang="en-US" dirty="0"/>
            </a:br>
            <a:r>
              <a:rPr lang="en-US" sz="3100" i="1" dirty="0"/>
              <a:t>Traceability 1/2</a:t>
            </a:r>
            <a:endParaRPr lang="en-US" i="1" dirty="0"/>
          </a:p>
        </p:txBody>
      </p:sp>
      <p:sp>
        <p:nvSpPr>
          <p:cNvPr id="3" name="Content Placeholder 2">
            <a:extLst>
              <a:ext uri="{FF2B5EF4-FFF2-40B4-BE49-F238E27FC236}">
                <a16:creationId xmlns:a16="http://schemas.microsoft.com/office/drawing/2014/main" id="{3B0B8E46-90F7-4E5B-AAD2-67980C342012}"/>
              </a:ext>
            </a:extLst>
          </p:cNvPr>
          <p:cNvSpPr>
            <a:spLocks noGrp="1"/>
          </p:cNvSpPr>
          <p:nvPr>
            <p:ph idx="1"/>
          </p:nvPr>
        </p:nvSpPr>
        <p:spPr/>
        <p:txBody>
          <a:bodyPr>
            <a:normAutofit fontScale="77500" lnSpcReduction="20000"/>
          </a:bodyPr>
          <a:lstStyle/>
          <a:p>
            <a:r>
              <a:rPr lang="en-US" b="1" dirty="0"/>
              <a:t>Traceability</a:t>
            </a:r>
            <a:r>
              <a:rPr lang="en-US" dirty="0"/>
              <a:t> is the extent to which products of each phase can be traced back to products of previous phases. Requirements traceability is used to ensure that each software requirement has been designed and implemented.</a:t>
            </a:r>
          </a:p>
          <a:p>
            <a:r>
              <a:rPr lang="en-US" dirty="0"/>
              <a:t>It is possible to build traceability into the software development method, as is the case with the COMET method. COMET is a use case–based development approach that starts with use cases and then determines the objects required to realize each use case.  </a:t>
            </a:r>
          </a:p>
          <a:p>
            <a:r>
              <a:rPr lang="en-US" dirty="0"/>
              <a:t>Each use case described in the software requirements is elaborated into a use case–based interaction diagram, which describes the sequence of object communication resulting from an external input, as described in the use case, through to system output. </a:t>
            </a:r>
          </a:p>
          <a:p>
            <a:endParaRPr lang="en-US" dirty="0"/>
          </a:p>
          <a:p>
            <a:endParaRPr lang="en-US" dirty="0"/>
          </a:p>
        </p:txBody>
      </p:sp>
    </p:spTree>
    <p:extLst>
      <p:ext uri="{BB962C8B-B14F-4D97-AF65-F5344CB8AC3E}">
        <p14:creationId xmlns:p14="http://schemas.microsoft.com/office/powerpoint/2010/main" val="1837927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52E84-2794-453B-BC4B-323ACC4C6CAE}"/>
              </a:ext>
            </a:extLst>
          </p:cNvPr>
          <p:cNvSpPr>
            <a:spLocks noGrp="1"/>
          </p:cNvSpPr>
          <p:nvPr>
            <p:ph type="title"/>
          </p:nvPr>
        </p:nvSpPr>
        <p:spPr/>
        <p:txBody>
          <a:bodyPr>
            <a:normAutofit fontScale="90000"/>
          </a:bodyPr>
          <a:lstStyle/>
          <a:p>
            <a:r>
              <a:rPr lang="en-US" dirty="0"/>
              <a:t>Software quality attributes </a:t>
            </a:r>
            <a:br>
              <a:rPr lang="en-US" dirty="0"/>
            </a:br>
            <a:r>
              <a:rPr lang="en-US" sz="3100" i="1" dirty="0"/>
              <a:t>Traceability 2/2</a:t>
            </a:r>
            <a:endParaRPr lang="en-US" i="1" dirty="0"/>
          </a:p>
        </p:txBody>
      </p:sp>
      <p:sp>
        <p:nvSpPr>
          <p:cNvPr id="3" name="Content Placeholder 2">
            <a:extLst>
              <a:ext uri="{FF2B5EF4-FFF2-40B4-BE49-F238E27FC236}">
                <a16:creationId xmlns:a16="http://schemas.microsoft.com/office/drawing/2014/main" id="{2D9B7A82-5B32-4985-9FCE-7C1C453BD70A}"/>
              </a:ext>
            </a:extLst>
          </p:cNvPr>
          <p:cNvSpPr>
            <a:spLocks noGrp="1"/>
          </p:cNvSpPr>
          <p:nvPr>
            <p:ph idx="1"/>
          </p:nvPr>
        </p:nvSpPr>
        <p:spPr/>
        <p:txBody>
          <a:bodyPr/>
          <a:lstStyle/>
          <a:p>
            <a:endParaRPr lang="en-US"/>
          </a:p>
        </p:txBody>
      </p:sp>
      <p:pic>
        <p:nvPicPr>
          <p:cNvPr id="4" name="Google Shape;3346;p16">
            <a:extLst>
              <a:ext uri="{FF2B5EF4-FFF2-40B4-BE49-F238E27FC236}">
                <a16:creationId xmlns:a16="http://schemas.microsoft.com/office/drawing/2014/main" id="{0C3234B8-A6BD-4554-9ACC-D9DE5076D1B6}"/>
              </a:ext>
            </a:extLst>
          </p:cNvPr>
          <p:cNvPicPr preferRelativeResize="0"/>
          <p:nvPr/>
        </p:nvPicPr>
        <p:blipFill>
          <a:blip r:embed="rId2">
            <a:alphaModFix/>
          </a:blip>
          <a:stretch>
            <a:fillRect/>
          </a:stretch>
        </p:blipFill>
        <p:spPr>
          <a:xfrm>
            <a:off x="467544" y="976312"/>
            <a:ext cx="8229599" cy="5477023"/>
          </a:xfrm>
          <a:prstGeom prst="rect">
            <a:avLst/>
          </a:prstGeom>
          <a:noFill/>
          <a:ln>
            <a:noFill/>
          </a:ln>
        </p:spPr>
      </p:pic>
    </p:spTree>
    <p:extLst>
      <p:ext uri="{BB962C8B-B14F-4D97-AF65-F5344CB8AC3E}">
        <p14:creationId xmlns:p14="http://schemas.microsoft.com/office/powerpoint/2010/main" val="3112624831"/>
      </p:ext>
    </p:extLst>
  </p:cSld>
  <p:clrMapOvr>
    <a:masterClrMapping/>
  </p:clrMapOvr>
</p:sld>
</file>

<file path=ppt/theme/theme1.xml><?xml version="1.0" encoding="utf-8"?>
<a:theme xmlns:a="http://schemas.openxmlformats.org/drawingml/2006/main" name="Session 02_Integration Managem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01.2_Tong quan ve Du an &amp; QLDA</Template>
  <TotalTime>7426</TotalTime>
  <Words>937</Words>
  <Application>Microsoft Office PowerPoint</Application>
  <PresentationFormat>On-screen Show (4:3)</PresentationFormat>
  <Paragraphs>69</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Chewy</vt:lpstr>
      <vt:lpstr>Hind</vt:lpstr>
      <vt:lpstr>Wingdings</vt:lpstr>
      <vt:lpstr>Session 02_Integration Management</vt:lpstr>
      <vt:lpstr>Software Design (swD392)</vt:lpstr>
      <vt:lpstr>Main Contents</vt:lpstr>
      <vt:lpstr>Software quality attributes</vt:lpstr>
      <vt:lpstr>Software quality attributes Maintainability</vt:lpstr>
      <vt:lpstr>Software quality attributes  Modifiability</vt:lpstr>
      <vt:lpstr>Software quality attributes  Testability 1/2</vt:lpstr>
      <vt:lpstr>Software quality attributes  Testability 2/2</vt:lpstr>
      <vt:lpstr>Software quality attributes  Traceability 1/2</vt:lpstr>
      <vt:lpstr>Software quality attributes  Traceability 2/2</vt:lpstr>
      <vt:lpstr>Software quality attributes  Scalability</vt:lpstr>
      <vt:lpstr>Software quality attributes  Reusability</vt:lpstr>
      <vt:lpstr>Software quality attributes  Performance</vt:lpstr>
      <vt:lpstr>Software quality attributes  Security</vt:lpstr>
      <vt:lpstr>Software quality attributes  Availability</vt:lpstr>
      <vt:lpstr>Exploring quality attributes</vt:lpstr>
      <vt:lpstr>Implementing quality attribute requirements</vt:lpstr>
      <vt:lpstr>Implementing quality attribute requirements</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QUẢN LÝ DỰ ÁN PMP</dc:title>
  <dc:creator>iNET</dc:creator>
  <cp:lastModifiedBy>Kien Nguyen</cp:lastModifiedBy>
  <cp:revision>750</cp:revision>
  <cp:lastPrinted>2021-04-05T14:49:05Z</cp:lastPrinted>
  <dcterms:created xsi:type="dcterms:W3CDTF">2014-07-26T10:22:45Z</dcterms:created>
  <dcterms:modified xsi:type="dcterms:W3CDTF">2023-12-10T11:30:20Z</dcterms:modified>
</cp:coreProperties>
</file>