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634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7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5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0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5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2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8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1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5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8F57-155B-4787-A02E-EE2BE456C49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DCD8C-C6F5-4396-A2FF-F29CD811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16541" y="195581"/>
            <a:ext cx="451104" cy="2072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Start</a:t>
            </a:r>
            <a:endParaRPr lang="en-US" sz="800" b="1" dirty="0"/>
          </a:p>
        </p:txBody>
      </p:sp>
      <p:sp>
        <p:nvSpPr>
          <p:cNvPr id="3" name="Diamond 2"/>
          <p:cNvSpPr/>
          <p:nvPr/>
        </p:nvSpPr>
        <p:spPr>
          <a:xfrm>
            <a:off x="2713062" y="556324"/>
            <a:ext cx="1258062" cy="387350"/>
          </a:xfrm>
          <a:prstGeom prst="diamon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Car Detected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591431" y="934339"/>
            <a:ext cx="1492250" cy="336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Activate  Pollution Checker </a:t>
            </a:r>
            <a:r>
              <a:rPr lang="en-US" sz="900" b="1" dirty="0" smtClean="0"/>
              <a:t>and Sound Sensor</a:t>
            </a:r>
            <a:endParaRPr lang="en-US" sz="900" b="1" dirty="0"/>
          </a:p>
        </p:txBody>
      </p:sp>
      <p:sp>
        <p:nvSpPr>
          <p:cNvPr id="5" name="Rectangle 4"/>
          <p:cNvSpPr/>
          <p:nvPr/>
        </p:nvSpPr>
        <p:spPr>
          <a:xfrm>
            <a:off x="4470781" y="1486789"/>
            <a:ext cx="679450" cy="336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Scan gas emitted</a:t>
            </a:r>
            <a:endParaRPr lang="en-US" sz="900" b="1" dirty="0"/>
          </a:p>
        </p:txBody>
      </p:sp>
      <p:sp>
        <p:nvSpPr>
          <p:cNvPr id="6" name="Rectangle 5"/>
          <p:cNvSpPr/>
          <p:nvPr/>
        </p:nvSpPr>
        <p:spPr>
          <a:xfrm>
            <a:off x="5337556" y="1486789"/>
            <a:ext cx="1250950" cy="336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Receive Silencer/Engine Noise</a:t>
            </a:r>
            <a:endParaRPr lang="en-US" sz="900" b="1" dirty="0"/>
          </a:p>
        </p:txBody>
      </p:sp>
      <p:sp>
        <p:nvSpPr>
          <p:cNvPr id="8" name="Rectangle 7"/>
          <p:cNvSpPr/>
          <p:nvPr/>
        </p:nvSpPr>
        <p:spPr>
          <a:xfrm>
            <a:off x="4591431" y="2039239"/>
            <a:ext cx="9906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0.0 - 1.0 Safe</a:t>
            </a:r>
          </a:p>
          <a:p>
            <a:pPr algn="ctr"/>
            <a:r>
              <a:rPr lang="en-US" sz="900" b="1" dirty="0" smtClean="0"/>
              <a:t>1.0 - 3.5 Medium</a:t>
            </a:r>
          </a:p>
          <a:p>
            <a:pPr algn="ctr"/>
            <a:r>
              <a:rPr lang="en-US" sz="900" b="1" dirty="0" smtClean="0"/>
              <a:t>3.5 – 5.0 High</a:t>
            </a:r>
            <a:endParaRPr lang="en-US" sz="900" b="1" dirty="0"/>
          </a:p>
        </p:txBody>
      </p:sp>
      <p:sp>
        <p:nvSpPr>
          <p:cNvPr id="9" name="Rectangle 8"/>
          <p:cNvSpPr/>
          <p:nvPr/>
        </p:nvSpPr>
        <p:spPr>
          <a:xfrm>
            <a:off x="4762881" y="2793999"/>
            <a:ext cx="14097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Send to microcontroller</a:t>
            </a:r>
            <a:endParaRPr lang="en-US" sz="900" b="1" dirty="0"/>
          </a:p>
        </p:txBody>
      </p:sp>
      <p:sp>
        <p:nvSpPr>
          <p:cNvPr id="10" name="Rectangle 9"/>
          <p:cNvSpPr/>
          <p:nvPr/>
        </p:nvSpPr>
        <p:spPr>
          <a:xfrm>
            <a:off x="2765450" y="1258888"/>
            <a:ext cx="115328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Capture Car images</a:t>
            </a:r>
            <a:endParaRPr lang="en-US" sz="900" b="1" dirty="0"/>
          </a:p>
        </p:txBody>
      </p:sp>
      <p:sp>
        <p:nvSpPr>
          <p:cNvPr id="13" name="Rectangle 12"/>
          <p:cNvSpPr/>
          <p:nvPr/>
        </p:nvSpPr>
        <p:spPr>
          <a:xfrm>
            <a:off x="2767042" y="1670051"/>
            <a:ext cx="1153287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Send to HPC Server</a:t>
            </a:r>
            <a:endParaRPr lang="en-US" sz="900" b="1" dirty="0"/>
          </a:p>
        </p:txBody>
      </p:sp>
      <p:sp>
        <p:nvSpPr>
          <p:cNvPr id="14" name="Rectangle 13"/>
          <p:cNvSpPr/>
          <p:nvPr/>
        </p:nvSpPr>
        <p:spPr>
          <a:xfrm>
            <a:off x="1039876" y="1479550"/>
            <a:ext cx="1153287" cy="482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Extract car model</a:t>
            </a:r>
          </a:p>
          <a:p>
            <a:pPr algn="ctr"/>
            <a:r>
              <a:rPr lang="en-US" sz="900" b="1" dirty="0" smtClean="0"/>
              <a:t>Determine barrier 1 and barrier 2 height</a:t>
            </a:r>
            <a:endParaRPr lang="en-US" sz="9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296228" y="1470914"/>
            <a:ext cx="433324" cy="503936"/>
            <a:chOff x="2380869" y="2768600"/>
            <a:chExt cx="666750" cy="9207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Flowchart: Magnetic Disk 16"/>
            <p:cNvSpPr/>
            <p:nvPr/>
          </p:nvSpPr>
          <p:spPr>
            <a:xfrm>
              <a:off x="2380869" y="3289300"/>
              <a:ext cx="666750" cy="400050"/>
            </a:xfrm>
            <a:prstGeom prst="flowChartMagneticDisk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380869" y="3028950"/>
              <a:ext cx="666750" cy="400050"/>
            </a:xfrm>
            <a:prstGeom prst="flowChartMagneticDisk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380869" y="2768600"/>
              <a:ext cx="666750" cy="400050"/>
            </a:xfrm>
            <a:prstGeom prst="flowChartMagneticDisk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765454" y="2178050"/>
            <a:ext cx="1153287" cy="285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Car is waiting in a queue</a:t>
            </a:r>
            <a:endParaRPr lang="en-US" sz="900" b="1" dirty="0"/>
          </a:p>
        </p:txBody>
      </p:sp>
      <p:sp>
        <p:nvSpPr>
          <p:cNvPr id="20" name="Rectangle 19"/>
          <p:cNvSpPr/>
          <p:nvPr/>
        </p:nvSpPr>
        <p:spPr>
          <a:xfrm>
            <a:off x="1039875" y="2311400"/>
            <a:ext cx="1153287" cy="482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Send related parameters to microcontroller</a:t>
            </a:r>
            <a:endParaRPr lang="en-US" sz="900" b="1" dirty="0"/>
          </a:p>
        </p:txBody>
      </p:sp>
      <p:sp>
        <p:nvSpPr>
          <p:cNvPr id="25" name="Rectangle 24"/>
          <p:cNvSpPr/>
          <p:nvPr/>
        </p:nvSpPr>
        <p:spPr>
          <a:xfrm>
            <a:off x="2765453" y="3190875"/>
            <a:ext cx="1153287" cy="285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Barriers take apt heights</a:t>
            </a:r>
            <a:endParaRPr lang="en-US" sz="900" b="1" dirty="0"/>
          </a:p>
        </p:txBody>
      </p:sp>
      <p:sp>
        <p:nvSpPr>
          <p:cNvPr id="26" name="Rectangle 25"/>
          <p:cNvSpPr/>
          <p:nvPr/>
        </p:nvSpPr>
        <p:spPr>
          <a:xfrm>
            <a:off x="4891088" y="3679826"/>
            <a:ext cx="1153287" cy="285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Weight sensor and heat sensor</a:t>
            </a:r>
            <a:endParaRPr lang="en-US" sz="900" b="1" dirty="0"/>
          </a:p>
        </p:txBody>
      </p:sp>
      <p:sp>
        <p:nvSpPr>
          <p:cNvPr id="27" name="Rectangle 26"/>
          <p:cNvSpPr/>
          <p:nvPr/>
        </p:nvSpPr>
        <p:spPr>
          <a:xfrm>
            <a:off x="4762881" y="4222751"/>
            <a:ext cx="14097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Send to microcontroller</a:t>
            </a:r>
            <a:endParaRPr lang="en-US" sz="900" b="1" dirty="0"/>
          </a:p>
        </p:txBody>
      </p:sp>
      <p:sp>
        <p:nvSpPr>
          <p:cNvPr id="28" name="Rectangle 27"/>
          <p:cNvSpPr/>
          <p:nvPr/>
        </p:nvSpPr>
        <p:spPr>
          <a:xfrm>
            <a:off x="2765452" y="3679826"/>
            <a:ext cx="1153287" cy="285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Camera 2 and 3 capture photos</a:t>
            </a:r>
            <a:endParaRPr lang="en-US" sz="900" b="1" dirty="0"/>
          </a:p>
        </p:txBody>
      </p:sp>
      <p:sp>
        <p:nvSpPr>
          <p:cNvPr id="29" name="Rectangle 28"/>
          <p:cNvSpPr/>
          <p:nvPr/>
        </p:nvSpPr>
        <p:spPr>
          <a:xfrm>
            <a:off x="2765452" y="4203700"/>
            <a:ext cx="1153287" cy="285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Send file to HPC Server</a:t>
            </a:r>
            <a:endParaRPr lang="en-US" sz="900" b="1" dirty="0"/>
          </a:p>
        </p:txBody>
      </p:sp>
      <p:sp>
        <p:nvSpPr>
          <p:cNvPr id="30" name="Rectangle 29"/>
          <p:cNvSpPr/>
          <p:nvPr/>
        </p:nvSpPr>
        <p:spPr>
          <a:xfrm>
            <a:off x="2765452" y="4692651"/>
            <a:ext cx="1153287" cy="285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Extract from image</a:t>
            </a:r>
            <a:endParaRPr lang="en-US" sz="900" b="1" dirty="0"/>
          </a:p>
        </p:txBody>
      </p:sp>
      <p:sp>
        <p:nvSpPr>
          <p:cNvPr id="31" name="Rectangle 30"/>
          <p:cNvSpPr/>
          <p:nvPr/>
        </p:nvSpPr>
        <p:spPr>
          <a:xfrm>
            <a:off x="2765452" y="5196585"/>
            <a:ext cx="1153287" cy="404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Check License Plate and Driver License</a:t>
            </a:r>
            <a:endParaRPr lang="en-US" sz="900" b="1" dirty="0"/>
          </a:p>
        </p:txBody>
      </p:sp>
      <p:sp>
        <p:nvSpPr>
          <p:cNvPr id="32" name="Rectangle 31"/>
          <p:cNvSpPr/>
          <p:nvPr/>
        </p:nvSpPr>
        <p:spPr>
          <a:xfrm>
            <a:off x="2765451" y="5795774"/>
            <a:ext cx="1153287" cy="404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Send Values to microcontroller</a:t>
            </a:r>
            <a:endParaRPr lang="en-US" sz="900" b="1" dirty="0"/>
          </a:p>
        </p:txBody>
      </p:sp>
      <p:sp>
        <p:nvSpPr>
          <p:cNvPr id="33" name="Rectangle 32"/>
          <p:cNvSpPr/>
          <p:nvPr/>
        </p:nvSpPr>
        <p:spPr>
          <a:xfrm>
            <a:off x="2765450" y="6404484"/>
            <a:ext cx="1153287" cy="404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Reporting stage</a:t>
            </a:r>
            <a:endParaRPr lang="en-US" sz="9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116541" y="7044692"/>
            <a:ext cx="451104" cy="2072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End</a:t>
            </a:r>
            <a:endParaRPr lang="en-US" sz="800" b="1" dirty="0"/>
          </a:p>
        </p:txBody>
      </p:sp>
      <p:cxnSp>
        <p:nvCxnSpPr>
          <p:cNvPr id="38" name="Straight Arrow Connector 37"/>
          <p:cNvCxnSpPr>
            <a:stCxn id="2" idx="2"/>
            <a:endCxn id="3" idx="0"/>
          </p:cNvCxnSpPr>
          <p:nvPr/>
        </p:nvCxnSpPr>
        <p:spPr>
          <a:xfrm>
            <a:off x="3342093" y="402845"/>
            <a:ext cx="0" cy="1534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" idx="2"/>
            <a:endCxn id="10" idx="0"/>
          </p:cNvCxnSpPr>
          <p:nvPr/>
        </p:nvCxnSpPr>
        <p:spPr>
          <a:xfrm>
            <a:off x="3342093" y="943674"/>
            <a:ext cx="1" cy="3152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" idx="3"/>
            <a:endCxn id="2" idx="3"/>
          </p:cNvCxnSpPr>
          <p:nvPr/>
        </p:nvCxnSpPr>
        <p:spPr>
          <a:xfrm flipH="1" flipV="1">
            <a:off x="3567645" y="299213"/>
            <a:ext cx="403479" cy="450786"/>
          </a:xfrm>
          <a:prstGeom prst="bentConnector3">
            <a:avLst>
              <a:gd name="adj1" fmla="val -5665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" idx="2"/>
            <a:endCxn id="4" idx="1"/>
          </p:cNvCxnSpPr>
          <p:nvPr/>
        </p:nvCxnSpPr>
        <p:spPr>
          <a:xfrm rot="16200000" flipH="1">
            <a:off x="3887292" y="398475"/>
            <a:ext cx="158940" cy="1249338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" idx="2"/>
            <a:endCxn id="13" idx="0"/>
          </p:cNvCxnSpPr>
          <p:nvPr/>
        </p:nvCxnSpPr>
        <p:spPr>
          <a:xfrm>
            <a:off x="3342094" y="1462088"/>
            <a:ext cx="1592" cy="20796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" idx="2"/>
            <a:endCxn id="5" idx="0"/>
          </p:cNvCxnSpPr>
          <p:nvPr/>
        </p:nvCxnSpPr>
        <p:spPr>
          <a:xfrm rot="5400000">
            <a:off x="4966081" y="1115314"/>
            <a:ext cx="215900" cy="527050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" idx="2"/>
            <a:endCxn id="6" idx="0"/>
          </p:cNvCxnSpPr>
          <p:nvPr/>
        </p:nvCxnSpPr>
        <p:spPr>
          <a:xfrm rot="16200000" flipH="1">
            <a:off x="5542343" y="1066101"/>
            <a:ext cx="215900" cy="625475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" idx="2"/>
            <a:endCxn id="8" idx="0"/>
          </p:cNvCxnSpPr>
          <p:nvPr/>
        </p:nvCxnSpPr>
        <p:spPr>
          <a:xfrm rot="16200000" flipH="1">
            <a:off x="4840668" y="1793176"/>
            <a:ext cx="215900" cy="276225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8" idx="2"/>
            <a:endCxn id="9" idx="0"/>
          </p:cNvCxnSpPr>
          <p:nvPr/>
        </p:nvCxnSpPr>
        <p:spPr>
          <a:xfrm rot="16200000" flipH="1">
            <a:off x="5153851" y="2480119"/>
            <a:ext cx="246760" cy="381000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26" idx="2"/>
            <a:endCxn id="27" idx="0"/>
          </p:cNvCxnSpPr>
          <p:nvPr/>
        </p:nvCxnSpPr>
        <p:spPr>
          <a:xfrm rot="5400000">
            <a:off x="5339145" y="4094163"/>
            <a:ext cx="257175" cy="1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3" idx="2"/>
            <a:endCxn id="19" idx="0"/>
          </p:cNvCxnSpPr>
          <p:nvPr/>
        </p:nvCxnSpPr>
        <p:spPr>
          <a:xfrm flipH="1">
            <a:off x="3342098" y="1885951"/>
            <a:ext cx="1588" cy="29209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3" idx="2"/>
            <a:endCxn id="14" idx="3"/>
          </p:cNvCxnSpPr>
          <p:nvPr/>
        </p:nvCxnSpPr>
        <p:spPr>
          <a:xfrm rot="5400000" flipH="1">
            <a:off x="2685874" y="1228140"/>
            <a:ext cx="165101" cy="1150523"/>
          </a:xfrm>
          <a:prstGeom prst="bentConnector4">
            <a:avLst>
              <a:gd name="adj1" fmla="val -77884"/>
              <a:gd name="adj2" fmla="val 7506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4" idx="1"/>
            <a:endCxn id="15" idx="4"/>
          </p:cNvCxnSpPr>
          <p:nvPr/>
        </p:nvCxnSpPr>
        <p:spPr>
          <a:xfrm flipH="1">
            <a:off x="729552" y="1720850"/>
            <a:ext cx="310324" cy="2032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2"/>
            <a:endCxn id="20" idx="0"/>
          </p:cNvCxnSpPr>
          <p:nvPr/>
        </p:nvCxnSpPr>
        <p:spPr>
          <a:xfrm flipH="1">
            <a:off x="1616519" y="1962149"/>
            <a:ext cx="1" cy="34925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20" idx="3"/>
            <a:endCxn id="25" idx="0"/>
          </p:cNvCxnSpPr>
          <p:nvPr/>
        </p:nvCxnSpPr>
        <p:spPr>
          <a:xfrm>
            <a:off x="2193162" y="2552700"/>
            <a:ext cx="1148935" cy="638175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5" idx="3"/>
            <a:endCxn id="26" idx="0"/>
          </p:cNvCxnSpPr>
          <p:nvPr/>
        </p:nvCxnSpPr>
        <p:spPr>
          <a:xfrm>
            <a:off x="3918740" y="3333750"/>
            <a:ext cx="1548992" cy="346076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25" idx="2"/>
            <a:endCxn id="28" idx="0"/>
          </p:cNvCxnSpPr>
          <p:nvPr/>
        </p:nvCxnSpPr>
        <p:spPr>
          <a:xfrm flipH="1">
            <a:off x="3342096" y="3476625"/>
            <a:ext cx="1" cy="20320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8" idx="2"/>
            <a:endCxn id="29" idx="0"/>
          </p:cNvCxnSpPr>
          <p:nvPr/>
        </p:nvCxnSpPr>
        <p:spPr>
          <a:xfrm>
            <a:off x="3342096" y="3965576"/>
            <a:ext cx="0" cy="23812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9" idx="2"/>
            <a:endCxn id="30" idx="0"/>
          </p:cNvCxnSpPr>
          <p:nvPr/>
        </p:nvCxnSpPr>
        <p:spPr>
          <a:xfrm>
            <a:off x="3342096" y="4489450"/>
            <a:ext cx="0" cy="20320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0" idx="2"/>
            <a:endCxn id="31" idx="0"/>
          </p:cNvCxnSpPr>
          <p:nvPr/>
        </p:nvCxnSpPr>
        <p:spPr>
          <a:xfrm>
            <a:off x="3342096" y="4978401"/>
            <a:ext cx="0" cy="21818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31" idx="2"/>
            <a:endCxn id="32" idx="0"/>
          </p:cNvCxnSpPr>
          <p:nvPr/>
        </p:nvCxnSpPr>
        <p:spPr>
          <a:xfrm flipH="1">
            <a:off x="3342095" y="5600700"/>
            <a:ext cx="1" cy="1950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2" idx="2"/>
          </p:cNvCxnSpPr>
          <p:nvPr/>
        </p:nvCxnSpPr>
        <p:spPr>
          <a:xfrm flipH="1">
            <a:off x="3342093" y="6199889"/>
            <a:ext cx="2" cy="2045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3" idx="2"/>
            <a:endCxn id="34" idx="0"/>
          </p:cNvCxnSpPr>
          <p:nvPr/>
        </p:nvCxnSpPr>
        <p:spPr>
          <a:xfrm flipH="1">
            <a:off x="3342093" y="6808599"/>
            <a:ext cx="1" cy="23609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8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58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97</Words>
  <Application>Microsoft Office PowerPoint</Application>
  <PresentationFormat>A4 Paper (210x297 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Panchal</dc:creator>
  <cp:lastModifiedBy>Pratik Panchal</cp:lastModifiedBy>
  <cp:revision>8</cp:revision>
  <dcterms:created xsi:type="dcterms:W3CDTF">2019-06-22T18:16:40Z</dcterms:created>
  <dcterms:modified xsi:type="dcterms:W3CDTF">2019-06-22T19:08:15Z</dcterms:modified>
</cp:coreProperties>
</file>