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4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1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7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0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5693-50BE-450D-A033-A04E9697FFA7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2EF9-8C15-4B3E-84E8-6A39386A1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6741" y="3091132"/>
            <a:ext cx="9233139" cy="2369389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/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21161" y="2613792"/>
            <a:ext cx="5610009" cy="2369389"/>
          </a:xfrm>
          <a:prstGeom prst="rect">
            <a:avLst/>
          </a:prstGeom>
          <a:solidFill>
            <a:schemeClr val="bg1">
              <a:lumMod val="65000"/>
            </a:schemeClr>
          </a:solidFill>
          <a:ln w="104775">
            <a:solidFill>
              <a:srgbClr val="FFC000"/>
            </a:solidFill>
          </a:ln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26228" y="2605177"/>
            <a:ext cx="9233139" cy="2369389"/>
          </a:xfrm>
          <a:prstGeom prst="rect">
            <a:avLst/>
          </a:prstGeom>
          <a:noFill/>
          <a:ln w="76200"/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27539" y="5086698"/>
            <a:ext cx="7185805" cy="373812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C000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3800" y="1609725"/>
            <a:ext cx="428625" cy="19501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47239" y="801695"/>
            <a:ext cx="480300" cy="26273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11635" y="898187"/>
            <a:ext cx="20937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Sensor Setup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06798" y="106354"/>
            <a:ext cx="14808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 Layer Of Road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76995" y="2613792"/>
            <a:ext cx="268827" cy="13959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5703" y="1877613"/>
            <a:ext cx="17714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Layer 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Road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398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05099" y="1743076"/>
            <a:ext cx="6678853" cy="131961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scene3d>
            <a:camera prst="perspectiveRelaxedModerately" fov="7200000">
              <a:rot lat="19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506741" y="3091132"/>
            <a:ext cx="9233139" cy="2369389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/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21161" y="2613792"/>
            <a:ext cx="5610009" cy="2369389"/>
          </a:xfrm>
          <a:prstGeom prst="rect">
            <a:avLst/>
          </a:prstGeom>
          <a:solidFill>
            <a:schemeClr val="bg1">
              <a:lumMod val="65000"/>
            </a:schemeClr>
          </a:solidFill>
          <a:ln w="104775">
            <a:solidFill>
              <a:srgbClr val="FFC000"/>
            </a:solidFill>
          </a:ln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26228" y="2605177"/>
            <a:ext cx="9233139" cy="2369389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/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27539" y="5086698"/>
            <a:ext cx="7185805" cy="373812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C000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" name="Cube 2"/>
          <p:cNvSpPr/>
          <p:nvPr/>
        </p:nvSpPr>
        <p:spPr>
          <a:xfrm>
            <a:off x="2219858" y="1138687"/>
            <a:ext cx="307682" cy="2087595"/>
          </a:xfrm>
          <a:prstGeom prst="cube">
            <a:avLst>
              <a:gd name="adj" fmla="val 1388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ube 7"/>
          <p:cNvSpPr/>
          <p:nvPr/>
        </p:nvSpPr>
        <p:spPr>
          <a:xfrm>
            <a:off x="9487586" y="1138688"/>
            <a:ext cx="307682" cy="2087594"/>
          </a:xfrm>
          <a:prstGeom prst="cube">
            <a:avLst>
              <a:gd name="adj" fmla="val 13889"/>
            </a:avLst>
          </a:prstGeom>
          <a:scene3d>
            <a:camera prst="perspectiveLeft">
              <a:rot lat="0" lon="10800000" rev="0"/>
            </a:camera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20492" y="1293962"/>
            <a:ext cx="86277" cy="17971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598288" y="1293962"/>
            <a:ext cx="86277" cy="17971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flipH="1">
            <a:off x="1173191" y="1850378"/>
            <a:ext cx="232170" cy="3035948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  <a:scene3d>
            <a:camera prst="orthographicFront">
              <a:rot lat="600000" lon="300000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263179" y="2182483"/>
            <a:ext cx="161742" cy="28754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 flipH="1">
            <a:off x="10697275" y="1077344"/>
            <a:ext cx="323149" cy="3618304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  <a:scene3d>
            <a:camera prst="isometricOffAxis1Top">
              <a:rot lat="19800000" lon="1440000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9551602" y="1713125"/>
            <a:ext cx="161742" cy="28754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337090" y="3176858"/>
            <a:ext cx="106179" cy="13515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0613573" y="2645430"/>
            <a:ext cx="106179" cy="13515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 flipH="1">
            <a:off x="2538790" y="1426082"/>
            <a:ext cx="2564744" cy="4242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56676" y="718196"/>
            <a:ext cx="20937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Vertically Movable Barriers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24" idx="2"/>
          </p:cNvCxnSpPr>
          <p:nvPr/>
        </p:nvCxnSpPr>
        <p:spPr>
          <a:xfrm>
            <a:off x="5103534" y="1426082"/>
            <a:ext cx="4355273" cy="2639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7"/>
          </p:cNvCxnSpPr>
          <p:nvPr/>
        </p:nvCxnSpPr>
        <p:spPr>
          <a:xfrm flipV="1">
            <a:off x="4305108" y="2665222"/>
            <a:ext cx="6399094" cy="323314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303224" y="5828847"/>
            <a:ext cx="20937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 flipH="1">
            <a:off x="1173191" y="1850378"/>
            <a:ext cx="232170" cy="3035948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  <a:scene3d>
            <a:camera prst="orthographicFront">
              <a:rot lat="600000" lon="300000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337090" y="3176858"/>
            <a:ext cx="106179" cy="13515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 flipH="1">
            <a:off x="1239861" y="2088503"/>
            <a:ext cx="108157" cy="284544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scene3d>
            <a:camera prst="orthographicFront">
              <a:rot lat="600000" lon="300000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2263179" y="2182483"/>
            <a:ext cx="179936" cy="41407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673525" y="3556947"/>
            <a:ext cx="914400" cy="897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>
            <a:endCxn id="42" idx="1"/>
          </p:cNvCxnSpPr>
          <p:nvPr/>
        </p:nvCxnSpPr>
        <p:spPr>
          <a:xfrm flipH="1" flipV="1">
            <a:off x="1352640" y="3196650"/>
            <a:ext cx="2952470" cy="270171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173192" y="3648076"/>
            <a:ext cx="598458" cy="23526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6276" y="5947103"/>
            <a:ext cx="20937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Horizontally Movable Barriers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63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705099" y="1743076"/>
            <a:ext cx="6678853" cy="131961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scene3d>
            <a:camera prst="perspectiveRelaxedModerately" fov="7200000">
              <a:rot lat="19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506741" y="3091132"/>
            <a:ext cx="9233139" cy="2369389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/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21161" y="2613792"/>
            <a:ext cx="5610009" cy="2369389"/>
          </a:xfrm>
          <a:prstGeom prst="rect">
            <a:avLst/>
          </a:prstGeom>
          <a:solidFill>
            <a:schemeClr val="bg1">
              <a:lumMod val="65000"/>
            </a:schemeClr>
          </a:solidFill>
          <a:ln w="104775">
            <a:solidFill>
              <a:srgbClr val="FFC000"/>
            </a:solidFill>
          </a:ln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26228" y="2605177"/>
            <a:ext cx="9233139" cy="2369389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/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27539" y="5086698"/>
            <a:ext cx="7185805" cy="373812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rgbClr val="FFC000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" name="Cube 2"/>
          <p:cNvSpPr/>
          <p:nvPr/>
        </p:nvSpPr>
        <p:spPr>
          <a:xfrm>
            <a:off x="2219858" y="1138687"/>
            <a:ext cx="307682" cy="2087595"/>
          </a:xfrm>
          <a:prstGeom prst="cube">
            <a:avLst>
              <a:gd name="adj" fmla="val 1388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ube 7"/>
          <p:cNvSpPr/>
          <p:nvPr/>
        </p:nvSpPr>
        <p:spPr>
          <a:xfrm>
            <a:off x="9487586" y="1138688"/>
            <a:ext cx="307682" cy="2087594"/>
          </a:xfrm>
          <a:prstGeom prst="cube">
            <a:avLst>
              <a:gd name="adj" fmla="val 13889"/>
            </a:avLst>
          </a:prstGeom>
          <a:scene3d>
            <a:camera prst="perspectiveLeft">
              <a:rot lat="0" lon="10800000" rev="0"/>
            </a:camera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20492" y="1293962"/>
            <a:ext cx="86277" cy="17971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598288" y="1293962"/>
            <a:ext cx="86277" cy="17971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flipH="1">
            <a:off x="1173191" y="1850378"/>
            <a:ext cx="232170" cy="3035948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  <a:scene3d>
            <a:camera prst="orthographicFront">
              <a:rot lat="600000" lon="3000000" rev="8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 flipH="1">
            <a:off x="10697275" y="1077344"/>
            <a:ext cx="323149" cy="3618304"/>
          </a:xfrm>
          <a:prstGeom prst="rect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  <a:scene3d>
            <a:camera prst="isometricOffAxis1Top">
              <a:rot lat="19800000" lon="1440000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9551602" y="1713125"/>
            <a:ext cx="161742" cy="28754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7180853" y="431872"/>
            <a:ext cx="1619660" cy="2398144"/>
            <a:chOff x="5848351" y="564552"/>
            <a:chExt cx="1619660" cy="2398144"/>
          </a:xfrm>
        </p:grpSpPr>
        <p:sp>
          <p:nvSpPr>
            <p:cNvPr id="15" name="Cube 14"/>
            <p:cNvSpPr/>
            <p:nvPr/>
          </p:nvSpPr>
          <p:spPr>
            <a:xfrm>
              <a:off x="5848351" y="564552"/>
              <a:ext cx="1619660" cy="2398144"/>
            </a:xfrm>
            <a:prstGeom prst="cube">
              <a:avLst>
                <a:gd name="adj" fmla="val 15589"/>
              </a:avLst>
            </a:prstGeom>
            <a:scene3d>
              <a:camera prst="perspectiveBelow"/>
              <a:lightRig rig="threePt" dir="t"/>
            </a:scene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Cube 17"/>
            <p:cNvSpPr/>
            <p:nvPr/>
          </p:nvSpPr>
          <p:spPr>
            <a:xfrm>
              <a:off x="5981700" y="1236812"/>
              <a:ext cx="1085850" cy="935978"/>
            </a:xfrm>
            <a:prstGeom prst="cube">
              <a:avLst>
                <a:gd name="adj" fmla="val 324"/>
              </a:avLst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Flowchart: Connector 13"/>
          <p:cNvSpPr/>
          <p:nvPr/>
        </p:nvSpPr>
        <p:spPr>
          <a:xfrm>
            <a:off x="7458075" y="1384553"/>
            <a:ext cx="276225" cy="293106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7458075" y="1696578"/>
            <a:ext cx="276226" cy="3340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7832454" y="1655436"/>
            <a:ext cx="45719" cy="334007"/>
          </a:xfrm>
          <a:prstGeom prst="round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7821931" y="1743076"/>
            <a:ext cx="45719" cy="334007"/>
          </a:xfrm>
          <a:prstGeom prst="round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8066925" y="1821180"/>
            <a:ext cx="185626" cy="18622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3000000" lon="0" rev="0"/>
            </a:camera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 rot="5400000">
            <a:off x="8118805" y="1709438"/>
            <a:ext cx="276226" cy="22028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bliqueTopRight">
              <a:rot lat="3600000" lon="0" rev="0"/>
            </a:camera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129275" y="677279"/>
            <a:ext cx="1422327" cy="7582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88727" y="166755"/>
            <a:ext cx="20937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 with a Computer System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67275" y="1182182"/>
            <a:ext cx="559960" cy="12453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29521" y="228351"/>
            <a:ext cx="20937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 for other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Cops to Accommodate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1337090" y="3176858"/>
            <a:ext cx="106179" cy="13515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0613573" y="2645430"/>
            <a:ext cx="106179" cy="13515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263179" y="2182483"/>
            <a:ext cx="179936" cy="41407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1673525" y="3556947"/>
            <a:ext cx="914400" cy="897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6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31954" y="3739310"/>
            <a:ext cx="8005314" cy="1061050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/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715987" y="3536830"/>
            <a:ext cx="8005314" cy="1061050"/>
          </a:xfrm>
          <a:prstGeom prst="rect">
            <a:avLst/>
          </a:prstGeom>
          <a:solidFill>
            <a:schemeClr val="bg1">
              <a:lumMod val="50000"/>
            </a:schemeClr>
          </a:solidFill>
          <a:ln w="76200"/>
          <a:scene3d>
            <a:camera prst="perspectiveRelaxedModerately" fov="72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64" y="2344522"/>
            <a:ext cx="5132718" cy="2507594"/>
          </a:xfrm>
          <a:prstGeom prst="rect">
            <a:avLst/>
          </a:prstGeom>
        </p:spPr>
      </p:pic>
      <p:sp>
        <p:nvSpPr>
          <p:cNvPr id="41" name="Cube 40"/>
          <p:cNvSpPr/>
          <p:nvPr/>
        </p:nvSpPr>
        <p:spPr>
          <a:xfrm>
            <a:off x="2981853" y="1768415"/>
            <a:ext cx="132284" cy="2087595"/>
          </a:xfrm>
          <a:prstGeom prst="cube">
            <a:avLst>
              <a:gd name="adj" fmla="val 1388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7962440" y="3729155"/>
            <a:ext cx="3129502" cy="7658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scene3d>
            <a:camera prst="perspectiveRelaxedModerately" fov="3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814762" y="3739310"/>
            <a:ext cx="3129502" cy="7658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  <a:scene3d>
            <a:camera prst="perspectiveRelaxedModerately" fov="300000">
              <a:rot lat="19490639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89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29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Patel</dc:creator>
  <cp:lastModifiedBy>Neel Patel</cp:lastModifiedBy>
  <cp:revision>9</cp:revision>
  <dcterms:created xsi:type="dcterms:W3CDTF">2019-06-21T15:55:31Z</dcterms:created>
  <dcterms:modified xsi:type="dcterms:W3CDTF">2019-06-21T17:26:26Z</dcterms:modified>
</cp:coreProperties>
</file>