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3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5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04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2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9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8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8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6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209AA-76E3-456A-896E-87A43EC7AB0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458E-B609-4F99-B53E-282AA13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2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433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 Lane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1638" y="1371600"/>
            <a:ext cx="841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implement TIE vehicle check a road should be of at least of two lanes. One for light vehicles like cars, jeep, </a:t>
            </a:r>
            <a:r>
              <a:rPr lang="en-IN" dirty="0" err="1" smtClean="0"/>
              <a:t>etc</a:t>
            </a:r>
            <a:r>
              <a:rPr lang="en-IN" dirty="0" smtClean="0"/>
              <a:t> and other for Heavy vehicles such as Trucks, Bus,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a road has single lane it can be </a:t>
            </a:r>
            <a:r>
              <a:rPr lang="en-IN" dirty="0" err="1"/>
              <a:t>Splitted</a:t>
            </a:r>
            <a:r>
              <a:rPr lang="en-IN" dirty="0"/>
              <a:t> </a:t>
            </a:r>
            <a:r>
              <a:rPr lang="en-IN" dirty="0" smtClean="0"/>
              <a:t>into 2 at least at the barrier section as shown in diagram below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690562" y="2793298"/>
            <a:ext cx="10780620" cy="3419297"/>
            <a:chOff x="690562" y="2793298"/>
            <a:chExt cx="10780620" cy="34192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562" y="3976689"/>
              <a:ext cx="2284320" cy="10525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596528">
              <a:off x="2654391" y="3286126"/>
              <a:ext cx="2284320" cy="105251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03472" flipV="1">
              <a:off x="2654390" y="4667253"/>
              <a:ext cx="2284320" cy="105251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6640" y="2793298"/>
              <a:ext cx="2284320" cy="105251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6640" y="5160081"/>
              <a:ext cx="2284320" cy="10525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03472" flipV="1">
              <a:off x="7506777" y="3286126"/>
              <a:ext cx="2284320" cy="105251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8376" r="37834"/>
            <a:stretch/>
          </p:blipFill>
          <p:spPr>
            <a:xfrm>
              <a:off x="6780960" y="2805109"/>
              <a:ext cx="1228725" cy="105251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8376" r="37834"/>
            <a:stretch/>
          </p:blipFill>
          <p:spPr>
            <a:xfrm>
              <a:off x="6780960" y="5160081"/>
              <a:ext cx="1228725" cy="105251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596528">
              <a:off x="7582144" y="4658631"/>
              <a:ext cx="2284320" cy="10525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6862" y="4013589"/>
              <a:ext cx="2284320" cy="1052514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6552164" y="2758387"/>
            <a:ext cx="825500" cy="544509"/>
          </a:xfrm>
          <a:prstGeom prst="rect">
            <a:avLst/>
          </a:prstGeom>
          <a:solidFill>
            <a:srgbClr val="FF0000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552164" y="3313114"/>
            <a:ext cx="825500" cy="544509"/>
          </a:xfrm>
          <a:prstGeom prst="rect">
            <a:avLst/>
          </a:prstGeom>
          <a:solidFill>
            <a:srgbClr val="FF0000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22177" y="5113359"/>
            <a:ext cx="825500" cy="544509"/>
          </a:xfrm>
          <a:prstGeom prst="rect">
            <a:avLst/>
          </a:prstGeom>
          <a:solidFill>
            <a:srgbClr val="FF0000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022177" y="5668086"/>
            <a:ext cx="825500" cy="544509"/>
          </a:xfrm>
          <a:prstGeom prst="rect">
            <a:avLst/>
          </a:prstGeom>
          <a:solidFill>
            <a:srgbClr val="FF0000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126444" y="4336504"/>
            <a:ext cx="681038" cy="24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81410" y="4268078"/>
            <a:ext cx="681038" cy="24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086976" y="4745349"/>
            <a:ext cx="681038" cy="24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81410" y="4733749"/>
            <a:ext cx="681038" cy="24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225335" y="3302896"/>
            <a:ext cx="863111" cy="542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632778" y="3643926"/>
            <a:ext cx="863111" cy="542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112868" y="4757745"/>
            <a:ext cx="863111" cy="542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294425" y="5193510"/>
            <a:ext cx="863111" cy="542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5436595" y="4277464"/>
            <a:ext cx="1849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Checking Barriers</a:t>
            </a:r>
            <a:endParaRPr lang="en-IN" dirty="0"/>
          </a:p>
        </p:txBody>
      </p:sp>
      <p:cxnSp>
        <p:nvCxnSpPr>
          <p:cNvPr id="38" name="Straight Arrow Connector 37"/>
          <p:cNvCxnSpPr>
            <a:stCxn id="36" idx="0"/>
          </p:cNvCxnSpPr>
          <p:nvPr/>
        </p:nvCxnSpPr>
        <p:spPr>
          <a:xfrm flipV="1">
            <a:off x="6361430" y="3915384"/>
            <a:ext cx="603484" cy="362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760643" y="4667594"/>
            <a:ext cx="603484" cy="362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59042" y="2893160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Heavy Vehicle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4728585" y="3358313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 Vehicle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932531" y="5241157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 Vehicle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939768" y="5705541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Heavy Vehicle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66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5" y="1204686"/>
            <a:ext cx="9158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Pollution check sensor will be placed under the road near the vehicle exhaust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make it effective following arrangement can be made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will be a fan pulling the exhausted air of vehicle which is placed below the metal net.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metal net will be parallel to road and will be placed on the surface of road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air pulled by the fan will directly be thrown on the PUC Check sensor which then find the purity of air throw by any vehicle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1433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Pollution check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5720" y="3612438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Side 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57066"/>
            <a:ext cx="3800475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3550" y="5293519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Pulling Fan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68585" y="5820750"/>
            <a:ext cx="234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Pollution Check Sensor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61" y="4072533"/>
            <a:ext cx="4595814" cy="211754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447755" y="4329113"/>
            <a:ext cx="700088" cy="645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199173" y="3612438"/>
            <a:ext cx="100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Top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0191" y="4329113"/>
            <a:ext cx="1572691" cy="6458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Car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0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7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Weight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1575" y="734020"/>
            <a:ext cx="927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Over weighted vehicle are not only illegal but they are also harmful on roads.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weight is calculated on each wheel/axel (since sometimes the weight is not evenly distributed which could be harmful for particular axel).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Then the sum of all is calculated to find the total weight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105025"/>
            <a:ext cx="9191625" cy="441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967788" y="2490788"/>
            <a:ext cx="266700" cy="1587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253287" y="2490788"/>
            <a:ext cx="166116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253287" y="3527108"/>
            <a:ext cx="1661161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253287" y="2993708"/>
            <a:ext cx="166116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603308" y="2503171"/>
            <a:ext cx="3649979" cy="62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603308" y="3422334"/>
            <a:ext cx="3649979" cy="66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905877" y="3054535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Car/Auto Lane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48962" y="238601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Car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48962" y="358634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Auto</a:t>
            </a:r>
            <a:endParaRPr lang="en-IN" dirty="0"/>
          </a:p>
        </p:txBody>
      </p: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1247817" y="2570679"/>
            <a:ext cx="4233820" cy="252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3"/>
          </p:cNvCxnSpPr>
          <p:nvPr/>
        </p:nvCxnSpPr>
        <p:spPr>
          <a:xfrm>
            <a:off x="1247817" y="2570679"/>
            <a:ext cx="6836050" cy="132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3"/>
          </p:cNvCxnSpPr>
          <p:nvPr/>
        </p:nvCxnSpPr>
        <p:spPr>
          <a:xfrm>
            <a:off x="1247817" y="2570679"/>
            <a:ext cx="4180480" cy="12474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3"/>
          </p:cNvCxnSpPr>
          <p:nvPr/>
        </p:nvCxnSpPr>
        <p:spPr>
          <a:xfrm>
            <a:off x="1247817" y="2570679"/>
            <a:ext cx="6836050" cy="11783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</p:cNvCxnSpPr>
          <p:nvPr/>
        </p:nvCxnSpPr>
        <p:spPr>
          <a:xfrm flipV="1">
            <a:off x="1385034" y="2925376"/>
            <a:ext cx="4759532" cy="84563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3"/>
          </p:cNvCxnSpPr>
          <p:nvPr/>
        </p:nvCxnSpPr>
        <p:spPr>
          <a:xfrm flipV="1">
            <a:off x="1385034" y="3653850"/>
            <a:ext cx="4658157" cy="11715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3"/>
          </p:cNvCxnSpPr>
          <p:nvPr/>
        </p:nvCxnSpPr>
        <p:spPr>
          <a:xfrm flipV="1">
            <a:off x="1385034" y="3260408"/>
            <a:ext cx="6698833" cy="51060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84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PsP</dc:creator>
  <cp:lastModifiedBy>PsP</cp:lastModifiedBy>
  <cp:revision>12</cp:revision>
  <dcterms:created xsi:type="dcterms:W3CDTF">2019-06-21T12:02:08Z</dcterms:created>
  <dcterms:modified xsi:type="dcterms:W3CDTF">2019-06-21T16:47:35Z</dcterms:modified>
</cp:coreProperties>
</file>