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2C5F-8C7C-4FB0-98BF-375E969B1C9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0C35-5017-473A-A1D2-E6C50F4C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9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2C5F-8C7C-4FB0-98BF-375E969B1C9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0C35-5017-473A-A1D2-E6C50F4C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7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2C5F-8C7C-4FB0-98BF-375E969B1C9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0C35-5017-473A-A1D2-E6C50F4C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5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2C5F-8C7C-4FB0-98BF-375E969B1C9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0C35-5017-473A-A1D2-E6C50F4C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6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2C5F-8C7C-4FB0-98BF-375E969B1C9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0C35-5017-473A-A1D2-E6C50F4C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1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2C5F-8C7C-4FB0-98BF-375E969B1C9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0C35-5017-473A-A1D2-E6C50F4C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2C5F-8C7C-4FB0-98BF-375E969B1C9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0C35-5017-473A-A1D2-E6C50F4C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6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2C5F-8C7C-4FB0-98BF-375E969B1C9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0C35-5017-473A-A1D2-E6C50F4C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2C5F-8C7C-4FB0-98BF-375E969B1C9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0C35-5017-473A-A1D2-E6C50F4C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2C5F-8C7C-4FB0-98BF-375E969B1C9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0C35-5017-473A-A1D2-E6C50F4C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9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2C5F-8C7C-4FB0-98BF-375E969B1C9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0C35-5017-473A-A1D2-E6C50F4C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3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F2C5F-8C7C-4FB0-98BF-375E969B1C9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20C35-5017-473A-A1D2-E6C50F4CF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901628" y="2451886"/>
            <a:ext cx="4466804" cy="1618407"/>
          </a:xfrm>
          <a:prstGeom prst="triangle">
            <a:avLst>
              <a:gd name="adj" fmla="val 9981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68432" y="2451887"/>
            <a:ext cx="2604118" cy="16184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22609" y="2397203"/>
            <a:ext cx="1723604" cy="48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19988" y="2294609"/>
            <a:ext cx="419100" cy="47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19988" y="2343329"/>
            <a:ext cx="77169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61919" y="2246061"/>
            <a:ext cx="77169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22609" y="2196414"/>
            <a:ext cx="1723604" cy="48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6368432" y="2184400"/>
            <a:ext cx="530949" cy="264420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/>
          <p:cNvSpPr/>
          <p:nvPr/>
        </p:nvSpPr>
        <p:spPr>
          <a:xfrm>
            <a:off x="7088333" y="2362450"/>
            <a:ext cx="45719" cy="118058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-Down Arrow 12"/>
          <p:cNvSpPr/>
          <p:nvPr/>
        </p:nvSpPr>
        <p:spPr>
          <a:xfrm>
            <a:off x="8345249" y="2362450"/>
            <a:ext cx="45719" cy="118058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2" idx="4"/>
          </p:cNvCxnSpPr>
          <p:nvPr/>
        </p:nvCxnSpPr>
        <p:spPr>
          <a:xfrm>
            <a:off x="7111193" y="2480508"/>
            <a:ext cx="2226482" cy="577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3" idx="4"/>
          </p:cNvCxnSpPr>
          <p:nvPr/>
        </p:nvCxnSpPr>
        <p:spPr>
          <a:xfrm flipH="1" flipV="1">
            <a:off x="8368109" y="2480508"/>
            <a:ext cx="969566" cy="577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264650" y="2942109"/>
            <a:ext cx="6174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Nut Bolts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183316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Panchal</dc:creator>
  <cp:lastModifiedBy>Pratik Panchal</cp:lastModifiedBy>
  <cp:revision>2</cp:revision>
  <dcterms:created xsi:type="dcterms:W3CDTF">2019-03-27T13:12:32Z</dcterms:created>
  <dcterms:modified xsi:type="dcterms:W3CDTF">2019-03-27T13:34:11Z</dcterms:modified>
</cp:coreProperties>
</file>