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8" r:id="rId5"/>
    <p:sldId id="257" r:id="rId6"/>
    <p:sldId id="258" r:id="rId7"/>
    <p:sldId id="259" r:id="rId8"/>
    <p:sldId id="261" r:id="rId9"/>
    <p:sldId id="262" r:id="rId10"/>
    <p:sldId id="260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A8B1-F9D4-A277-BD36-F90B12125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D41BF-2386-A69C-DFBB-E5EFB711F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5C64F-7ED6-58DD-E345-772248E0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DAD2-208F-47FD-84C4-30175508A3FE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6CEAF-ED4F-613B-AE25-E4C06933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93B03-D2E4-EBB1-DD37-9A1840CB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EB1-587F-4608-A5F7-DEF632E8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67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1509-4A33-4639-91B2-C4CF0586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F8B18-0DD2-5E93-530D-941DFFB4D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4219-1A72-E99E-FDB6-A4DD1679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DAD2-208F-47FD-84C4-30175508A3FE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B981-8F60-30FE-5FC5-4C9B5696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DE691-3DBE-3611-9061-2F06FDB4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EB1-587F-4608-A5F7-DEF632E8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3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54C0F-31DB-0E99-0679-66BC7844A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E8D5E-3674-42D3-F11D-5BC84AF36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D1230-93EC-0FEE-D0C8-9B503354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DAD2-208F-47FD-84C4-30175508A3FE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85889-0177-07D9-B32B-A1DCF0E9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39DC-D0D0-DCDE-FB1B-DD935A97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EB1-587F-4608-A5F7-DEF632E8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88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E493-DD87-7222-79AE-940CE8F0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54729-58ED-33FD-63FF-8DB34B96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580D-510E-B92D-4F87-190F359B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DAD2-208F-47FD-84C4-30175508A3FE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A3695-FCE6-3EEF-C020-EB242DA4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74C98-1856-D2C8-EE1F-7AB29935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EB1-587F-4608-A5F7-DEF632E8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27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AA1E-E432-F407-FF46-EF8600ED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B94FB-F171-02B2-9223-0534E0488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0F7BE-360E-2E0E-8BD7-D9A3EAD3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DAD2-208F-47FD-84C4-30175508A3FE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14F6-2E19-FC3A-A8B9-C4C7C925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C4AE2-700B-75DF-36BD-12C11090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EB1-587F-4608-A5F7-DEF632E8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3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1634-A4AE-03F7-8F2E-70F4EC22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7157-F9CE-D5A9-25BE-ECCBD8D51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4F7D9-EB8C-3A7A-E3FC-734B62E0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8DACF-BEA2-6E2B-D628-1E67B1F0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DAD2-208F-47FD-84C4-30175508A3FE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155F8-E976-B533-A0AB-35A6883B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32E6D-5949-D0B6-6608-61626C98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EB1-587F-4608-A5F7-DEF632E8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77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6B2A-42BA-4110-660B-A6A94ADC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A09D5-289D-7BBF-7B77-98861B8A0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487C4-013E-E207-A6AB-DC678D555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040BB-AF65-35A6-D620-3AFB83523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EC2E2-8CF3-B8FE-793F-F7361AFD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8DECE-4D8A-303E-CBEC-25F91620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DAD2-208F-47FD-84C4-30175508A3FE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5DF63-DBD0-9DA3-417D-BA7DFAF0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C98A8-6036-1B2F-EBE0-F603884B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EB1-587F-4608-A5F7-DEF632E8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22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6CB5-161D-14B1-849A-CAFF1B9A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0F074-3BA0-1981-2452-A31B9961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DAD2-208F-47FD-84C4-30175508A3FE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E6C3A-038A-9055-EB6C-07528385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14206-1FE4-8CC2-2FEB-03A13996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EB1-587F-4608-A5F7-DEF632E8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97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BA91F-2AB2-5033-860B-FF5032FD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DAD2-208F-47FD-84C4-30175508A3FE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3EF11-E540-84FE-F4A7-EEEB7982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F94B9-E860-880C-5E13-6AB190C5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EB1-587F-4608-A5F7-DEF632E8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87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9035-6A17-C11F-A2DB-18E66894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732F-2CDF-19D9-C956-9C8456B5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621F0-4864-12C3-78B9-B95EA9280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6DB6F-57D9-5999-DEF8-08529BC8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DAD2-208F-47FD-84C4-30175508A3FE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76BD3-464A-6488-B966-79860301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0A7A2-63BD-5F78-1758-633FBE7C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EB1-587F-4608-A5F7-DEF632E8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85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236D-F858-FE83-CFE3-5569DC20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01B4E-886F-B21A-150C-6672C5C92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5332C-A29E-45C2-83E6-F97704273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4D795-19E0-9C64-2D7E-8B1C6ED5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DAD2-208F-47FD-84C4-30175508A3FE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05041-D4A8-2721-0ADC-E60186E9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C6528-DA1D-B17C-6B75-602A1080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EEB1-587F-4608-A5F7-DEF632E8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5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E03E7-5BCE-1EEF-63A6-35CCC79F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54C8C-FFAB-8678-1264-0379D4EC0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9427-1707-A7E0-4F28-D67B23430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0DAD2-208F-47FD-84C4-30175508A3FE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3C027-10A1-68B8-4FEF-7D56A065A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130DB-B3AC-93C6-4E79-91EC965E3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CEEB1-587F-4608-A5F7-DEF632E8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23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842E-70D7-EDD0-A0CD-27265FC3E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8AB10-0316-C9F9-D566-2CEDCCF59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463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141F-3B06-9DED-9FCD-BD1C0598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Initialize GIT  (step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82FD-51EB-CFCE-88A1-203681FF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Initialize GIT</a:t>
            </a:r>
          </a:p>
          <a:p>
            <a:pPr lvl="1"/>
            <a:r>
              <a:rPr lang="en-IN" dirty="0"/>
              <a:t>Open the command line interface – type CMD</a:t>
            </a:r>
          </a:p>
          <a:p>
            <a:pPr lvl="1"/>
            <a:r>
              <a:rPr lang="en-IN" dirty="0"/>
              <a:t>Navigate to your project directory – using CD</a:t>
            </a:r>
          </a:p>
          <a:p>
            <a:pPr lvl="1"/>
            <a:r>
              <a:rPr lang="en-IN" dirty="0"/>
              <a:t>Run the following </a:t>
            </a:r>
          </a:p>
          <a:p>
            <a:pPr lvl="2"/>
            <a:r>
              <a:rPr lang="en-IN" dirty="0"/>
              <a:t>git </a:t>
            </a:r>
            <a:r>
              <a:rPr lang="en-IN" dirty="0" err="1"/>
              <a:t>init</a:t>
            </a:r>
            <a:endParaRPr lang="en-IN" dirty="0"/>
          </a:p>
          <a:p>
            <a:pPr lvl="1"/>
            <a:r>
              <a:rPr lang="en-IN" dirty="0"/>
              <a:t>Populate the folders</a:t>
            </a:r>
          </a:p>
          <a:p>
            <a:pPr lvl="2"/>
            <a:r>
              <a:rPr lang="en-IN" dirty="0"/>
              <a:t>git add .</a:t>
            </a:r>
          </a:p>
          <a:p>
            <a:pPr lvl="2"/>
            <a:r>
              <a:rPr lang="en-IN" dirty="0"/>
              <a:t># adds all the files and directories in the folder to the staging area</a:t>
            </a:r>
          </a:p>
          <a:p>
            <a:pPr lvl="2"/>
            <a:r>
              <a:rPr lang="en-IN" dirty="0"/>
              <a:t>Git commit –m “uploading processed data -”</a:t>
            </a:r>
          </a:p>
          <a:p>
            <a:pPr lvl="2"/>
            <a:r>
              <a:rPr lang="en-IN" dirty="0"/>
              <a:t>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73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485B-F5BC-867E-E4EC-B14C395E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B0F7-C492-629F-238D-ECAF4E13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config –global user.name “”</a:t>
            </a:r>
          </a:p>
          <a:p>
            <a:r>
              <a:rPr lang="en-IN" dirty="0"/>
              <a:t>Git config –global </a:t>
            </a:r>
            <a:r>
              <a:rPr lang="en-IN" dirty="0" err="1"/>
              <a:t>use.email</a:t>
            </a:r>
            <a:r>
              <a:rPr lang="en-IN" dirty="0"/>
              <a:t> “”</a:t>
            </a:r>
          </a:p>
        </p:txBody>
      </p:sp>
    </p:spTree>
    <p:extLst>
      <p:ext uri="{BB962C8B-B14F-4D97-AF65-F5344CB8AC3E}">
        <p14:creationId xmlns:p14="http://schemas.microsoft.com/office/powerpoint/2010/main" val="351661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625D-7090-BCF0-74F1-B6E92BF8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30AE8-F015-1763-A65F-DD2BD7B15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commit –m “first commit”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04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4FEA-039B-3E71-9FFF-0F7E73AF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the repository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96768-1E1E-6DA6-DBA8-7B25CB51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remote add </a:t>
            </a:r>
            <a:r>
              <a:rPr lang="en-IN" dirty="0" err="1"/>
              <a:t>orgin</a:t>
            </a:r>
            <a:r>
              <a:rPr lang="en-IN" dirty="0"/>
              <a:t> github.com/psp6</a:t>
            </a:r>
          </a:p>
          <a:p>
            <a:pPr lvl="1"/>
            <a:r>
              <a:rPr lang="en-IN" dirty="0"/>
              <a:t>git remote -v</a:t>
            </a:r>
          </a:p>
          <a:p>
            <a:r>
              <a:rPr lang="en-IN" dirty="0"/>
              <a:t>git push –u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201864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A364-C252-3A39-CE44-6A8E7194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5918-11EF-AF60-5707-F7180FC7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Version control system</a:t>
            </a:r>
          </a:p>
          <a:p>
            <a:r>
              <a:rPr lang="en-IN" dirty="0"/>
              <a:t>Purpose was to support programmers/developers work collaboratively on big projects</a:t>
            </a:r>
          </a:p>
          <a:p>
            <a:r>
              <a:rPr lang="en-IN" dirty="0"/>
              <a:t>Manages a set of files – repository </a:t>
            </a:r>
          </a:p>
          <a:p>
            <a:pPr lvl="1"/>
            <a:r>
              <a:rPr lang="en-IN" dirty="0"/>
              <a:t>Track changes in word</a:t>
            </a:r>
          </a:p>
          <a:p>
            <a:r>
              <a:rPr lang="en-IN" dirty="0"/>
              <a:t>Re-purposed by machine learning and data science community to manage analytical files; data, codes, figures, results,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71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560D-D0EF-8DEE-B973-8B1F871F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DFA5-033B-79FE-572D-6338C1AB9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Home for Git-based projects</a:t>
            </a:r>
          </a:p>
          <a:p>
            <a:pPr lvl="1"/>
            <a:r>
              <a:rPr lang="en-IN" dirty="0"/>
              <a:t>Remote-host</a:t>
            </a:r>
          </a:p>
          <a:p>
            <a:pPr lvl="1"/>
            <a:r>
              <a:rPr lang="en-IN" dirty="0" err="1"/>
              <a:t>DropBox</a:t>
            </a:r>
            <a:r>
              <a:rPr lang="en-IN" dirty="0"/>
              <a:t>, but much better</a:t>
            </a:r>
          </a:p>
          <a:p>
            <a:pPr lvl="1"/>
            <a:r>
              <a:rPr lang="en-IN" dirty="0"/>
              <a:t>Allows other people to see, and work with it</a:t>
            </a:r>
          </a:p>
          <a:p>
            <a:pPr lvl="1"/>
            <a:endParaRPr lang="en-IN" dirty="0"/>
          </a:p>
          <a:p>
            <a:r>
              <a:rPr lang="en-IN" dirty="0"/>
              <a:t>Payoffs</a:t>
            </a:r>
          </a:p>
          <a:p>
            <a:pPr lvl="1"/>
            <a:r>
              <a:rPr lang="en-IN" dirty="0"/>
              <a:t>Exposure to your work  </a:t>
            </a:r>
          </a:p>
          <a:p>
            <a:pPr lvl="1"/>
            <a:r>
              <a:rPr lang="en-IN" dirty="0"/>
              <a:t>Track the development of a project</a:t>
            </a:r>
          </a:p>
          <a:p>
            <a:pPr lvl="1"/>
            <a:r>
              <a:rPr lang="en-IN" dirty="0"/>
              <a:t>Collaborate more effective </a:t>
            </a:r>
          </a:p>
          <a:p>
            <a:pPr lvl="2"/>
            <a:r>
              <a:rPr lang="en-IN" dirty="0"/>
              <a:t>Platform for sharing, reviewing and contributing;</a:t>
            </a:r>
          </a:p>
          <a:p>
            <a:pPr lvl="2"/>
            <a:r>
              <a:rPr lang="en-IN" dirty="0"/>
              <a:t>Makes it easier to coordinate and merge contributions</a:t>
            </a:r>
          </a:p>
          <a:p>
            <a:pPr lvl="1"/>
            <a:r>
              <a:rPr lang="en-IN" dirty="0"/>
              <a:t>Transparent </a:t>
            </a:r>
          </a:p>
          <a:p>
            <a:pPr lvl="1"/>
            <a:r>
              <a:rPr lang="en-IN" dirty="0"/>
              <a:t>Promotes reproducibility</a:t>
            </a:r>
          </a:p>
          <a:p>
            <a:pPr lvl="1"/>
            <a:r>
              <a:rPr lang="en-IN" dirty="0"/>
              <a:t>Project management</a:t>
            </a:r>
          </a:p>
          <a:p>
            <a:pPr marL="914400" lvl="2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37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9BA0-7A99-26B2-7D98-6B0A6B5D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1040-8E57-7387-95E4-361B1138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Half the battle</a:t>
            </a:r>
          </a:p>
          <a:p>
            <a:pPr lvl="1"/>
            <a:r>
              <a:rPr lang="en-IN" dirty="0"/>
              <a:t>Installation &amp; configuration</a:t>
            </a:r>
          </a:p>
        </p:txBody>
      </p:sp>
    </p:spTree>
    <p:extLst>
      <p:ext uri="{BB962C8B-B14F-4D97-AF65-F5344CB8AC3E}">
        <p14:creationId xmlns:p14="http://schemas.microsoft.com/office/powerpoint/2010/main" val="56023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864F-6A87-CBD6-77A2-1AC0E22E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repository (Step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C22F-2313-30F9-3378-4636AB9A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 to the GitHub website (https:github.com) and sign up / create an account</a:t>
            </a:r>
          </a:p>
          <a:p>
            <a:r>
              <a:rPr lang="en-IN" dirty="0"/>
              <a:t>Once you are logged in, click “+” on the topic right corner of the homepage</a:t>
            </a:r>
          </a:p>
          <a:p>
            <a:pPr lvl="1"/>
            <a:r>
              <a:rPr lang="en-IN" dirty="0"/>
              <a:t>Select “New Repository”</a:t>
            </a:r>
          </a:p>
          <a:p>
            <a:r>
              <a:rPr lang="en-IN" dirty="0"/>
              <a:t>On the “Create New Repository” page, provide a name for your repository. </a:t>
            </a:r>
          </a:p>
          <a:p>
            <a:pPr lvl="1"/>
            <a:r>
              <a:rPr lang="en-IN" dirty="0"/>
              <a:t>Choose a descriptive name that reflects the purpose of the project</a:t>
            </a:r>
          </a:p>
          <a:p>
            <a:pPr lvl="1"/>
            <a:r>
              <a:rPr lang="en-IN" dirty="0"/>
              <a:t>Choose whether you want it to be ‘public’ (visible) or private</a:t>
            </a:r>
          </a:p>
          <a:p>
            <a:pPr lvl="1"/>
            <a:r>
              <a:rPr lang="en-IN" dirty="0"/>
              <a:t>Choose an appropriate licence by clicking on the “Add a licence”</a:t>
            </a:r>
          </a:p>
        </p:txBody>
      </p:sp>
    </p:spTree>
    <p:extLst>
      <p:ext uri="{BB962C8B-B14F-4D97-AF65-F5344CB8AC3E}">
        <p14:creationId xmlns:p14="http://schemas.microsoft.com/office/powerpoint/2010/main" val="382289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E497-E03C-E0EB-D3D8-8C83A16A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Organize your project structure (Step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660F-202A-A292-9988-FAC836A2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Project / </a:t>
            </a:r>
          </a:p>
          <a:p>
            <a:pPr lvl="1"/>
            <a:r>
              <a:rPr lang="en-IN" dirty="0"/>
              <a:t>Data /</a:t>
            </a:r>
          </a:p>
          <a:p>
            <a:pPr lvl="2"/>
            <a:r>
              <a:rPr lang="en-IN" dirty="0"/>
              <a:t>Raw / (# raw, original, unprocessed data files)</a:t>
            </a:r>
          </a:p>
          <a:p>
            <a:pPr lvl="2"/>
            <a:r>
              <a:rPr lang="en-IN" dirty="0"/>
              <a:t>Processed / (# Cleaned datasets)</a:t>
            </a:r>
          </a:p>
          <a:p>
            <a:pPr lvl="2"/>
            <a:r>
              <a:rPr lang="en-IN" dirty="0"/>
              <a:t>Meta / (# Data Dictionaries, other relevant files about the data)</a:t>
            </a:r>
          </a:p>
          <a:p>
            <a:pPr lvl="1"/>
            <a:r>
              <a:rPr lang="en-IN" dirty="0"/>
              <a:t>Code</a:t>
            </a:r>
          </a:p>
          <a:p>
            <a:pPr lvl="2"/>
            <a:r>
              <a:rPr lang="en-IN" dirty="0"/>
              <a:t>Scripts / (# Standalone R scripts)</a:t>
            </a:r>
          </a:p>
          <a:p>
            <a:pPr lvl="2"/>
            <a:r>
              <a:rPr lang="en-IN" dirty="0"/>
              <a:t>Notebooks / (# Document of your analysis process)</a:t>
            </a:r>
          </a:p>
          <a:p>
            <a:pPr lvl="1"/>
            <a:r>
              <a:rPr lang="en-IN" dirty="0"/>
              <a:t>Reports</a:t>
            </a:r>
          </a:p>
          <a:p>
            <a:pPr lvl="2"/>
            <a:r>
              <a:rPr lang="en-IN" dirty="0"/>
              <a:t>Figures /(# graphs, plots and other visualizations)</a:t>
            </a:r>
          </a:p>
          <a:p>
            <a:pPr lvl="2"/>
            <a:r>
              <a:rPr lang="en-IN" dirty="0"/>
              <a:t>Documents/  (# project reports)</a:t>
            </a:r>
          </a:p>
          <a:p>
            <a:pPr lvl="1"/>
            <a:r>
              <a:rPr lang="en-IN" dirty="0"/>
              <a:t>References</a:t>
            </a:r>
          </a:p>
          <a:p>
            <a:pPr lvl="2"/>
            <a:r>
              <a:rPr lang="en-IN" dirty="0"/>
              <a:t>Papers /</a:t>
            </a:r>
          </a:p>
          <a:p>
            <a:pPr lvl="2"/>
            <a:r>
              <a:rPr lang="en-IN" dirty="0"/>
              <a:t>User guides/</a:t>
            </a:r>
          </a:p>
          <a:p>
            <a:pPr lvl="2"/>
            <a:r>
              <a:rPr lang="en-IN" dirty="0"/>
              <a:t>Books</a:t>
            </a:r>
          </a:p>
          <a:p>
            <a:pPr lvl="2"/>
            <a:r>
              <a:rPr lang="en-IN" dirty="0"/>
              <a:t>Websites /</a:t>
            </a:r>
          </a:p>
          <a:p>
            <a:pPr lvl="2"/>
            <a:r>
              <a:rPr lang="en-IN" dirty="0"/>
              <a:t>Others /</a:t>
            </a:r>
          </a:p>
          <a:p>
            <a:pPr lvl="1"/>
            <a:r>
              <a:rPr lang="en-IN" dirty="0"/>
              <a:t>Readme.md (# project overview – high-level description of the project; how to)</a:t>
            </a:r>
          </a:p>
          <a:p>
            <a:pPr lvl="1"/>
            <a:r>
              <a:rPr lang="en-IN" dirty="0"/>
              <a:t>Licence</a:t>
            </a:r>
          </a:p>
          <a:p>
            <a:pPr lvl="1"/>
            <a:r>
              <a:rPr lang="en-IN" dirty="0"/>
              <a:t>Requirement.txt (# dependencies, if any)</a:t>
            </a:r>
          </a:p>
        </p:txBody>
      </p:sp>
    </p:spTree>
    <p:extLst>
      <p:ext uri="{BB962C8B-B14F-4D97-AF65-F5344CB8AC3E}">
        <p14:creationId xmlns:p14="http://schemas.microsoft.com/office/powerpoint/2010/main" val="418085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401D-09FA-D668-4CC9-7452CF38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Organize your project structure (step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FD517-BE7D-1A57-5956-5EDEDCEE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mkdir</a:t>
            </a:r>
            <a:r>
              <a:rPr lang="en-IN" dirty="0"/>
              <a:t> data</a:t>
            </a:r>
          </a:p>
          <a:p>
            <a:r>
              <a:rPr lang="en-IN" dirty="0" err="1"/>
              <a:t>mkdir</a:t>
            </a:r>
            <a:r>
              <a:rPr lang="en-IN" dirty="0"/>
              <a:t> code</a:t>
            </a:r>
          </a:p>
          <a:p>
            <a:r>
              <a:rPr lang="en-IN" dirty="0" err="1"/>
              <a:t>mkdir</a:t>
            </a:r>
            <a:r>
              <a:rPr lang="en-IN" dirty="0"/>
              <a:t> results</a:t>
            </a:r>
          </a:p>
          <a:p>
            <a:r>
              <a:rPr lang="en-IN" dirty="0" err="1"/>
              <a:t>mkdir</a:t>
            </a:r>
            <a:r>
              <a:rPr lang="en-IN" dirty="0"/>
              <a:t> reference </a:t>
            </a:r>
          </a:p>
          <a:p>
            <a:r>
              <a:rPr lang="en-IN" dirty="0"/>
              <a:t>echo.&gt; README.md</a:t>
            </a:r>
          </a:p>
        </p:txBody>
      </p:sp>
    </p:spTree>
    <p:extLst>
      <p:ext uri="{BB962C8B-B14F-4D97-AF65-F5344CB8AC3E}">
        <p14:creationId xmlns:p14="http://schemas.microsoft.com/office/powerpoint/2010/main" val="92812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FC7C-8E77-E9A9-CE11-637EB61A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011F-7A4B-65A4-7A07-CECEE9FB9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Go to </a:t>
            </a:r>
            <a:r>
              <a:rPr lang="en-IN" dirty="0">
                <a:hlinkClick r:id="rId2"/>
              </a:rPr>
              <a:t>https://git-scm.com/downloads</a:t>
            </a:r>
            <a:endParaRPr lang="en-IN" dirty="0"/>
          </a:p>
          <a:p>
            <a:r>
              <a:rPr lang="en-IN" dirty="0"/>
              <a:t>Select the operating system</a:t>
            </a:r>
          </a:p>
          <a:p>
            <a:r>
              <a:rPr lang="en-IN" dirty="0"/>
              <a:t>Click the download link</a:t>
            </a:r>
          </a:p>
          <a:p>
            <a:r>
              <a:rPr lang="en-IN" dirty="0"/>
              <a:t>Once the download is complete, run the installer- follow the prompts, select the defaults</a:t>
            </a:r>
          </a:p>
          <a:p>
            <a:r>
              <a:rPr lang="en-IN" dirty="0"/>
              <a:t>On the “Adjusting your path environment”, select the option “Git from command line and also from 3</a:t>
            </a:r>
            <a:r>
              <a:rPr lang="en-IN" baseline="30000" dirty="0"/>
              <a:t>rd</a:t>
            </a:r>
            <a:r>
              <a:rPr lang="en-IN" dirty="0"/>
              <a:t> party software’</a:t>
            </a:r>
          </a:p>
          <a:p>
            <a:r>
              <a:rPr lang="en-IN" dirty="0"/>
              <a:t>Choose the desired line ending conversion option (default)</a:t>
            </a:r>
          </a:p>
          <a:p>
            <a:r>
              <a:rPr lang="en-IN" dirty="0"/>
              <a:t>Select the terminal emulator (default)</a:t>
            </a:r>
          </a:p>
          <a:p>
            <a:r>
              <a:rPr lang="en-IN" dirty="0"/>
              <a:t>Select “use the OpenSSL library” for SSL/TLS library</a:t>
            </a:r>
          </a:p>
          <a:p>
            <a:r>
              <a:rPr lang="en-IN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188185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72F8-E711-E82A-C3FC-3854DB35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47DB9-964A-6041-10B7-67B13DA1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Open command line interface, and type</a:t>
            </a:r>
          </a:p>
          <a:p>
            <a:pPr lvl="1"/>
            <a:r>
              <a:rPr lang="en-IN" dirty="0"/>
              <a:t>git –version</a:t>
            </a:r>
          </a:p>
          <a:p>
            <a:endParaRPr lang="en-IN" dirty="0"/>
          </a:p>
          <a:p>
            <a:r>
              <a:rPr lang="en-IN" dirty="0"/>
              <a:t>If any issues ensure PATH variable is correctly mentioned; </a:t>
            </a:r>
          </a:p>
          <a:p>
            <a:r>
              <a:rPr lang="en-IN" dirty="0"/>
              <a:t>Add it to the PATH</a:t>
            </a:r>
          </a:p>
          <a:p>
            <a:pPr lvl="1"/>
            <a:r>
              <a:rPr lang="en-IN" dirty="0"/>
              <a:t>Search “environment variables” (</a:t>
            </a:r>
            <a:r>
              <a:rPr lang="en-IN" dirty="0" err="1"/>
              <a:t>windows+r</a:t>
            </a:r>
            <a:r>
              <a:rPr lang="en-IN" dirty="0"/>
              <a:t>)-(</a:t>
            </a:r>
            <a:r>
              <a:rPr lang="en-IN" dirty="0" err="1"/>
              <a:t>sysdm.cpl</a:t>
            </a:r>
            <a:r>
              <a:rPr lang="en-IN" dirty="0"/>
              <a:t>)-(advanced)-</a:t>
            </a:r>
          </a:p>
          <a:p>
            <a:pPr lvl="1"/>
            <a:r>
              <a:rPr lang="en-IN" dirty="0"/>
              <a:t>Select “edit the system environment variables”</a:t>
            </a:r>
          </a:p>
          <a:p>
            <a:pPr lvl="1"/>
            <a:r>
              <a:rPr lang="en-IN" dirty="0"/>
              <a:t>Select “Environment variables “ button in system properties</a:t>
            </a:r>
          </a:p>
          <a:p>
            <a:pPr lvl="1"/>
            <a:r>
              <a:rPr lang="en-IN" dirty="0"/>
              <a:t>In system variable section, scroll down to find the ‘PATH’, and select it</a:t>
            </a:r>
          </a:p>
          <a:p>
            <a:pPr lvl="1"/>
            <a:r>
              <a:rPr lang="en-IN" dirty="0"/>
              <a:t>Add the path to the git installation directory ‘c:/program files/git/bin</a:t>
            </a:r>
          </a:p>
          <a:p>
            <a:pPr lvl="1"/>
            <a:r>
              <a:rPr lang="en-IN" dirty="0"/>
              <a:t>Click ok</a:t>
            </a:r>
          </a:p>
        </p:txBody>
      </p:sp>
    </p:spTree>
    <p:extLst>
      <p:ext uri="{BB962C8B-B14F-4D97-AF65-F5344CB8AC3E}">
        <p14:creationId xmlns:p14="http://schemas.microsoft.com/office/powerpoint/2010/main" val="220057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641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Git</vt:lpstr>
      <vt:lpstr>GitHub</vt:lpstr>
      <vt:lpstr>Part - I</vt:lpstr>
      <vt:lpstr>Github repository (Step 1)</vt:lpstr>
      <vt:lpstr>Organize your project structure (Step 2)</vt:lpstr>
      <vt:lpstr>Organize your project structure (step 2)</vt:lpstr>
      <vt:lpstr>Install GIT</vt:lpstr>
      <vt:lpstr>Setting up GIT</vt:lpstr>
      <vt:lpstr>Initialize GIT  (step 3)</vt:lpstr>
      <vt:lpstr>Configure git</vt:lpstr>
      <vt:lpstr>Commit </vt:lpstr>
      <vt:lpstr>Link the repository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Samuel</dc:creator>
  <cp:lastModifiedBy>Prasanna Samuel</cp:lastModifiedBy>
  <cp:revision>4</cp:revision>
  <dcterms:created xsi:type="dcterms:W3CDTF">2023-06-24T04:00:34Z</dcterms:created>
  <dcterms:modified xsi:type="dcterms:W3CDTF">2023-06-26T03:18:09Z</dcterms:modified>
</cp:coreProperties>
</file>