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15C3C-0F46-400C-9D5C-A07F07A9D39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98FA1-C6AA-4882-BA0A-D72E8CBB9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11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392A-5F56-4BF1-ACC6-861B25988697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Refreshscience.com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2A84-BDB3-4B0B-B83A-D74F2F14B088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Refreshscience.com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0D7A-AE5C-409C-BEFB-D9F54FB1D979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Refreshscience.com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4737-F792-4205-841C-115A27DA9032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Refreshscience.com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1442-F23E-4B0D-ABA1-A0E8A0E4B27E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Refreshscience.com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9E03-E424-4EDF-B7D1-F80B43E2FAAF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Refreshscience.com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9D1-717F-4659-96A4-A1E2B2AB14FF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Refreshscience.com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B3DA-E453-4731-84E1-AA64C20A4BEC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Refreshscience.com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2EA4-E3D2-4F0A-BB99-A9D77F20E6A9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Refreshscience.com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3323-A587-48AA-8F02-03B8C11D73D8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Refreshscience.com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55AC-1093-4210-836C-A29D4024BC0A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Refreshscience.com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C26B-EBE2-4A54-9C35-72147054921D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Refreshscience.com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F875-4671-4864-A266-44430B56710A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Refreshscience.com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3C39-9C3A-4DA4-ABC2-B9D911098196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Refreshscience.com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6CF8-9D75-4AD0-B13F-3E3472360C96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Refreshscience.com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A3E9-5522-4192-A177-5256B134EE38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Refreshscience.com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E35C-292B-45F4-91FA-3797322CCD32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Refreshscience.com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8FC2868-A8FE-42C6-A119-91C937B5BC66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Refreshscience.com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efreshscience.com/cloud-migration-strategy-pp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freshscience.com/cloud-migration-strategy-pp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75D8-F0FC-4FA9-ABA3-6264882D82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Kubernetes?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583ED-E65A-4A9A-9F3F-F423EFEF64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Refreshscience.com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DF767-1BC5-44BB-854A-7F4454BB2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Refreshscience.com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21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3EB5-ECFE-4E29-9A85-84AAC837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Best open source monitoring tools for Kubernetes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0A29B-52F9-41D5-BF27-90D02447D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/>
              <a:t>3. Prometheus</a:t>
            </a:r>
          </a:p>
          <a:p>
            <a:pPr lvl="1"/>
            <a:r>
              <a:rPr lang="en-GB" dirty="0"/>
              <a:t>Prometheus is an open source service for monitoring and reporting on Kubernetes. It provides a number of features that you can use to monitor and report on Kubernetes clusters.</a:t>
            </a:r>
          </a:p>
          <a:p>
            <a:pPr lvl="1"/>
            <a:r>
              <a:rPr lang="en-GB" dirty="0"/>
              <a:t>Prometheus is an open source service for monitoring and reporting on Kubernetes.</a:t>
            </a:r>
          </a:p>
          <a:p>
            <a:pPr marL="0" indent="0">
              <a:buNone/>
            </a:pPr>
            <a:r>
              <a:rPr lang="en-GB" b="1" dirty="0"/>
              <a:t>4. CloudWatch</a:t>
            </a:r>
          </a:p>
          <a:p>
            <a:pPr lvl="1"/>
            <a:r>
              <a:rPr lang="en-GB" dirty="0"/>
              <a:t>CloudWatch is a commercial service from Amazon that helps you monitor and report on your Kubernetes clusters.</a:t>
            </a:r>
          </a:p>
          <a:p>
            <a:pPr marL="0" indent="0">
              <a:buNone/>
            </a:pPr>
            <a:r>
              <a:rPr lang="en-GB" b="1" dirty="0"/>
              <a:t>5. Grafana</a:t>
            </a:r>
          </a:p>
          <a:p>
            <a:pPr lvl="1"/>
            <a:r>
              <a:rPr lang="en-GB" dirty="0"/>
              <a:t>Grafana is an open source tool that helps you monitor and report on your Kubernetes clusters.</a:t>
            </a:r>
          </a:p>
          <a:p>
            <a:pPr marL="0" indent="0">
              <a:buNone/>
            </a:pPr>
            <a:r>
              <a:rPr lang="en-GB" b="1" dirty="0"/>
              <a:t>6. </a:t>
            </a:r>
            <a:r>
              <a:rPr lang="en-GB" b="1" dirty="0" err="1"/>
              <a:t>Alertmanager</a:t>
            </a:r>
            <a:endParaRPr lang="en-GB" b="1" dirty="0"/>
          </a:p>
          <a:p>
            <a:pPr lvl="1"/>
            <a:r>
              <a:rPr lang="en-GB" dirty="0" err="1"/>
              <a:t>Alertmanager</a:t>
            </a:r>
            <a:r>
              <a:rPr lang="en-GB" dirty="0"/>
              <a:t> is an open source tool that helps you monitor and manage alerts for your Kubernetes clusters.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9DD5E-0757-4342-BC13-3D3EE803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Refreshscience.com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86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4E12-60DD-4281-AD39-4745EE67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Commvault Kubernetes 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273A-88DC-4E5C-9996-99660E66D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One of the most important ways to secure your Kubernetes clusters is to back up your data.</a:t>
            </a:r>
          </a:p>
          <a:p>
            <a:r>
              <a:rPr lang="en-GB" dirty="0"/>
              <a:t>Kubernetes is a highly-available system, which means that it’s not very easy to recover your data if a failure occurs.</a:t>
            </a:r>
          </a:p>
          <a:p>
            <a:r>
              <a:rPr lang="en-GB" dirty="0"/>
              <a:t>For example, if you’re using Kubernetes on Google Cloud, you can use the Google Kubernetes Engine to create a cluster. If you’re using Kubernetes on AWS, you can use the AWS </a:t>
            </a:r>
            <a:r>
              <a:rPr lang="en-GB" dirty="0" err="1"/>
              <a:t>Fargate</a:t>
            </a:r>
            <a:r>
              <a:rPr lang="en-GB" dirty="0"/>
              <a:t> service to create a cluster.</a:t>
            </a:r>
          </a:p>
          <a:p>
            <a:r>
              <a:rPr lang="en-GB" dirty="0"/>
              <a:t>If you’re using a public cloud, you can use </a:t>
            </a:r>
            <a:r>
              <a:rPr lang="en-GB" dirty="0" err="1"/>
              <a:t>CloudBackup</a:t>
            </a:r>
            <a:r>
              <a:rPr lang="en-GB" dirty="0"/>
              <a:t> to backup your Kubernetes cluster.</a:t>
            </a:r>
          </a:p>
          <a:p>
            <a:r>
              <a:rPr lang="en-GB" dirty="0"/>
              <a:t>However, if you’re using Kubernetes in your own data </a:t>
            </a:r>
            <a:r>
              <a:rPr lang="en-GB" dirty="0" err="1"/>
              <a:t>center</a:t>
            </a:r>
            <a:r>
              <a:rPr lang="en-GB" dirty="0"/>
              <a:t>, then you can use Commvault to backup your Kubernetes clusters.</a:t>
            </a:r>
          </a:p>
          <a:p>
            <a:r>
              <a:rPr lang="en-GB" dirty="0"/>
              <a:t>Commvault is an open source product that is used to backup and restore your Kubernetes clusters.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2B1A1-5BE3-4B08-86C3-01558D11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Refreshscience.com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92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4BEE-54C2-4981-A11F-9F76F096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778FB-A5A5-4196-98C3-7585BE658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a number of reasons why you should consider backing up your Kubernetes clusters.</a:t>
            </a:r>
          </a:p>
          <a:p>
            <a:r>
              <a:rPr lang="en-GB" dirty="0"/>
              <a:t>First, you can restore your data easily if a failure occurs.</a:t>
            </a:r>
          </a:p>
          <a:p>
            <a:r>
              <a:rPr lang="en-GB" dirty="0"/>
              <a:t>Second, you can use the Commvault Backup API to automate your backups.</a:t>
            </a:r>
          </a:p>
          <a:p>
            <a:r>
              <a:rPr lang="en-GB" dirty="0"/>
              <a:t>Third, you can create a daily backup schedule to ensure that your data is backed up.</a:t>
            </a:r>
          </a:p>
          <a:p>
            <a:r>
              <a:rPr lang="en-GB" dirty="0"/>
              <a:t>Fourth, you can restore your data from the Commvault Backup API.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1C608-4B61-4EC0-A0D7-973349A1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Refreshscience.com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29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69D9-72D0-47DE-9FDA-45BAC96A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76F94-B609-47E1-AFC1-5F76730E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Kubernetes is a free and open source project. </a:t>
            </a:r>
          </a:p>
          <a:p>
            <a:r>
              <a:rPr lang="en-GB" dirty="0"/>
              <a:t>It is being used by many cloud providers to run their container-based workloads. </a:t>
            </a:r>
          </a:p>
          <a:p>
            <a:r>
              <a:rPr lang="en-GB" dirty="0"/>
              <a:t>As it is a free tool, you don’t have to pay for the licensing fees of the software. </a:t>
            </a:r>
          </a:p>
          <a:p>
            <a:r>
              <a:rPr lang="en-GB" dirty="0"/>
              <a:t>So, you can save a lot of money by using the free version of the tool.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872BB-8F45-4A65-B9C6-8C808364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Refreshscience.com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34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E38D6-032D-4016-88F2-C87002B6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4329" y="2909590"/>
            <a:ext cx="9404723" cy="140053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E401A-D4FD-4B41-93CA-A5EBB187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Refreshscience.com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5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2D01-8668-44F0-958D-834B4CBD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– Intro..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186C2-DA01-4854-B213-5E8719A55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Kubernetes is a free and open source technology for automating the deployment, scaling and management of containerized applications. </a:t>
            </a:r>
          </a:p>
          <a:p>
            <a:r>
              <a:rPr lang="en-GB" dirty="0"/>
              <a:t>It is being used by </a:t>
            </a:r>
            <a:r>
              <a:rPr lang="en-GB" dirty="0">
                <a:hlinkClick r:id="rId2"/>
              </a:rPr>
              <a:t>major cloud providers</a:t>
            </a:r>
            <a:r>
              <a:rPr lang="en-GB" dirty="0"/>
              <a:t> like Google, Microsoft, IBM and Alibaba to run their container-based workloads.</a:t>
            </a:r>
          </a:p>
          <a:p>
            <a:r>
              <a:rPr lang="en-GB" dirty="0"/>
              <a:t>So, what is Kubernetes and how it is different from other similar software?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2EA89-CA1E-4FFA-B848-0F5B34F5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Refreshscience.com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555C26-85C5-4390-B83B-29D784260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642" y="4945505"/>
            <a:ext cx="4610100" cy="990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8931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18F3-CE9A-4971-85C7-504F95E5E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history of Kubernetes: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B75F99-6A6F-4239-8316-C3C43334E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5941" y="1853248"/>
            <a:ext cx="6288729" cy="419576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023EE-10B0-43AF-8EB0-F7CF7C9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Refreshscience.com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C88ADB-6EBD-482C-889C-B92203947DAB}"/>
              </a:ext>
            </a:extLst>
          </p:cNvPr>
          <p:cNvSpPr/>
          <p:nvPr/>
        </p:nvSpPr>
        <p:spPr>
          <a:xfrm>
            <a:off x="554182" y="1853248"/>
            <a:ext cx="475672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Kubernetes was first released in 2014 by Google.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developers wanted to create a tool for automating the deployment, scaling and management of containerized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Kubernetes has become one of the most popular open source projects because of its simplicity and easy integration with cloud computing services.</a:t>
            </a:r>
          </a:p>
        </p:txBody>
      </p:sp>
    </p:spTree>
    <p:extLst>
      <p:ext uri="{BB962C8B-B14F-4D97-AF65-F5344CB8AC3E}">
        <p14:creationId xmlns:p14="http://schemas.microsoft.com/office/powerpoint/2010/main" val="255478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5A0F-925B-4082-82E0-A6BB3CE9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container and why it is used in Kubernetes?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94150-7E80-4EDF-94E5-C3907ACC5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container is nothing but a virtual machine that is running on a single physical server.</a:t>
            </a:r>
          </a:p>
          <a:p>
            <a:r>
              <a:rPr lang="en-GB" dirty="0"/>
              <a:t>It is just a virtual machine that has been configured to provide a complete operating environment for your container.</a:t>
            </a:r>
          </a:p>
          <a:p>
            <a:r>
              <a:rPr lang="en-GB" dirty="0"/>
              <a:t>A container provides a complete operating system and all the applications and libraries that are required to run a software application.</a:t>
            </a:r>
          </a:p>
          <a:p>
            <a:r>
              <a:rPr lang="en-GB" dirty="0"/>
              <a:t>So, if you want to build a software application, you need to install the dependencies in the container, and if you want to run the application then you need to install the containers in the host machine.</a:t>
            </a:r>
          </a:p>
          <a:p>
            <a:r>
              <a:rPr lang="en-GB" dirty="0"/>
              <a:t>This is the basic concept of a container and Kubernetes uses this concept to manage the applications.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C8D01-001A-4E68-B5B3-DA27E46C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Refreshscience.com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4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C1B6-53F5-48B6-84E6-DF4728A0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Kubernetes: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95550-BDE1-4317-A7F2-5E0E7D86E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Automation:</a:t>
            </a:r>
          </a:p>
          <a:p>
            <a:pPr lvl="1"/>
            <a:r>
              <a:rPr lang="en-GB" dirty="0"/>
              <a:t>One of the main reasons for using Kubernetes is to automate the process of creating, deploying, managing and monitoring the containers.</a:t>
            </a:r>
          </a:p>
          <a:p>
            <a:pPr lvl="1"/>
            <a:r>
              <a:rPr lang="en-GB" dirty="0"/>
              <a:t>This allows the developers to focus on their primary task, which is writing the code. Kubernetes does all the work for them.</a:t>
            </a:r>
          </a:p>
          <a:p>
            <a:pPr lvl="1"/>
            <a:r>
              <a:rPr lang="en-GB" dirty="0"/>
              <a:t>This automation also allows the developers to scale their applications as per their needs.</a:t>
            </a:r>
          </a:p>
          <a:p>
            <a:pPr lvl="1"/>
            <a:r>
              <a:rPr lang="en-GB" dirty="0"/>
              <a:t>Kubernetes supports many tools that make it easy for the developers to deploy, scale and manage the applications.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2F318-4F2C-4CBA-8706-939BEDFF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Refreshscience.com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5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1014-D644-4E41-87AA-84E829BE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Kubernetes: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A197-0785-4071-8840-3FD8F14BF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Scalability:</a:t>
            </a:r>
          </a:p>
          <a:p>
            <a:pPr lvl="1"/>
            <a:r>
              <a:rPr lang="en-GB" dirty="0"/>
              <a:t>Kubernetes can easily be scaled up or down to meet the requirements of a </a:t>
            </a:r>
            <a:r>
              <a:rPr lang="en-GB" dirty="0">
                <a:hlinkClick r:id="rId2"/>
              </a:rPr>
              <a:t>cloud-based service provider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Kubernetes supports horizontal scaling, which means that you can add more machines to a cluster to increase the number of containers.</a:t>
            </a:r>
          </a:p>
          <a:p>
            <a:pPr lvl="1"/>
            <a:r>
              <a:rPr lang="en-GB" dirty="0"/>
              <a:t>The Kubernetes architecture is highly scalable.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1F51B-3028-4C58-B4D2-1423FE63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Refreshscience.com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6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769D-2FF4-4412-A000-90C5A5AF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Kubernetes: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F2932-5533-42BB-8E9B-365585566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Cost savings:</a:t>
            </a:r>
          </a:p>
          <a:p>
            <a:pPr lvl="1"/>
            <a:r>
              <a:rPr lang="en-GB" dirty="0"/>
              <a:t>Kubernetes is a free and open source project. It is being used by many cloud providers to run their container-based workloads.</a:t>
            </a:r>
          </a:p>
          <a:p>
            <a:pPr lvl="1"/>
            <a:r>
              <a:rPr lang="en-GB" dirty="0"/>
              <a:t>As it is a free tool, you don’t have to pay for the licensing fees of the software. So, you can save a lot of money by using the free version of the tool.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56B8CE-94CB-44D8-8FA9-23E8C4A8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Refreshscience.com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D580-178A-4597-ADA2-9289DB06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security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13817-9C4A-4958-8BAA-A28C502F5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Kubernetes is one of the most popular container management systems available today. </a:t>
            </a:r>
          </a:p>
          <a:p>
            <a:r>
              <a:rPr lang="en-GB" dirty="0"/>
              <a:t>The rise of container technology has increased the demand for containers within organizations. </a:t>
            </a:r>
          </a:p>
          <a:p>
            <a:r>
              <a:rPr lang="en-GB" dirty="0"/>
              <a:t>Because of this, Kubernetes adoption is on the rise, and so is the demand for Kubernetes security.</a:t>
            </a:r>
          </a:p>
          <a:p>
            <a:r>
              <a:rPr lang="en-GB" dirty="0"/>
              <a:t>For example, companies like Google, Netflix, and Amazon are using Kubernetes extensively. </a:t>
            </a:r>
          </a:p>
          <a:p>
            <a:r>
              <a:rPr lang="en-GB" dirty="0"/>
              <a:t>In fact, Kubernetes is the leading platform for container orchestration and management. As such, there are a number of tools that you can use to monitor Kubernetes security.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EBDDF-5569-451F-B33B-7C64D5EFD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Refreshscience.com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42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F226-4BD6-4032-8275-E57F102B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Best open source monitoring tools for Kubernetes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69515-4320-4EEB-B2D3-6011CFCF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There are a number of open source tools that you can use to monitor and secure Kubernetes. Here are some of the most popular tools for doing so:</a:t>
            </a:r>
          </a:p>
          <a:p>
            <a:pPr marL="0" indent="0">
              <a:buNone/>
            </a:pPr>
            <a:r>
              <a:rPr lang="en-GB" b="1" dirty="0"/>
              <a:t>1. </a:t>
            </a:r>
            <a:r>
              <a:rPr lang="en-GB" b="1" dirty="0" err="1"/>
              <a:t>Heptio</a:t>
            </a:r>
            <a:r>
              <a:rPr lang="en-GB" b="1" dirty="0"/>
              <a:t> Ark</a:t>
            </a:r>
          </a:p>
          <a:p>
            <a:pPr lvl="1"/>
            <a:r>
              <a:rPr lang="en-GB" dirty="0"/>
              <a:t>The </a:t>
            </a:r>
            <a:r>
              <a:rPr lang="en-GB" dirty="0" err="1"/>
              <a:t>Heptio</a:t>
            </a:r>
            <a:r>
              <a:rPr lang="en-GB" dirty="0"/>
              <a:t> Ark is a cloud-native monitoring solution for Kubernetes. The Ark is built around the idea of containers, and as such, it monitors and reports on container health. The Ark also provides a number of features to help you troubleshoot issues.</a:t>
            </a:r>
          </a:p>
          <a:p>
            <a:pPr lvl="1"/>
            <a:r>
              <a:rPr lang="en-GB" dirty="0"/>
              <a:t>The Ark is one of the most popular tools for monitoring and securing Kubernetes.</a:t>
            </a:r>
          </a:p>
          <a:p>
            <a:pPr marL="0" indent="0">
              <a:buNone/>
            </a:pPr>
            <a:r>
              <a:rPr lang="en-GB" b="1" dirty="0"/>
              <a:t>2. New Relic</a:t>
            </a:r>
          </a:p>
          <a:p>
            <a:pPr lvl="1"/>
            <a:r>
              <a:rPr lang="en-GB" dirty="0"/>
              <a:t>New Relic is a commercial service that offers a lot of features to help you troubleshoot issues with your Kubernetes deployments. New Relic can help you monitor and report on performance issues and can even alert you if a Kubernetes cluster is under stress.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AC6F6-8E84-4A11-82DA-A221E21C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Refreshscience.com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68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1160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What is Kubernetes?</vt:lpstr>
      <vt:lpstr>Kubernetes – Intro..</vt:lpstr>
      <vt:lpstr>The history of Kubernetes:</vt:lpstr>
      <vt:lpstr>What is a container and why it is used in Kubernetes?</vt:lpstr>
      <vt:lpstr>Features of Kubernetes:</vt:lpstr>
      <vt:lpstr>Features of Kubernetes:</vt:lpstr>
      <vt:lpstr>Features of Kubernetes:</vt:lpstr>
      <vt:lpstr>Kubernetes security and observability</vt:lpstr>
      <vt:lpstr>Best open source monitoring tools for Kubernetes</vt:lpstr>
      <vt:lpstr>Best open source monitoring tools for Kubernetes</vt:lpstr>
      <vt:lpstr>Commvault Kubernetes backup</vt:lpstr>
      <vt:lpstr>Contd..</vt:lpstr>
      <vt:lpstr>Conclusion: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Kubernetes?</dc:title>
  <dc:creator>Deepika</dc:creator>
  <cp:lastModifiedBy>Deepika</cp:lastModifiedBy>
  <cp:revision>5</cp:revision>
  <dcterms:created xsi:type="dcterms:W3CDTF">2022-05-03T12:12:51Z</dcterms:created>
  <dcterms:modified xsi:type="dcterms:W3CDTF">2022-05-03T12:23:21Z</dcterms:modified>
</cp:coreProperties>
</file>