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5D6D9-42BD-FF23-3F53-4A191159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B56444-3572-24DA-E688-27BCB72D1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56DA-D777-5251-08D8-86CD8150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6E978-071D-2031-96C6-9C0F8DC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076AA-8461-015C-524E-B6667355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6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D54E2-A441-E0A1-A962-DCF00FBD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0724A7-AF81-B988-EAE6-162D2CF6D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C69AF-7EBE-69FA-C60B-54A0DA0A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9B27-FDD8-0C7E-7975-DB038E1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9C7104-2A91-3D6B-6ECF-AD4D8B6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7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F2EBC8-CCD4-D36E-788D-DA9C20384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80E4A6-9833-6082-479A-052191D74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C8375-D4EC-7D6D-1735-AD247100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461F9-B4B6-C603-56D3-8A3ADFAB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180FC-53E0-C16F-42D6-BDA1E6F1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9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C5694-A846-ADA4-9B0F-209CD159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1940F-C559-19AF-66F2-41996156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DD3943-FB9D-ECC5-13D7-4108BDDD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E1222A-B262-A182-613F-1D9423F9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4A858-ABF8-B5AE-4C58-9B17E06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887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874CA-60F3-B59D-0EC6-56D34FAA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AC91C-B562-5781-EF49-CA11EA6A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A85B3-62F1-290C-FA2A-0F6A6AFD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756BA-900A-04A2-A341-7211DE0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BB0A5-E3C1-0136-22AB-EB16536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4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10470-7D0B-48A5-9017-394BE2F4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DF1F7-C3D9-DE30-767E-DB76A7740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6C9372-6D25-788D-FFAE-57125738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917E76-2B21-7C50-49AE-4E43024C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72D143-388D-8B33-29FF-D531F770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80835-1096-20F6-36BC-EAA0942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85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A022D-2FB6-B017-7C66-269C784B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96F7C-6D95-CFCF-D98A-DA33BF65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2584E8-C657-0CBF-B34B-89578569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F823C0-4883-EE76-47FC-663AE4486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68A8EE-4E1A-AA15-8952-F353A4A4D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4D722C-1018-EE7F-3033-1B65EC02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B54408-A831-26BE-21F5-6D6A76D2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A354DE-9F6D-82F7-CFDB-A133B3D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944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BFC9F-64F3-A6DC-A3CB-42AA4658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8845CD-F198-41E6-D4FE-37AFACD3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9E4846-E9D2-9892-7FE6-EDB1375E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066AA3-44D1-1C44-45A9-28A69A5B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332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B35DC1-109E-1852-01EB-269C8BD8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ADB3C6-98F3-4F11-7D88-ED86F84C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D6C0FC-7145-DC49-23F0-6D2042CD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50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E8D08-6AA2-BBF4-84A7-45D49FB2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140AA-3F41-D5AC-542A-B2EDA440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D17F5-9BCA-14A3-F614-FB5493BB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95B2A8-90E6-429E-FEE8-97351EB5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2E270-7776-81A4-7ED0-E28447BE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A077DF-67BD-3F63-98FF-C0080FA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9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36DCA-D08A-B330-35D2-ACD520E1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2D0A48-0CC9-044A-B2C3-C93ECA3C7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1F266D-11CF-A8FE-069B-AAEC3F8F0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89724-052E-CFBC-68D5-0808ACB6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3406D-9E18-8E06-06A8-EEDFCF72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E3F60B-BD2C-7667-FC8A-250BF40F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8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BAFC32-EC34-6ACD-1036-D9A994E6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B510F-FEFF-2E47-41B8-38345251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DC6BA-83DC-E70A-A854-2104B371D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FB714-4644-4157-80A0-4A1E4CE1DA0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687F5-064B-AC30-82C0-42AAFD893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05929-01D2-8125-562F-859C1A2F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8A80F-91F7-49EB-AFBA-BE2E2361EE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58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5EE38-A31C-127E-E219-332BEA769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HTML Praxisarbeit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30BA6-B73D-F402-FB5C-AC9014DD0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20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67B47-AA9B-F1F4-F9D2-948D95B9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F2A12-A519-5E85-6A36-BAB89608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04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222FC-DCDD-5599-DBD1-7DC746CB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5C8DC-6004-7C12-257A-4F12CE75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Projekt Ziel?</a:t>
            </a:r>
          </a:p>
          <a:p>
            <a:endParaRPr lang="de-CH" dirty="0"/>
          </a:p>
          <a:p>
            <a:r>
              <a:rPr lang="de-CH" dirty="0"/>
              <a:t>Warum über Yakuza 0?</a:t>
            </a:r>
          </a:p>
          <a:p>
            <a:endParaRPr lang="de-CH" dirty="0"/>
          </a:p>
          <a:p>
            <a:r>
              <a:rPr lang="de-CH" dirty="0"/>
              <a:t>Was habe ich benutzt?</a:t>
            </a:r>
          </a:p>
        </p:txBody>
      </p:sp>
    </p:spTree>
    <p:extLst>
      <p:ext uri="{BB962C8B-B14F-4D97-AF65-F5344CB8AC3E}">
        <p14:creationId xmlns:p14="http://schemas.microsoft.com/office/powerpoint/2010/main" val="345376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831F12-9338-CAFA-EEB0-F4043D91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Webseitestruktur</a:t>
            </a:r>
          </a:p>
        </p:txBody>
      </p:sp>
      <p:pic>
        <p:nvPicPr>
          <p:cNvPr id="5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B08BBB3-EF76-CA06-A290-1E7A6F358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87" y="1432950"/>
            <a:ext cx="10945825" cy="25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AFB774-BE3E-EA5A-4EBF-D6496542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Galerie</a:t>
            </a:r>
          </a:p>
        </p:txBody>
      </p:sp>
      <p:pic>
        <p:nvPicPr>
          <p:cNvPr id="5" name="Inhaltsplatzhalter 4" descr="Ein Bild, das Screenshot, Kleidung, Person, Mantel enthält.&#10;&#10;Automatisch generierte Beschreibung">
            <a:extLst>
              <a:ext uri="{FF2B5EF4-FFF2-40B4-BE49-F238E27FC236}">
                <a16:creationId xmlns:a16="http://schemas.microsoft.com/office/drawing/2014/main" id="{33859A1A-542B-419C-71AE-C071E7B70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880"/>
          <a:stretch/>
        </p:blipFill>
        <p:spPr>
          <a:xfrm>
            <a:off x="181234" y="3233815"/>
            <a:ext cx="5828261" cy="2201695"/>
          </a:xfrm>
          <a:prstGeom prst="rect">
            <a:avLst/>
          </a:prstGeom>
        </p:spPr>
      </p:pic>
      <p:pic>
        <p:nvPicPr>
          <p:cNvPr id="7" name="Grafik 6" descr="Ein Bild, das Menschliches Gesicht, Screenshot, Person, Mann enthält.&#10;&#10;Automatisch generierte Beschreibung">
            <a:extLst>
              <a:ext uri="{FF2B5EF4-FFF2-40B4-BE49-F238E27FC236}">
                <a16:creationId xmlns:a16="http://schemas.microsoft.com/office/drawing/2014/main" id="{C1CE98E9-1AE1-6E1A-7E84-EFECA67B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256435"/>
            <a:ext cx="5828261" cy="21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6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FFAA48-D8E4-97A6-683B-73FD3BD2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de-CH" sz="4000"/>
              <a:t>CSS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AD53D-4100-DAAA-774D-52ED96B9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64" r="9454" b="2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07C54-F805-0E58-671F-18606657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endParaRPr lang="de-CH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FEC61B-1035-4E90-1A9F-25891D94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5" r="1" b="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9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F66C4-5C4C-76AE-303E-9EC021AB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4BA9B-B7EA-0CCE-6B25-DD20990F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67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HTML Praxisarbeit</vt:lpstr>
      <vt:lpstr>Inhalt</vt:lpstr>
      <vt:lpstr>Projektübersicht</vt:lpstr>
      <vt:lpstr>Webseitestruktur</vt:lpstr>
      <vt:lpstr>Galerie</vt:lpstr>
      <vt:lpstr>CSS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Tunahan Keser</dc:creator>
  <cp:lastModifiedBy>Tunahan Keser</cp:lastModifiedBy>
  <cp:revision>1</cp:revision>
  <dcterms:created xsi:type="dcterms:W3CDTF">2024-11-04T01:00:01Z</dcterms:created>
  <dcterms:modified xsi:type="dcterms:W3CDTF">2024-11-04T01:14:28Z</dcterms:modified>
</cp:coreProperties>
</file>