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0" r:id="rId1"/>
  </p:sldMasterIdLst>
  <p:notesMasterIdLst>
    <p:notesMasterId r:id="rId10"/>
  </p:notesMasterIdLst>
  <p:sldIdLst>
    <p:sldId id="392" r:id="rId2"/>
    <p:sldId id="393" r:id="rId3"/>
    <p:sldId id="344" r:id="rId4"/>
    <p:sldId id="390" r:id="rId5"/>
    <p:sldId id="373" r:id="rId6"/>
    <p:sldId id="383" r:id="rId7"/>
    <p:sldId id="394" r:id="rId8"/>
    <p:sldId id="3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79536" autoAdjust="0"/>
  </p:normalViewPr>
  <p:slideViewPr>
    <p:cSldViewPr snapToGrid="0">
      <p:cViewPr varScale="1">
        <p:scale>
          <a:sx n="73" d="100"/>
          <a:sy n="73" d="100"/>
        </p:scale>
        <p:origin x="618" y="78"/>
      </p:cViewPr>
      <p:guideLst>
        <p:guide orient="horz" pos="672"/>
        <p:guide pos="384"/>
      </p:guideLst>
    </p:cSldViewPr>
  </p:slideViewPr>
  <p:notesTextViewPr>
    <p:cViewPr>
      <p:scale>
        <a:sx n="1" d="1"/>
        <a:sy n="1" d="1"/>
      </p:scale>
      <p:origin x="0" y="0"/>
    </p:cViewPr>
  </p:notesTextViewPr>
  <p:sorterViewPr>
    <p:cViewPr>
      <p:scale>
        <a:sx n="41" d="100"/>
        <a:sy n="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t>2</a:t>
            </a:fld>
            <a:endParaRPr lang="en-US"/>
          </a:p>
        </p:txBody>
      </p:sp>
    </p:spTree>
    <p:extLst>
      <p:ext uri="{BB962C8B-B14F-4D97-AF65-F5344CB8AC3E}">
        <p14:creationId xmlns:p14="http://schemas.microsoft.com/office/powerpoint/2010/main" val="17058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Agenda slide</a:t>
            </a:r>
          </a:p>
          <a:p>
            <a:pPr marL="171450" indent="-171450">
              <a:buFont typeface="Arial" panose="020B0604020202020204" pitchFamily="34" charset="0"/>
              <a:buChar char="•"/>
            </a:pPr>
            <a:r>
              <a:rPr lang="en-US" dirty="0"/>
              <a:t>Heading – Agenda - Font size 30, Arial Headings</a:t>
            </a:r>
          </a:p>
          <a:p>
            <a:pPr marL="171450" indent="-171450">
              <a:buFont typeface="Arial" panose="020B0604020202020204" pitchFamily="34" charset="0"/>
              <a:buChar char="•"/>
            </a:pPr>
            <a:r>
              <a:rPr lang="en-US" dirty="0"/>
              <a:t>Agenda</a:t>
            </a:r>
            <a:r>
              <a:rPr lang="en-US" baseline="0" dirty="0"/>
              <a:t> points to be in Arial Body (font  size 28)</a:t>
            </a:r>
            <a:endParaRPr lang="en-US" dirty="0"/>
          </a:p>
          <a:p>
            <a:pPr marL="171450" indent="-171450">
              <a:buFont typeface="Arial" panose="020B0604020202020204" pitchFamily="34" charset="0"/>
              <a:buChar char="•"/>
            </a:pPr>
            <a:r>
              <a:rPr lang="en-US" dirty="0"/>
              <a:t>Please restrict this slide with just 5 agenda points. </a:t>
            </a:r>
          </a:p>
          <a:p>
            <a:pPr marL="171450" indent="-171450">
              <a:buFont typeface="Arial" panose="020B0604020202020204" pitchFamily="34" charset="0"/>
              <a:buChar char="•"/>
            </a:pPr>
            <a:r>
              <a:rPr lang="en-US" dirty="0"/>
              <a:t>If you have</a:t>
            </a:r>
            <a:r>
              <a:rPr lang="en-US" baseline="0" dirty="0"/>
              <a:t> </a:t>
            </a:r>
            <a:r>
              <a:rPr lang="en-US" dirty="0"/>
              <a:t>more than 5 points on the agenda slide please add another slide.</a:t>
            </a:r>
          </a:p>
          <a:p>
            <a:pPr marL="171450" indent="-171450">
              <a:buFont typeface="Arial" panose="020B0604020202020204" pitchFamily="34" charset="0"/>
              <a:buChar char="•"/>
            </a:pPr>
            <a:r>
              <a:rPr lang="en-US" dirty="0"/>
              <a:t>If you have only 3 then you can use just one slide and delete the other 2 points.</a:t>
            </a:r>
          </a:p>
        </p:txBody>
      </p:sp>
      <p:sp>
        <p:nvSpPr>
          <p:cNvPr id="4" name="Slide Number Placeholder 3"/>
          <p:cNvSpPr>
            <a:spLocks noGrp="1"/>
          </p:cNvSpPr>
          <p:nvPr>
            <p:ph type="sldNum" sz="quarter" idx="10"/>
          </p:nvPr>
        </p:nvSpPr>
        <p:spPr/>
        <p:txBody>
          <a:bodyPr/>
          <a:lstStyle/>
          <a:p>
            <a:fld id="{DBDA5EBE-E194-4A8A-BBBE-6B90DE9885F5}" type="slidenum">
              <a:rPr lang="en-US" smtClean="0"/>
              <a:t>3</a:t>
            </a:fld>
            <a:endParaRPr lang="en-US" dirty="0"/>
          </a:p>
        </p:txBody>
      </p:sp>
    </p:spTree>
    <p:extLst>
      <p:ext uri="{BB962C8B-B14F-4D97-AF65-F5344CB8AC3E}">
        <p14:creationId xmlns:p14="http://schemas.microsoft.com/office/powerpoint/2010/main" val="115849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F9B3-86D5-452D-A609-B0609FD262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0B690-1813-482D-89FB-8FE87E5F5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E18CC0-03D2-4F9C-8DFE-C8D6DCF84229}"/>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5" name="Footer Placeholder 4">
            <a:extLst>
              <a:ext uri="{FF2B5EF4-FFF2-40B4-BE49-F238E27FC236}">
                <a16:creationId xmlns:a16="http://schemas.microsoft.com/office/drawing/2014/main" id="{C37EFDE9-ABD4-445C-9E11-C2433E8FE7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6EF242-AE59-4D8F-AE60-9B4517203146}"/>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29459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C1A6-A2AF-465E-B2B4-1FF150FD3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985158-453D-4C6B-B750-F7B50F0D59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CFC05-CA68-4440-981E-3E53C1D7EF34}"/>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5" name="Footer Placeholder 4">
            <a:extLst>
              <a:ext uri="{FF2B5EF4-FFF2-40B4-BE49-F238E27FC236}">
                <a16:creationId xmlns:a16="http://schemas.microsoft.com/office/drawing/2014/main" id="{5BE93028-ABB3-4B01-BB6D-B0A4893896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C384A0-3440-4C47-BC9D-765203DE17A2}"/>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50877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B6A10-E65E-48BE-8A2A-B281F37772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414D8F-9640-461D-8D6A-5599547603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B6A5C-89D0-4293-8966-FF02C15FE690}"/>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5" name="Footer Placeholder 4">
            <a:extLst>
              <a:ext uri="{FF2B5EF4-FFF2-40B4-BE49-F238E27FC236}">
                <a16:creationId xmlns:a16="http://schemas.microsoft.com/office/drawing/2014/main" id="{5F794B0E-87A8-413B-9ED0-96C7C5CBCB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A558AB-E75E-47D5-917F-FEAB36BAECDE}"/>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2996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109154"/>
            <a:ext cx="109728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a:t>Click to edit Master title style</a:t>
            </a:r>
            <a:endParaRPr lang="en-US" dirty="0"/>
          </a:p>
        </p:txBody>
      </p:sp>
      <p:sp>
        <p:nvSpPr>
          <p:cNvPr id="6" name="Text Placeholder 2"/>
          <p:cNvSpPr>
            <a:spLocks noGrp="1"/>
          </p:cNvSpPr>
          <p:nvPr>
            <p:ph idx="1"/>
          </p:nvPr>
        </p:nvSpPr>
        <p:spPr>
          <a:xfrm>
            <a:off x="609600" y="1144964"/>
            <a:ext cx="10972800" cy="5148260"/>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7454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613833" y="145522"/>
            <a:ext cx="10972800" cy="548640"/>
          </a:xfrm>
        </p:spPr>
        <p:txBody>
          <a:bodyPr>
            <a:normAutofit/>
          </a:bodyPr>
          <a:lstStyle>
            <a:lvl1pPr>
              <a:defRPr>
                <a:solidFill>
                  <a:schemeClr val="accent2"/>
                </a:solidFill>
                <a:latin typeface="+mj-lt"/>
              </a:defRPr>
            </a:lvl1pPr>
          </a:lstStyle>
          <a:p>
            <a:r>
              <a:rPr lang="en-US" dirty="0"/>
              <a:t>Agenda</a:t>
            </a:r>
            <a:endParaRPr lang="en-IN" dirty="0"/>
          </a:p>
        </p:txBody>
      </p:sp>
      <p:sp>
        <p:nvSpPr>
          <p:cNvPr id="17" name="Text Placeholder 38"/>
          <p:cNvSpPr>
            <a:spLocks noGrp="1"/>
          </p:cNvSpPr>
          <p:nvPr>
            <p:ph type="body" sz="quarter" idx="10" hasCustomPrompt="1"/>
          </p:nvPr>
        </p:nvSpPr>
        <p:spPr>
          <a:xfrm>
            <a:off x="1345353" y="1350509"/>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18" name="Text Placeholder 38"/>
          <p:cNvSpPr>
            <a:spLocks noGrp="1"/>
          </p:cNvSpPr>
          <p:nvPr>
            <p:ph type="body" sz="quarter" idx="11" hasCustomPrompt="1"/>
          </p:nvPr>
        </p:nvSpPr>
        <p:spPr>
          <a:xfrm>
            <a:off x="1345353" y="2380789"/>
            <a:ext cx="1024128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4" name="Text Placeholder 38"/>
          <p:cNvSpPr>
            <a:spLocks noGrp="1"/>
          </p:cNvSpPr>
          <p:nvPr>
            <p:ph type="body" sz="quarter" idx="12" hasCustomPrompt="1"/>
          </p:nvPr>
        </p:nvSpPr>
        <p:spPr>
          <a:xfrm>
            <a:off x="1345353" y="3403153"/>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5" name="Text Placeholder 38"/>
          <p:cNvSpPr>
            <a:spLocks noGrp="1"/>
          </p:cNvSpPr>
          <p:nvPr>
            <p:ph type="body" sz="quarter" idx="13" hasCustomPrompt="1"/>
          </p:nvPr>
        </p:nvSpPr>
        <p:spPr>
          <a:xfrm>
            <a:off x="1345353" y="4462030"/>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7" name="Text Placeholder 38"/>
          <p:cNvSpPr>
            <a:spLocks noGrp="1"/>
          </p:cNvSpPr>
          <p:nvPr>
            <p:ph type="body" sz="quarter" idx="14" hasCustomPrompt="1"/>
          </p:nvPr>
        </p:nvSpPr>
        <p:spPr>
          <a:xfrm>
            <a:off x="1345353" y="5504120"/>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a:t>Insert text here</a:t>
            </a:r>
          </a:p>
        </p:txBody>
      </p:sp>
      <p:sp>
        <p:nvSpPr>
          <p:cNvPr id="28" name="Text Placeholder 38"/>
          <p:cNvSpPr>
            <a:spLocks noGrp="1"/>
          </p:cNvSpPr>
          <p:nvPr>
            <p:ph type="body" sz="quarter" idx="15" hasCustomPrompt="1"/>
          </p:nvPr>
        </p:nvSpPr>
        <p:spPr>
          <a:xfrm>
            <a:off x="613835" y="1345746"/>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9" name="Text Placeholder 38"/>
          <p:cNvSpPr>
            <a:spLocks noGrp="1"/>
          </p:cNvSpPr>
          <p:nvPr>
            <p:ph type="body" sz="quarter" idx="16" hasCustomPrompt="1"/>
          </p:nvPr>
        </p:nvSpPr>
        <p:spPr>
          <a:xfrm>
            <a:off x="613835" y="2384085"/>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2</a:t>
            </a:r>
          </a:p>
        </p:txBody>
      </p:sp>
      <p:sp>
        <p:nvSpPr>
          <p:cNvPr id="30" name="Text Placeholder 38"/>
          <p:cNvSpPr>
            <a:spLocks noGrp="1"/>
          </p:cNvSpPr>
          <p:nvPr>
            <p:ph type="body" sz="quarter" idx="17" hasCustomPrompt="1"/>
          </p:nvPr>
        </p:nvSpPr>
        <p:spPr>
          <a:xfrm>
            <a:off x="613835" y="3422424"/>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3</a:t>
            </a:r>
          </a:p>
        </p:txBody>
      </p:sp>
      <p:sp>
        <p:nvSpPr>
          <p:cNvPr id="32" name="Text Placeholder 38"/>
          <p:cNvSpPr>
            <a:spLocks noGrp="1"/>
          </p:cNvSpPr>
          <p:nvPr>
            <p:ph type="body" sz="quarter" idx="18" hasCustomPrompt="1"/>
          </p:nvPr>
        </p:nvSpPr>
        <p:spPr>
          <a:xfrm>
            <a:off x="613835" y="4460763"/>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4</a:t>
            </a:r>
          </a:p>
        </p:txBody>
      </p:sp>
      <p:sp>
        <p:nvSpPr>
          <p:cNvPr id="33" name="Text Placeholder 38"/>
          <p:cNvSpPr>
            <a:spLocks noGrp="1"/>
          </p:cNvSpPr>
          <p:nvPr>
            <p:ph type="body" sz="quarter" idx="19" hasCustomPrompt="1"/>
          </p:nvPr>
        </p:nvSpPr>
        <p:spPr>
          <a:xfrm>
            <a:off x="613835" y="5499100"/>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a:t>5</a:t>
            </a:r>
          </a:p>
        </p:txBody>
      </p:sp>
    </p:spTree>
    <p:extLst>
      <p:ext uri="{BB962C8B-B14F-4D97-AF65-F5344CB8AC3E}">
        <p14:creationId xmlns:p14="http://schemas.microsoft.com/office/powerpoint/2010/main" val="55111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3" name="Title Placeholder 1"/>
          <p:cNvSpPr>
            <a:spLocks noGrp="1"/>
          </p:cNvSpPr>
          <p:nvPr>
            <p:ph type="title"/>
          </p:nvPr>
        </p:nvSpPr>
        <p:spPr bwMode="gray">
          <a:xfrm>
            <a:off x="694269" y="180273"/>
            <a:ext cx="10760633" cy="548640"/>
          </a:xfrm>
          <a:prstGeom prst="rect">
            <a:avLst/>
          </a:prstGeom>
          <a:noFill/>
          <a:ln w="9525">
            <a:noFill/>
            <a:miter lim="800000"/>
            <a:headEnd/>
            <a:tailEnd/>
          </a:ln>
        </p:spPr>
        <p:txBody>
          <a:bodyPr vert="horz" wrap="square" lIns="0" tIns="0" rIns="0" bIns="0" numCol="1" rtlCol="0" anchor="ctr" anchorCtr="0" compatLnSpc="1">
            <a:prstTxWarp prst="textNoShape">
              <a:avLst/>
            </a:prstTxWarp>
            <a:noAutofit/>
          </a:bodyPr>
          <a:lstStyle>
            <a:lvl1pPr>
              <a:defRPr cap="none"/>
            </a:lvl1pPr>
          </a:lstStyle>
          <a:p>
            <a:pPr marL="0" lvl="0" eaLnBrk="0" hangingPunct="0">
              <a:spcBef>
                <a:spcPct val="20000"/>
              </a:spcBef>
            </a:pPr>
            <a:endParaRPr lang="en-GB" noProof="0" dirty="0"/>
          </a:p>
        </p:txBody>
      </p:sp>
    </p:spTree>
    <p:extLst>
      <p:ext uri="{BB962C8B-B14F-4D97-AF65-F5344CB8AC3E}">
        <p14:creationId xmlns:p14="http://schemas.microsoft.com/office/powerpoint/2010/main" val="251251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600" y="109154"/>
            <a:ext cx="109728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1002724" y="1667438"/>
            <a:ext cx="4662969"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6611042" y="1667438"/>
            <a:ext cx="4662969" cy="4336293"/>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1002724" y="914404"/>
            <a:ext cx="4662969"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6611041" y="914404"/>
            <a:ext cx="4662969" cy="645459"/>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3"/>
            <a:ext cx="12192000" cy="6551407"/>
          </a:xfrm>
        </p:spPr>
        <p:txBody>
          <a:bodyPr anchor="ctr">
            <a:normAutofit/>
          </a:bodyPr>
          <a:lstStyle>
            <a:lvl1pPr algn="ctr">
              <a:buNone/>
              <a:defRPr sz="5400" baseline="0">
                <a:solidFill>
                  <a:schemeClr val="accent2"/>
                </a:solidFill>
              </a:defRPr>
            </a:lvl1pPr>
          </a:lstStyle>
          <a:p>
            <a:r>
              <a:rPr lang="en-US" dirty="0"/>
              <a:t>Click Icon to Add Picture</a:t>
            </a:r>
            <a:endParaRPr lang="en-IN" dirty="0"/>
          </a:p>
        </p:txBody>
      </p:sp>
    </p:spTree>
    <p:extLst>
      <p:ext uri="{BB962C8B-B14F-4D97-AF65-F5344CB8AC3E}">
        <p14:creationId xmlns:p14="http://schemas.microsoft.com/office/powerpoint/2010/main" val="291793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09600" y="153211"/>
            <a:ext cx="109728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613833" y="1348349"/>
            <a:ext cx="10972800" cy="4716462"/>
          </a:xfrm>
        </p:spPr>
        <p:txBody>
          <a:bodyPr/>
          <a:lstStyle/>
          <a:p>
            <a:r>
              <a:rPr lang="en-US"/>
              <a:t>Click icon to add chart</a:t>
            </a:r>
            <a:endParaRPr lang="en-IN" dirty="0"/>
          </a:p>
        </p:txBody>
      </p:sp>
      <p:sp>
        <p:nvSpPr>
          <p:cNvPr id="5" name="Oval 6"/>
          <p:cNvSpPr>
            <a:spLocks noChangeArrowheads="1"/>
          </p:cNvSpPr>
          <p:nvPr/>
        </p:nvSpPr>
        <p:spPr bwMode="gray">
          <a:xfrm>
            <a:off x="474135" y="6121104"/>
            <a:ext cx="11243733"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sz="1800" kern="0"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0"/>
            <a:ext cx="6705600" cy="711081"/>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3/15/2021</a:t>
            </a:fld>
            <a:endParaRPr lang="en-US"/>
          </a:p>
        </p:txBody>
      </p:sp>
      <p:sp>
        <p:nvSpPr>
          <p:cNvPr id="5" name="Slide Number Placeholder 4"/>
          <p:cNvSpPr>
            <a:spLocks noGrp="1"/>
          </p:cNvSpPr>
          <p:nvPr>
            <p:ph type="sldNum" sz="quarter" idx="12"/>
          </p:nvPr>
        </p:nvSpPr>
        <p:spPr>
          <a:xfrm>
            <a:off x="11429999" y="6356352"/>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2000"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357278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891A-8344-44E9-B168-6D70F0F9F1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FD066-5ACA-492E-B197-BE159387FF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E1C72-9D27-4E43-AF7E-EE2EBE27E6CA}"/>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5" name="Footer Placeholder 4">
            <a:extLst>
              <a:ext uri="{FF2B5EF4-FFF2-40B4-BE49-F238E27FC236}">
                <a16:creationId xmlns:a16="http://schemas.microsoft.com/office/drawing/2014/main" id="{CFEE8C80-9D2A-43C0-BD8C-17245BA4CF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DC840B-983A-4CDB-9DEB-507CC529F456}"/>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2416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8F89-E116-4965-B7F1-6B7978542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32FEF-AFFF-4285-A205-138DAFF9C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BED868-6532-4AD7-A501-8CE56583D1F3}"/>
              </a:ext>
            </a:extLst>
          </p:cNvPr>
          <p:cNvSpPr>
            <a:spLocks noGrp="1"/>
          </p:cNvSpPr>
          <p:nvPr>
            <p:ph type="dt" sz="half" idx="10"/>
          </p:nvPr>
        </p:nvSpPr>
        <p:spPr/>
        <p:txBody>
          <a:bodyPr/>
          <a:lstStyle/>
          <a:p>
            <a:fld id="{BB02557A-7053-4340-A874-8AB926A8EDA1}" type="datetimeFigureOut">
              <a:rPr lang="en-US" smtClean="0"/>
              <a:pPr/>
              <a:t>3/15/2021</a:t>
            </a:fld>
            <a:endParaRPr lang="en-US" dirty="0"/>
          </a:p>
        </p:txBody>
      </p:sp>
      <p:sp>
        <p:nvSpPr>
          <p:cNvPr id="5" name="Footer Placeholder 4">
            <a:extLst>
              <a:ext uri="{FF2B5EF4-FFF2-40B4-BE49-F238E27FC236}">
                <a16:creationId xmlns:a16="http://schemas.microsoft.com/office/drawing/2014/main" id="{F9A4CA9C-2973-4F72-A1A9-1EA8F0C57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D08601-BE21-41CD-936A-9BF66FDD5C49}"/>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1970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BB4-1CE5-47F4-8C76-CF67A12E1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1DD9B-0E62-4CDE-9A80-BE49206249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BEC275-263E-413B-97C0-9CE8CA246D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EC4660-11CC-450B-9FD8-82A0EB2796E4}"/>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6" name="Footer Placeholder 5">
            <a:extLst>
              <a:ext uri="{FF2B5EF4-FFF2-40B4-BE49-F238E27FC236}">
                <a16:creationId xmlns:a16="http://schemas.microsoft.com/office/drawing/2014/main" id="{291E425F-6D70-45EC-A1D0-E1E5173FFB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BBEFE9-4814-452B-8359-7137CDD69B07}"/>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332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F7C3-FC57-48FE-923D-407BBC27BC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F6DAB8-BA68-4E24-A776-871E61BA9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4B87D3-400D-44EC-9197-3736B73C8C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86E2E-4940-474E-A1B0-EE343418E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6D5222-27F5-431A-A4B6-A345097DE1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23A018-C097-47A1-A2EA-93FE68597F1D}"/>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8" name="Footer Placeholder 7">
            <a:extLst>
              <a:ext uri="{FF2B5EF4-FFF2-40B4-BE49-F238E27FC236}">
                <a16:creationId xmlns:a16="http://schemas.microsoft.com/office/drawing/2014/main" id="{FFA01E6F-A2A8-4424-8F0C-00021446B90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AEA6F26-34C6-4588-9B8A-485EF2C632F1}"/>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5270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2927-91E5-4DF7-B86F-6F113CA26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203F0-4741-42A0-AFAC-8B262C61D5A3}"/>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4" name="Footer Placeholder 3">
            <a:extLst>
              <a:ext uri="{FF2B5EF4-FFF2-40B4-BE49-F238E27FC236}">
                <a16:creationId xmlns:a16="http://schemas.microsoft.com/office/drawing/2014/main" id="{74C1BA67-BC1F-49F9-B81B-F8EE5CAC45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5EFC57-9116-4D7F-997C-FB7A73810035}"/>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787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F117D-48A1-4A47-A5EC-87CC78E6FC5B}"/>
              </a:ext>
            </a:extLst>
          </p:cNvPr>
          <p:cNvSpPr>
            <a:spLocks noGrp="1"/>
          </p:cNvSpPr>
          <p:nvPr>
            <p:ph type="dt" sz="half" idx="10"/>
          </p:nvPr>
        </p:nvSpPr>
        <p:spPr/>
        <p:txBody>
          <a:bodyPr/>
          <a:lstStyle/>
          <a:p>
            <a:fld id="{BB02557A-7053-4340-A874-8AB926A8EDA1}" type="datetimeFigureOut">
              <a:rPr lang="en-US" smtClean="0"/>
              <a:t>3/15/2021</a:t>
            </a:fld>
            <a:endParaRPr lang="en-US" dirty="0"/>
          </a:p>
        </p:txBody>
      </p:sp>
      <p:sp>
        <p:nvSpPr>
          <p:cNvPr id="3" name="Footer Placeholder 2">
            <a:extLst>
              <a:ext uri="{FF2B5EF4-FFF2-40B4-BE49-F238E27FC236}">
                <a16:creationId xmlns:a16="http://schemas.microsoft.com/office/drawing/2014/main" id="{A3EAC769-AB88-4F52-B997-2E8E990A7FE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15286B-BCA9-44AF-A997-9985F51730A0}"/>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7245672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FB2-E7B0-42A3-AE9A-394E11346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64DDB-9E69-4781-B7ED-74E34DD0B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BD9D81-8629-49E5-A5AB-598A0F74A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BC266B-AC77-44A7-A6D9-E2BAD3AB5E98}"/>
              </a:ext>
            </a:extLst>
          </p:cNvPr>
          <p:cNvSpPr>
            <a:spLocks noGrp="1"/>
          </p:cNvSpPr>
          <p:nvPr>
            <p:ph type="dt" sz="half" idx="10"/>
          </p:nvPr>
        </p:nvSpPr>
        <p:spPr/>
        <p:txBody>
          <a:bodyPr/>
          <a:lstStyle/>
          <a:p>
            <a:fld id="{BB02557A-7053-4340-A874-8AB926A8EDA1}" type="datetimeFigureOut">
              <a:rPr lang="en-US" smtClean="0"/>
              <a:pPr/>
              <a:t>3/15/2021</a:t>
            </a:fld>
            <a:endParaRPr lang="en-US" dirty="0"/>
          </a:p>
        </p:txBody>
      </p:sp>
      <p:sp>
        <p:nvSpPr>
          <p:cNvPr id="6" name="Footer Placeholder 5">
            <a:extLst>
              <a:ext uri="{FF2B5EF4-FFF2-40B4-BE49-F238E27FC236}">
                <a16:creationId xmlns:a16="http://schemas.microsoft.com/office/drawing/2014/main" id="{41C88CA4-64F4-406F-A6C5-D535337D3E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9556DB-6118-412A-8496-93D759BFEA2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152830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8B8B-44CC-4917-96A7-182E1326B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37E2D-B264-4CD7-9716-88FF3C213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7C891-4A68-4A64-930C-258142865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A974F0-FFBD-4CC7-BEA5-748317AC23FC}"/>
              </a:ext>
            </a:extLst>
          </p:cNvPr>
          <p:cNvSpPr>
            <a:spLocks noGrp="1"/>
          </p:cNvSpPr>
          <p:nvPr>
            <p:ph type="dt" sz="half" idx="10"/>
          </p:nvPr>
        </p:nvSpPr>
        <p:spPr/>
        <p:txBody>
          <a:bodyPr/>
          <a:lstStyle/>
          <a:p>
            <a:fld id="{BB02557A-7053-4340-A874-8AB926A8EDA1}" type="datetimeFigureOut">
              <a:rPr lang="en-US" smtClean="0"/>
              <a:pPr/>
              <a:t>3/15/2021</a:t>
            </a:fld>
            <a:endParaRPr lang="en-US" dirty="0"/>
          </a:p>
        </p:txBody>
      </p:sp>
      <p:sp>
        <p:nvSpPr>
          <p:cNvPr id="6" name="Footer Placeholder 5">
            <a:extLst>
              <a:ext uri="{FF2B5EF4-FFF2-40B4-BE49-F238E27FC236}">
                <a16:creationId xmlns:a16="http://schemas.microsoft.com/office/drawing/2014/main" id="{9ED057DD-58A5-40AA-BB3C-1166F24235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564314-66AE-442E-8497-55AD2A84916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7258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BC646-1D2D-43A5-B999-E97508AA8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54369-5AAF-4249-9B70-72D5C0087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67A67-3B0D-4EDB-A655-DAC2D64B42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2557A-7053-4340-A874-8AB926A8EDA1}" type="datetimeFigureOut">
              <a:rPr lang="en-US" smtClean="0"/>
              <a:pPr/>
              <a:t>3/15/2021</a:t>
            </a:fld>
            <a:endParaRPr lang="en-US" dirty="0"/>
          </a:p>
        </p:txBody>
      </p:sp>
      <p:sp>
        <p:nvSpPr>
          <p:cNvPr id="5" name="Footer Placeholder 4">
            <a:extLst>
              <a:ext uri="{FF2B5EF4-FFF2-40B4-BE49-F238E27FC236}">
                <a16:creationId xmlns:a16="http://schemas.microsoft.com/office/drawing/2014/main" id="{F1BA1629-DA9B-431A-AF15-FC3D7BDEE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BF6BA3-C8B9-4A91-BAF2-E296D0C63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dirty="0"/>
          </a:p>
        </p:txBody>
      </p:sp>
      <p:sp>
        <p:nvSpPr>
          <p:cNvPr id="7" name="MSIPCM5ba34db5abe5d7ba89a9cd83" descr="{&quot;HashCode&quot;:2133105206,&quot;Placement&quot;:&quot;Footer&quot;,&quot;Top&quot;:524.1047,&quot;Left&quot;:300.843231,&quot;SlideWidth&quot;:720,&quot;SlideHeight&quot;:540}">
            <a:extLst>
              <a:ext uri="{FF2B5EF4-FFF2-40B4-BE49-F238E27FC236}">
                <a16:creationId xmlns:a16="http://schemas.microsoft.com/office/drawing/2014/main" id="{E141C8B3-3AF1-4D47-9A80-9B9EE97C6DE4}"/>
              </a:ext>
            </a:extLst>
          </p:cNvPr>
          <p:cNvSpPr txBox="1"/>
          <p:nvPr userDrawn="1"/>
        </p:nvSpPr>
        <p:spPr>
          <a:xfrm>
            <a:off x="5094279" y="6703203"/>
            <a:ext cx="2003444" cy="107722"/>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endParaRPr lang="en-US" sz="7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21184816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711" r:id="rId15"/>
    <p:sldLayoutId id="2147483752" r:id="rId16"/>
    <p:sldLayoutId id="2147483719" r:id="rId17"/>
    <p:sldLayoutId id="214748383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0B73DFD-50D4-4014-A873-2D717B230CB8}"/>
              </a:ext>
            </a:extLst>
          </p:cNvPr>
          <p:cNvGrpSpPr/>
          <p:nvPr/>
        </p:nvGrpSpPr>
        <p:grpSpPr>
          <a:xfrm>
            <a:off x="20" y="10"/>
            <a:ext cx="12234162" cy="6857990"/>
            <a:chOff x="20" y="10"/>
            <a:chExt cx="12234162" cy="6857990"/>
          </a:xfrm>
        </p:grpSpPr>
        <p:pic>
          <p:nvPicPr>
            <p:cNvPr id="1026" name="Picture 2" descr="Image result for logistic regression wall paper">
              <a:extLst>
                <a:ext uri="{FF2B5EF4-FFF2-40B4-BE49-F238E27FC236}">
                  <a16:creationId xmlns:a16="http://schemas.microsoft.com/office/drawing/2014/main" id="{83235CFC-8FD2-4264-9791-E0A8637FC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E6DEC7-0BAE-4258-9A30-2F77C88E10D2}"/>
                </a:ext>
              </a:extLst>
            </p:cNvPr>
            <p:cNvSpPr txBox="1"/>
            <p:nvPr/>
          </p:nvSpPr>
          <p:spPr>
            <a:xfrm>
              <a:off x="7666891" y="4797084"/>
              <a:ext cx="4567291" cy="646331"/>
            </a:xfrm>
            <a:prstGeom prst="rect">
              <a:avLst/>
            </a:prstGeom>
            <a:noFill/>
          </p:spPr>
          <p:txBody>
            <a:bodyPr wrap="square" rtlCol="0">
              <a:spAutoFit/>
            </a:bodyPr>
            <a:lstStyle/>
            <a:p>
              <a:r>
                <a:rPr lang="en-US" sz="3600" b="1" i="1" dirty="0">
                  <a:latin typeface="Arial" panose="020B0604020202020204" pitchFamily="34" charset="0"/>
                  <a:cs typeface="Arial" panose="020B0604020202020204" pitchFamily="34" charset="0"/>
                </a:rPr>
                <a:t>Logistic Regression </a:t>
              </a:r>
            </a:p>
          </p:txBody>
        </p:sp>
      </p:grpSp>
    </p:spTree>
    <p:extLst>
      <p:ext uri="{BB962C8B-B14F-4D97-AF65-F5344CB8AC3E}">
        <p14:creationId xmlns:p14="http://schemas.microsoft.com/office/powerpoint/2010/main" val="90906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06287"/>
            <a:ext cx="10972800" cy="590931"/>
          </a:xfrm>
        </p:spPr>
        <p:txBody>
          <a:bodyPr/>
          <a:lstStyle/>
          <a:p>
            <a:r>
              <a:rPr lang="en-US" sz="3600" i="1" dirty="0">
                <a:solidFill>
                  <a:schemeClr val="tx2">
                    <a:lumMod val="50000"/>
                  </a:schemeClr>
                </a:solidFill>
                <a:latin typeface="Arial" panose="020B0604020202020204" pitchFamily="34" charset="0"/>
                <a:cs typeface="Arial" panose="020B0604020202020204" pitchFamily="34" charset="0"/>
              </a:rPr>
              <a:t>Logistic Regression Steps </a:t>
            </a:r>
          </a:p>
        </p:txBody>
      </p:sp>
      <p:grpSp>
        <p:nvGrpSpPr>
          <p:cNvPr id="89" name="Group 88">
            <a:extLst>
              <a:ext uri="{FF2B5EF4-FFF2-40B4-BE49-F238E27FC236}">
                <a16:creationId xmlns:a16="http://schemas.microsoft.com/office/drawing/2014/main" id="{90461BE0-3B6B-4097-A1D6-71826ADE50E3}"/>
              </a:ext>
            </a:extLst>
          </p:cNvPr>
          <p:cNvGrpSpPr/>
          <p:nvPr/>
        </p:nvGrpSpPr>
        <p:grpSpPr>
          <a:xfrm>
            <a:off x="1773056" y="591872"/>
            <a:ext cx="9592001" cy="5386892"/>
            <a:chOff x="1773056" y="591872"/>
            <a:chExt cx="9592001" cy="5386892"/>
          </a:xfrm>
        </p:grpSpPr>
        <p:sp>
          <p:nvSpPr>
            <p:cNvPr id="41" name="Freeform 2">
              <a:extLst>
                <a:ext uri="{FF2B5EF4-FFF2-40B4-BE49-F238E27FC236}">
                  <a16:creationId xmlns:a16="http://schemas.microsoft.com/office/drawing/2014/main" id="{7E51DC49-CCDB-4145-AFD4-1F14882A947A}"/>
                </a:ext>
              </a:extLst>
            </p:cNvPr>
            <p:cNvSpPr>
              <a:spLocks/>
            </p:cNvSpPr>
            <p:nvPr/>
          </p:nvSpPr>
          <p:spPr bwMode="auto">
            <a:xfrm>
              <a:off x="7711482" y="591872"/>
              <a:ext cx="964349" cy="2219325"/>
            </a:xfrm>
            <a:custGeom>
              <a:avLst/>
              <a:gdLst>
                <a:gd name="T0" fmla="*/ 572 w 572"/>
                <a:gd name="T1" fmla="*/ 809 h 1398"/>
                <a:gd name="T2" fmla="*/ 0 w 572"/>
                <a:gd name="T3" fmla="*/ 1398 h 1398"/>
                <a:gd name="T4" fmla="*/ 2 w 572"/>
                <a:gd name="T5" fmla="*/ 774 h 1398"/>
                <a:gd name="T6" fmla="*/ 572 w 572"/>
                <a:gd name="T7" fmla="*/ 0 h 1398"/>
                <a:gd name="T8" fmla="*/ 572 w 572"/>
                <a:gd name="T9" fmla="*/ 809 h 1398"/>
                <a:gd name="connsiteX0" fmla="*/ 10538 w 10538"/>
                <a:gd name="connsiteY0" fmla="*/ 5787 h 10000"/>
                <a:gd name="connsiteX1" fmla="*/ 538 w 10538"/>
                <a:gd name="connsiteY1" fmla="*/ 10000 h 10000"/>
                <a:gd name="connsiteX2" fmla="*/ 0 w 10538"/>
                <a:gd name="connsiteY2" fmla="*/ 5369 h 10000"/>
                <a:gd name="connsiteX3" fmla="*/ 10538 w 10538"/>
                <a:gd name="connsiteY3" fmla="*/ 0 h 10000"/>
                <a:gd name="connsiteX4" fmla="*/ 10538 w 10538"/>
                <a:gd name="connsiteY4" fmla="*/ 5787 h 10000"/>
                <a:gd name="connsiteX0" fmla="*/ 10620 w 10620"/>
                <a:gd name="connsiteY0" fmla="*/ 5787 h 10000"/>
                <a:gd name="connsiteX1" fmla="*/ 47 w 10620"/>
                <a:gd name="connsiteY1" fmla="*/ 10000 h 10000"/>
                <a:gd name="connsiteX2" fmla="*/ 82 w 10620"/>
                <a:gd name="connsiteY2" fmla="*/ 5369 h 10000"/>
                <a:gd name="connsiteX3" fmla="*/ 10620 w 10620"/>
                <a:gd name="connsiteY3" fmla="*/ 0 h 10000"/>
                <a:gd name="connsiteX4" fmla="*/ 10620 w 10620"/>
                <a:gd name="connsiteY4" fmla="*/ 5787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 h="10000">
                  <a:moveTo>
                    <a:pt x="10620" y="5787"/>
                  </a:moveTo>
                  <a:lnTo>
                    <a:pt x="47" y="10000"/>
                  </a:lnTo>
                  <a:cubicBezTo>
                    <a:pt x="-132" y="8456"/>
                    <a:pt x="261" y="6913"/>
                    <a:pt x="82" y="5369"/>
                  </a:cubicBezTo>
                  <a:lnTo>
                    <a:pt x="10620" y="0"/>
                  </a:lnTo>
                  <a:lnTo>
                    <a:pt x="10620" y="5787"/>
                  </a:lnTo>
                  <a:close/>
                </a:path>
              </a:pathLst>
            </a:custGeom>
            <a:solidFill>
              <a:srgbClr val="FFC000">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E66A3CB-18C8-4302-9478-97075CDE31FB}"/>
                </a:ext>
              </a:extLst>
            </p:cNvPr>
            <p:cNvSpPr>
              <a:spLocks noChangeArrowheads="1"/>
            </p:cNvSpPr>
            <p:nvPr/>
          </p:nvSpPr>
          <p:spPr bwMode="auto">
            <a:xfrm>
              <a:off x="8675832" y="591872"/>
              <a:ext cx="1370013" cy="1284288"/>
            </a:xfrm>
            <a:prstGeom prst="rect">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3" name="Freeform 4">
              <a:extLst>
                <a:ext uri="{FF2B5EF4-FFF2-40B4-BE49-F238E27FC236}">
                  <a16:creationId xmlns:a16="http://schemas.microsoft.com/office/drawing/2014/main" id="{14BBEC82-4D3C-43F6-81B0-3536437C88D7}"/>
                </a:ext>
              </a:extLst>
            </p:cNvPr>
            <p:cNvSpPr>
              <a:spLocks/>
            </p:cNvSpPr>
            <p:nvPr/>
          </p:nvSpPr>
          <p:spPr bwMode="auto">
            <a:xfrm>
              <a:off x="7711257" y="1876160"/>
              <a:ext cx="2322713" cy="928680"/>
            </a:xfrm>
            <a:custGeom>
              <a:avLst/>
              <a:gdLst>
                <a:gd name="T0" fmla="*/ 1435 w 1435"/>
                <a:gd name="T1" fmla="*/ 0 h 589"/>
                <a:gd name="T2" fmla="*/ 572 w 1435"/>
                <a:gd name="T3" fmla="*/ 0 h 589"/>
                <a:gd name="T4" fmla="*/ 0 w 1435"/>
                <a:gd name="T5" fmla="*/ 589 h 589"/>
                <a:gd name="T6" fmla="*/ 752 w 1435"/>
                <a:gd name="T7" fmla="*/ 585 h 589"/>
                <a:gd name="T8" fmla="*/ 1435 w 1435"/>
                <a:gd name="T9" fmla="*/ 0 h 589"/>
                <a:gd name="connsiteX0" fmla="*/ 10196 w 10196"/>
                <a:gd name="connsiteY0" fmla="*/ 0 h 9932"/>
                <a:gd name="connsiteX1" fmla="*/ 4182 w 10196"/>
                <a:gd name="connsiteY1" fmla="*/ 0 h 9932"/>
                <a:gd name="connsiteX2" fmla="*/ 0 w 10196"/>
                <a:gd name="connsiteY2" fmla="*/ 9920 h 9932"/>
                <a:gd name="connsiteX3" fmla="*/ 5436 w 10196"/>
                <a:gd name="connsiteY3" fmla="*/ 9932 h 9932"/>
                <a:gd name="connsiteX4" fmla="*/ 10196 w 10196"/>
                <a:gd name="connsiteY4" fmla="*/ 0 h 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6" h="9932">
                  <a:moveTo>
                    <a:pt x="10196" y="0"/>
                  </a:moveTo>
                  <a:lnTo>
                    <a:pt x="4182" y="0"/>
                  </a:lnTo>
                  <a:lnTo>
                    <a:pt x="0" y="9920"/>
                  </a:lnTo>
                  <a:lnTo>
                    <a:pt x="5436" y="9932"/>
                  </a:lnTo>
                  <a:lnTo>
                    <a:pt x="10196" y="0"/>
                  </a:lnTo>
                  <a:close/>
                </a:path>
              </a:pathLst>
            </a:custGeom>
            <a:solidFill>
              <a:srgbClr val="FFC000">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Freeform 5">
              <a:extLst>
                <a:ext uri="{FF2B5EF4-FFF2-40B4-BE49-F238E27FC236}">
                  <a16:creationId xmlns:a16="http://schemas.microsoft.com/office/drawing/2014/main" id="{13AE8F63-47BD-4816-9299-423A34F9B7C1}"/>
                </a:ext>
              </a:extLst>
            </p:cNvPr>
            <p:cNvSpPr>
              <a:spLocks/>
            </p:cNvSpPr>
            <p:nvPr/>
          </p:nvSpPr>
          <p:spPr bwMode="auto">
            <a:xfrm>
              <a:off x="8383732" y="2044938"/>
              <a:ext cx="833438" cy="1789113"/>
            </a:xfrm>
            <a:custGeom>
              <a:avLst/>
              <a:gdLst>
                <a:gd name="T0" fmla="*/ 0 w 525"/>
                <a:gd name="T1" fmla="*/ 1127 h 1127"/>
                <a:gd name="T2" fmla="*/ 525 w 525"/>
                <a:gd name="T3" fmla="*/ 817 h 1127"/>
                <a:gd name="T4" fmla="*/ 525 w 525"/>
                <a:gd name="T5" fmla="*/ 0 h 1127"/>
                <a:gd name="T6" fmla="*/ 0 w 525"/>
                <a:gd name="T7" fmla="*/ 490 h 1127"/>
                <a:gd name="T8" fmla="*/ 0 w 525"/>
                <a:gd name="T9" fmla="*/ 1127 h 1127"/>
              </a:gdLst>
              <a:ahLst/>
              <a:cxnLst>
                <a:cxn ang="0">
                  <a:pos x="T0" y="T1"/>
                </a:cxn>
                <a:cxn ang="0">
                  <a:pos x="T2" y="T3"/>
                </a:cxn>
                <a:cxn ang="0">
                  <a:pos x="T4" y="T5"/>
                </a:cxn>
                <a:cxn ang="0">
                  <a:pos x="T6" y="T7"/>
                </a:cxn>
                <a:cxn ang="0">
                  <a:pos x="T8" y="T9"/>
                </a:cxn>
              </a:cxnLst>
              <a:rect l="0" t="0" r="r" b="b"/>
              <a:pathLst>
                <a:path w="525" h="1127">
                  <a:moveTo>
                    <a:pt x="0" y="1127"/>
                  </a:moveTo>
                  <a:lnTo>
                    <a:pt x="525" y="817"/>
                  </a:lnTo>
                  <a:lnTo>
                    <a:pt x="525" y="0"/>
                  </a:lnTo>
                  <a:lnTo>
                    <a:pt x="0" y="490"/>
                  </a:lnTo>
                  <a:lnTo>
                    <a:pt x="0" y="1127"/>
                  </a:lnTo>
                  <a:close/>
                </a:path>
              </a:pathLst>
            </a:custGeom>
            <a:solidFill>
              <a:srgbClr val="00B050">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1E9B3E43-F631-463C-9AC6-9D7669ADF817}"/>
                </a:ext>
              </a:extLst>
            </p:cNvPr>
            <p:cNvSpPr>
              <a:spLocks noChangeArrowheads="1"/>
            </p:cNvSpPr>
            <p:nvPr/>
          </p:nvSpPr>
          <p:spPr bwMode="auto">
            <a:xfrm>
              <a:off x="9212407" y="2044938"/>
              <a:ext cx="1385888" cy="1296988"/>
            </a:xfrm>
            <a:prstGeom prst="rect">
              <a:avLst/>
            </a:pr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Freeform 7">
              <a:extLst>
                <a:ext uri="{FF2B5EF4-FFF2-40B4-BE49-F238E27FC236}">
                  <a16:creationId xmlns:a16="http://schemas.microsoft.com/office/drawing/2014/main" id="{C5BF33E7-0635-4442-B715-C37A8968D080}"/>
                </a:ext>
              </a:extLst>
            </p:cNvPr>
            <p:cNvSpPr>
              <a:spLocks/>
            </p:cNvSpPr>
            <p:nvPr/>
          </p:nvSpPr>
          <p:spPr bwMode="auto">
            <a:xfrm>
              <a:off x="8383732" y="3341926"/>
              <a:ext cx="2214563" cy="492125"/>
            </a:xfrm>
            <a:custGeom>
              <a:avLst/>
              <a:gdLst>
                <a:gd name="T0" fmla="*/ 1395 w 1395"/>
                <a:gd name="T1" fmla="*/ 0 h 310"/>
                <a:gd name="T2" fmla="*/ 522 w 1395"/>
                <a:gd name="T3" fmla="*/ 0 h 310"/>
                <a:gd name="T4" fmla="*/ 0 w 1395"/>
                <a:gd name="T5" fmla="*/ 310 h 310"/>
                <a:gd name="T6" fmla="*/ 754 w 1395"/>
                <a:gd name="T7" fmla="*/ 305 h 310"/>
                <a:gd name="T8" fmla="*/ 1395 w 1395"/>
                <a:gd name="T9" fmla="*/ 0 h 310"/>
              </a:gdLst>
              <a:ahLst/>
              <a:cxnLst>
                <a:cxn ang="0">
                  <a:pos x="T0" y="T1"/>
                </a:cxn>
                <a:cxn ang="0">
                  <a:pos x="T2" y="T3"/>
                </a:cxn>
                <a:cxn ang="0">
                  <a:pos x="T4" y="T5"/>
                </a:cxn>
                <a:cxn ang="0">
                  <a:pos x="T6" y="T7"/>
                </a:cxn>
                <a:cxn ang="0">
                  <a:pos x="T8" y="T9"/>
                </a:cxn>
              </a:cxnLst>
              <a:rect l="0" t="0" r="r" b="b"/>
              <a:pathLst>
                <a:path w="1395" h="310">
                  <a:moveTo>
                    <a:pt x="1395" y="0"/>
                  </a:moveTo>
                  <a:lnTo>
                    <a:pt x="522" y="0"/>
                  </a:lnTo>
                  <a:lnTo>
                    <a:pt x="0" y="310"/>
                  </a:lnTo>
                  <a:lnTo>
                    <a:pt x="754" y="305"/>
                  </a:lnTo>
                  <a:lnTo>
                    <a:pt x="1395" y="0"/>
                  </a:lnTo>
                  <a:close/>
                </a:path>
              </a:pathLst>
            </a:custGeom>
            <a:solidFill>
              <a:srgbClr val="00B050">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7" name="Freeform 8">
              <a:extLst>
                <a:ext uri="{FF2B5EF4-FFF2-40B4-BE49-F238E27FC236}">
                  <a16:creationId xmlns:a16="http://schemas.microsoft.com/office/drawing/2014/main" id="{76DDD415-2D8F-4986-9BD6-417D716FEC3A}"/>
                </a:ext>
              </a:extLst>
            </p:cNvPr>
            <p:cNvSpPr>
              <a:spLocks/>
            </p:cNvSpPr>
            <p:nvPr/>
          </p:nvSpPr>
          <p:spPr bwMode="auto">
            <a:xfrm>
              <a:off x="9074295" y="3480038"/>
              <a:ext cx="637164" cy="1382713"/>
            </a:xfrm>
            <a:custGeom>
              <a:avLst/>
              <a:gdLst>
                <a:gd name="T0" fmla="*/ 0 w 395"/>
                <a:gd name="T1" fmla="*/ 871 h 871"/>
                <a:gd name="T2" fmla="*/ 395 w 395"/>
                <a:gd name="T3" fmla="*/ 815 h 871"/>
                <a:gd name="T4" fmla="*/ 392 w 395"/>
                <a:gd name="T5" fmla="*/ 0 h 871"/>
                <a:gd name="T6" fmla="*/ 0 w 395"/>
                <a:gd name="T7" fmla="*/ 232 h 871"/>
                <a:gd name="T8" fmla="*/ 0 w 395"/>
                <a:gd name="T9" fmla="*/ 871 h 871"/>
              </a:gdLst>
              <a:ahLst/>
              <a:cxnLst>
                <a:cxn ang="0">
                  <a:pos x="T0" y="T1"/>
                </a:cxn>
                <a:cxn ang="0">
                  <a:pos x="T2" y="T3"/>
                </a:cxn>
                <a:cxn ang="0">
                  <a:pos x="T4" y="T5"/>
                </a:cxn>
                <a:cxn ang="0">
                  <a:pos x="T6" y="T7"/>
                </a:cxn>
                <a:cxn ang="0">
                  <a:pos x="T8" y="T9"/>
                </a:cxn>
              </a:cxnLst>
              <a:rect l="0" t="0" r="r" b="b"/>
              <a:pathLst>
                <a:path w="395" h="871">
                  <a:moveTo>
                    <a:pt x="0" y="871"/>
                  </a:moveTo>
                  <a:lnTo>
                    <a:pt x="395" y="815"/>
                  </a:lnTo>
                  <a:lnTo>
                    <a:pt x="392" y="0"/>
                  </a:lnTo>
                  <a:lnTo>
                    <a:pt x="0" y="232"/>
                  </a:lnTo>
                  <a:lnTo>
                    <a:pt x="0" y="871"/>
                  </a:lnTo>
                  <a:close/>
                </a:path>
              </a:pathLst>
            </a:custGeom>
            <a:solidFill>
              <a:srgbClr val="FF0000">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8" name="Freeform 9">
              <a:extLst>
                <a:ext uri="{FF2B5EF4-FFF2-40B4-BE49-F238E27FC236}">
                  <a16:creationId xmlns:a16="http://schemas.microsoft.com/office/drawing/2014/main" id="{4934534F-77C8-496C-AA1B-0D337F6CF8DF}"/>
                </a:ext>
              </a:extLst>
            </p:cNvPr>
            <p:cNvSpPr>
              <a:spLocks/>
            </p:cNvSpPr>
            <p:nvPr/>
          </p:nvSpPr>
          <p:spPr bwMode="auto">
            <a:xfrm>
              <a:off x="9696595" y="3476863"/>
              <a:ext cx="1284288" cy="1308100"/>
            </a:xfrm>
            <a:custGeom>
              <a:avLst/>
              <a:gdLst>
                <a:gd name="T0" fmla="*/ 809 w 809"/>
                <a:gd name="T1" fmla="*/ 819 h 824"/>
                <a:gd name="T2" fmla="*/ 0 w 809"/>
                <a:gd name="T3" fmla="*/ 824 h 824"/>
                <a:gd name="T4" fmla="*/ 0 w 809"/>
                <a:gd name="T5" fmla="*/ 2 h 824"/>
                <a:gd name="T6" fmla="*/ 802 w 809"/>
                <a:gd name="T7" fmla="*/ 0 h 824"/>
                <a:gd name="T8" fmla="*/ 809 w 809"/>
                <a:gd name="T9" fmla="*/ 819 h 824"/>
              </a:gdLst>
              <a:ahLst/>
              <a:cxnLst>
                <a:cxn ang="0">
                  <a:pos x="T0" y="T1"/>
                </a:cxn>
                <a:cxn ang="0">
                  <a:pos x="T2" y="T3"/>
                </a:cxn>
                <a:cxn ang="0">
                  <a:pos x="T4" y="T5"/>
                </a:cxn>
                <a:cxn ang="0">
                  <a:pos x="T6" y="T7"/>
                </a:cxn>
                <a:cxn ang="0">
                  <a:pos x="T8" y="T9"/>
                </a:cxn>
              </a:cxnLst>
              <a:rect l="0" t="0" r="r" b="b"/>
              <a:pathLst>
                <a:path w="809" h="824">
                  <a:moveTo>
                    <a:pt x="809" y="819"/>
                  </a:moveTo>
                  <a:lnTo>
                    <a:pt x="0" y="824"/>
                  </a:lnTo>
                  <a:lnTo>
                    <a:pt x="0" y="2"/>
                  </a:lnTo>
                  <a:lnTo>
                    <a:pt x="802" y="0"/>
                  </a:lnTo>
                  <a:lnTo>
                    <a:pt x="809" y="819"/>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48">
              <a:extLst>
                <a:ext uri="{FF2B5EF4-FFF2-40B4-BE49-F238E27FC236}">
                  <a16:creationId xmlns:a16="http://schemas.microsoft.com/office/drawing/2014/main" id="{BD92F034-BDB1-448B-BFEF-69038F0D2BCF}"/>
                </a:ext>
              </a:extLst>
            </p:cNvPr>
            <p:cNvGrpSpPr/>
            <p:nvPr/>
          </p:nvGrpSpPr>
          <p:grpSpPr>
            <a:xfrm>
              <a:off x="9950977" y="3777030"/>
              <a:ext cx="776631" cy="779378"/>
              <a:chOff x="-169863" y="5010151"/>
              <a:chExt cx="1346200" cy="1350962"/>
            </a:xfrm>
            <a:solidFill>
              <a:sysClr val="window" lastClr="FFFFFF"/>
            </a:solidFill>
          </p:grpSpPr>
          <p:sp>
            <p:nvSpPr>
              <p:cNvPr id="50" name="Freeform 23">
                <a:extLst>
                  <a:ext uri="{FF2B5EF4-FFF2-40B4-BE49-F238E27FC236}">
                    <a16:creationId xmlns:a16="http://schemas.microsoft.com/office/drawing/2014/main" id="{813604C9-9DAB-4EC2-A2B7-39048259367B}"/>
                  </a:ext>
                </a:extLst>
              </p:cNvPr>
              <p:cNvSpPr>
                <a:spLocks/>
              </p:cNvSpPr>
              <p:nvPr/>
            </p:nvSpPr>
            <p:spPr bwMode="auto">
              <a:xfrm>
                <a:off x="-153988" y="5099051"/>
                <a:ext cx="560388" cy="550863"/>
              </a:xfrm>
              <a:custGeom>
                <a:avLst/>
                <a:gdLst>
                  <a:gd name="T0" fmla="*/ 787 w 1410"/>
                  <a:gd name="T1" fmla="*/ 4 h 1386"/>
                  <a:gd name="T2" fmla="*/ 915 w 1410"/>
                  <a:gd name="T3" fmla="*/ 31 h 1386"/>
                  <a:gd name="T4" fmla="*/ 1033 w 1410"/>
                  <a:gd name="T5" fmla="*/ 79 h 1386"/>
                  <a:gd name="T6" fmla="*/ 1140 w 1410"/>
                  <a:gd name="T7" fmla="*/ 148 h 1386"/>
                  <a:gd name="T8" fmla="*/ 1232 w 1410"/>
                  <a:gd name="T9" fmla="*/ 234 h 1386"/>
                  <a:gd name="T10" fmla="*/ 1307 w 1410"/>
                  <a:gd name="T11" fmla="*/ 334 h 1386"/>
                  <a:gd name="T12" fmla="*/ 1364 w 1410"/>
                  <a:gd name="T13" fmla="*/ 448 h 1386"/>
                  <a:gd name="T14" fmla="*/ 1401 w 1410"/>
                  <a:gd name="T15" fmla="*/ 572 h 1386"/>
                  <a:gd name="T16" fmla="*/ 1345 w 1410"/>
                  <a:gd name="T17" fmla="*/ 653 h 1386"/>
                  <a:gd name="T18" fmla="*/ 1204 w 1410"/>
                  <a:gd name="T19" fmla="*/ 700 h 1386"/>
                  <a:gd name="T20" fmla="*/ 1059 w 1410"/>
                  <a:gd name="T21" fmla="*/ 770 h 1386"/>
                  <a:gd name="T22" fmla="*/ 923 w 1410"/>
                  <a:gd name="T23" fmla="*/ 858 h 1386"/>
                  <a:gd name="T24" fmla="*/ 799 w 1410"/>
                  <a:gd name="T25" fmla="*/ 966 h 1386"/>
                  <a:gd name="T26" fmla="*/ 690 w 1410"/>
                  <a:gd name="T27" fmla="*/ 1088 h 1386"/>
                  <a:gd name="T28" fmla="*/ 599 w 1410"/>
                  <a:gd name="T29" fmla="*/ 1223 h 1386"/>
                  <a:gd name="T30" fmla="*/ 544 w 1410"/>
                  <a:gd name="T31" fmla="*/ 1331 h 1386"/>
                  <a:gd name="T32" fmla="*/ 460 w 1410"/>
                  <a:gd name="T33" fmla="*/ 1367 h 1386"/>
                  <a:gd name="T34" fmla="*/ 348 w 1410"/>
                  <a:gd name="T35" fmla="*/ 1313 h 1386"/>
                  <a:gd name="T36" fmla="*/ 249 w 1410"/>
                  <a:gd name="T37" fmla="*/ 1243 h 1386"/>
                  <a:gd name="T38" fmla="*/ 163 w 1410"/>
                  <a:gd name="T39" fmla="*/ 1156 h 1386"/>
                  <a:gd name="T40" fmla="*/ 94 w 1410"/>
                  <a:gd name="T41" fmla="*/ 1056 h 1386"/>
                  <a:gd name="T42" fmla="*/ 42 w 1410"/>
                  <a:gd name="T43" fmla="*/ 944 h 1386"/>
                  <a:gd name="T44" fmla="*/ 10 w 1410"/>
                  <a:gd name="T45" fmla="*/ 822 h 1386"/>
                  <a:gd name="T46" fmla="*/ 0 w 1410"/>
                  <a:gd name="T47" fmla="*/ 693 h 1386"/>
                  <a:gd name="T48" fmla="*/ 16 w 1410"/>
                  <a:gd name="T49" fmla="*/ 559 h 1386"/>
                  <a:gd name="T50" fmla="*/ 54 w 1410"/>
                  <a:gd name="T51" fmla="*/ 435 h 1386"/>
                  <a:gd name="T52" fmla="*/ 114 w 1410"/>
                  <a:gd name="T53" fmla="*/ 321 h 1386"/>
                  <a:gd name="T54" fmla="*/ 194 w 1410"/>
                  <a:gd name="T55" fmla="*/ 220 h 1386"/>
                  <a:gd name="T56" fmla="*/ 289 w 1410"/>
                  <a:gd name="T57" fmla="*/ 136 h 1386"/>
                  <a:gd name="T58" fmla="*/ 399 w 1410"/>
                  <a:gd name="T59" fmla="*/ 70 h 1386"/>
                  <a:gd name="T60" fmla="*/ 520 w 1410"/>
                  <a:gd name="T61" fmla="*/ 25 h 1386"/>
                  <a:gd name="T62" fmla="*/ 651 w 1410"/>
                  <a:gd name="T63" fmla="*/ 2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0" h="1386">
                    <a:moveTo>
                      <a:pt x="719" y="0"/>
                    </a:moveTo>
                    <a:lnTo>
                      <a:pt x="787" y="4"/>
                    </a:lnTo>
                    <a:lnTo>
                      <a:pt x="852" y="14"/>
                    </a:lnTo>
                    <a:lnTo>
                      <a:pt x="915" y="31"/>
                    </a:lnTo>
                    <a:lnTo>
                      <a:pt x="975" y="53"/>
                    </a:lnTo>
                    <a:lnTo>
                      <a:pt x="1033" y="79"/>
                    </a:lnTo>
                    <a:lnTo>
                      <a:pt x="1088" y="112"/>
                    </a:lnTo>
                    <a:lnTo>
                      <a:pt x="1140" y="148"/>
                    </a:lnTo>
                    <a:lnTo>
                      <a:pt x="1187" y="189"/>
                    </a:lnTo>
                    <a:lnTo>
                      <a:pt x="1232" y="234"/>
                    </a:lnTo>
                    <a:lnTo>
                      <a:pt x="1272" y="282"/>
                    </a:lnTo>
                    <a:lnTo>
                      <a:pt x="1307" y="334"/>
                    </a:lnTo>
                    <a:lnTo>
                      <a:pt x="1339" y="390"/>
                    </a:lnTo>
                    <a:lnTo>
                      <a:pt x="1364" y="448"/>
                    </a:lnTo>
                    <a:lnTo>
                      <a:pt x="1385" y="509"/>
                    </a:lnTo>
                    <a:lnTo>
                      <a:pt x="1401" y="572"/>
                    </a:lnTo>
                    <a:lnTo>
                      <a:pt x="1410" y="637"/>
                    </a:lnTo>
                    <a:lnTo>
                      <a:pt x="1345" y="653"/>
                    </a:lnTo>
                    <a:lnTo>
                      <a:pt x="1279" y="673"/>
                    </a:lnTo>
                    <a:lnTo>
                      <a:pt x="1204" y="700"/>
                    </a:lnTo>
                    <a:lnTo>
                      <a:pt x="1130" y="733"/>
                    </a:lnTo>
                    <a:lnTo>
                      <a:pt x="1059" y="770"/>
                    </a:lnTo>
                    <a:lnTo>
                      <a:pt x="991" y="811"/>
                    </a:lnTo>
                    <a:lnTo>
                      <a:pt x="923" y="858"/>
                    </a:lnTo>
                    <a:lnTo>
                      <a:pt x="859" y="910"/>
                    </a:lnTo>
                    <a:lnTo>
                      <a:pt x="799" y="966"/>
                    </a:lnTo>
                    <a:lnTo>
                      <a:pt x="743" y="1025"/>
                    </a:lnTo>
                    <a:lnTo>
                      <a:pt x="690" y="1088"/>
                    </a:lnTo>
                    <a:lnTo>
                      <a:pt x="643" y="1154"/>
                    </a:lnTo>
                    <a:lnTo>
                      <a:pt x="599" y="1223"/>
                    </a:lnTo>
                    <a:lnTo>
                      <a:pt x="570" y="1276"/>
                    </a:lnTo>
                    <a:lnTo>
                      <a:pt x="544" y="1331"/>
                    </a:lnTo>
                    <a:lnTo>
                      <a:pt x="520" y="1386"/>
                    </a:lnTo>
                    <a:lnTo>
                      <a:pt x="460" y="1367"/>
                    </a:lnTo>
                    <a:lnTo>
                      <a:pt x="403" y="1342"/>
                    </a:lnTo>
                    <a:lnTo>
                      <a:pt x="348" y="1313"/>
                    </a:lnTo>
                    <a:lnTo>
                      <a:pt x="298" y="1280"/>
                    </a:lnTo>
                    <a:lnTo>
                      <a:pt x="249" y="1243"/>
                    </a:lnTo>
                    <a:lnTo>
                      <a:pt x="204" y="1202"/>
                    </a:lnTo>
                    <a:lnTo>
                      <a:pt x="163" y="1156"/>
                    </a:lnTo>
                    <a:lnTo>
                      <a:pt x="127" y="1107"/>
                    </a:lnTo>
                    <a:lnTo>
                      <a:pt x="94" y="1056"/>
                    </a:lnTo>
                    <a:lnTo>
                      <a:pt x="66" y="1001"/>
                    </a:lnTo>
                    <a:lnTo>
                      <a:pt x="42" y="944"/>
                    </a:lnTo>
                    <a:lnTo>
                      <a:pt x="23" y="884"/>
                    </a:lnTo>
                    <a:lnTo>
                      <a:pt x="10" y="822"/>
                    </a:lnTo>
                    <a:lnTo>
                      <a:pt x="2" y="759"/>
                    </a:lnTo>
                    <a:lnTo>
                      <a:pt x="0" y="693"/>
                    </a:lnTo>
                    <a:lnTo>
                      <a:pt x="6" y="625"/>
                    </a:lnTo>
                    <a:lnTo>
                      <a:pt x="16" y="559"/>
                    </a:lnTo>
                    <a:lnTo>
                      <a:pt x="33" y="496"/>
                    </a:lnTo>
                    <a:lnTo>
                      <a:pt x="54" y="435"/>
                    </a:lnTo>
                    <a:lnTo>
                      <a:pt x="82" y="376"/>
                    </a:lnTo>
                    <a:lnTo>
                      <a:pt x="114" y="321"/>
                    </a:lnTo>
                    <a:lnTo>
                      <a:pt x="152" y="269"/>
                    </a:lnTo>
                    <a:lnTo>
                      <a:pt x="194" y="220"/>
                    </a:lnTo>
                    <a:lnTo>
                      <a:pt x="240" y="176"/>
                    </a:lnTo>
                    <a:lnTo>
                      <a:pt x="289" y="136"/>
                    </a:lnTo>
                    <a:lnTo>
                      <a:pt x="342" y="100"/>
                    </a:lnTo>
                    <a:lnTo>
                      <a:pt x="399" y="70"/>
                    </a:lnTo>
                    <a:lnTo>
                      <a:pt x="458" y="44"/>
                    </a:lnTo>
                    <a:lnTo>
                      <a:pt x="520" y="25"/>
                    </a:lnTo>
                    <a:lnTo>
                      <a:pt x="585" y="10"/>
                    </a:lnTo>
                    <a:lnTo>
                      <a:pt x="651" y="2"/>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1" name="Freeform 24">
                <a:extLst>
                  <a:ext uri="{FF2B5EF4-FFF2-40B4-BE49-F238E27FC236}">
                    <a16:creationId xmlns:a16="http://schemas.microsoft.com/office/drawing/2014/main" id="{C03F78B6-4BC9-45D3-90D0-CC4B90C8F931}"/>
                  </a:ext>
                </a:extLst>
              </p:cNvPr>
              <p:cNvSpPr>
                <a:spLocks/>
              </p:cNvSpPr>
              <p:nvPr/>
            </p:nvSpPr>
            <p:spPr bwMode="auto">
              <a:xfrm>
                <a:off x="555625" y="5010151"/>
                <a:ext cx="303213" cy="303213"/>
              </a:xfrm>
              <a:custGeom>
                <a:avLst/>
                <a:gdLst>
                  <a:gd name="T0" fmla="*/ 383 w 766"/>
                  <a:gd name="T1" fmla="*/ 0 h 765"/>
                  <a:gd name="T2" fmla="*/ 431 w 766"/>
                  <a:gd name="T3" fmla="*/ 3 h 765"/>
                  <a:gd name="T4" fmla="*/ 477 w 766"/>
                  <a:gd name="T5" fmla="*/ 11 h 765"/>
                  <a:gd name="T6" fmla="*/ 522 w 766"/>
                  <a:gd name="T7" fmla="*/ 26 h 765"/>
                  <a:gd name="T8" fmla="*/ 563 w 766"/>
                  <a:gd name="T9" fmla="*/ 45 h 765"/>
                  <a:gd name="T10" fmla="*/ 602 w 766"/>
                  <a:gd name="T11" fmla="*/ 68 h 765"/>
                  <a:gd name="T12" fmla="*/ 638 w 766"/>
                  <a:gd name="T13" fmla="*/ 96 h 765"/>
                  <a:gd name="T14" fmla="*/ 670 w 766"/>
                  <a:gd name="T15" fmla="*/ 128 h 765"/>
                  <a:gd name="T16" fmla="*/ 698 w 766"/>
                  <a:gd name="T17" fmla="*/ 164 h 765"/>
                  <a:gd name="T18" fmla="*/ 722 w 766"/>
                  <a:gd name="T19" fmla="*/ 203 h 765"/>
                  <a:gd name="T20" fmla="*/ 740 w 766"/>
                  <a:gd name="T21" fmla="*/ 244 h 765"/>
                  <a:gd name="T22" fmla="*/ 755 w 766"/>
                  <a:gd name="T23" fmla="*/ 288 h 765"/>
                  <a:gd name="T24" fmla="*/ 763 w 766"/>
                  <a:gd name="T25" fmla="*/ 334 h 765"/>
                  <a:gd name="T26" fmla="*/ 766 w 766"/>
                  <a:gd name="T27" fmla="*/ 383 h 765"/>
                  <a:gd name="T28" fmla="*/ 763 w 766"/>
                  <a:gd name="T29" fmla="*/ 431 h 765"/>
                  <a:gd name="T30" fmla="*/ 755 w 766"/>
                  <a:gd name="T31" fmla="*/ 477 h 765"/>
                  <a:gd name="T32" fmla="*/ 740 w 766"/>
                  <a:gd name="T33" fmla="*/ 521 h 765"/>
                  <a:gd name="T34" fmla="*/ 722 w 766"/>
                  <a:gd name="T35" fmla="*/ 562 h 765"/>
                  <a:gd name="T36" fmla="*/ 698 w 766"/>
                  <a:gd name="T37" fmla="*/ 602 h 765"/>
                  <a:gd name="T38" fmla="*/ 670 w 766"/>
                  <a:gd name="T39" fmla="*/ 637 h 765"/>
                  <a:gd name="T40" fmla="*/ 638 w 766"/>
                  <a:gd name="T41" fmla="*/ 669 h 765"/>
                  <a:gd name="T42" fmla="*/ 602 w 766"/>
                  <a:gd name="T43" fmla="*/ 697 h 765"/>
                  <a:gd name="T44" fmla="*/ 563 w 766"/>
                  <a:gd name="T45" fmla="*/ 721 h 765"/>
                  <a:gd name="T46" fmla="*/ 522 w 766"/>
                  <a:gd name="T47" fmla="*/ 740 h 765"/>
                  <a:gd name="T48" fmla="*/ 477 w 766"/>
                  <a:gd name="T49" fmla="*/ 754 h 765"/>
                  <a:gd name="T50" fmla="*/ 431 w 766"/>
                  <a:gd name="T51" fmla="*/ 763 h 765"/>
                  <a:gd name="T52" fmla="*/ 383 w 766"/>
                  <a:gd name="T53" fmla="*/ 765 h 765"/>
                  <a:gd name="T54" fmla="*/ 336 w 766"/>
                  <a:gd name="T55" fmla="*/ 763 h 765"/>
                  <a:gd name="T56" fmla="*/ 289 w 766"/>
                  <a:gd name="T57" fmla="*/ 754 h 765"/>
                  <a:gd name="T58" fmla="*/ 244 w 766"/>
                  <a:gd name="T59" fmla="*/ 740 h 765"/>
                  <a:gd name="T60" fmla="*/ 203 w 766"/>
                  <a:gd name="T61" fmla="*/ 721 h 765"/>
                  <a:gd name="T62" fmla="*/ 165 w 766"/>
                  <a:gd name="T63" fmla="*/ 697 h 765"/>
                  <a:gd name="T64" fmla="*/ 128 w 766"/>
                  <a:gd name="T65" fmla="*/ 669 h 765"/>
                  <a:gd name="T66" fmla="*/ 97 w 766"/>
                  <a:gd name="T67" fmla="*/ 637 h 765"/>
                  <a:gd name="T68" fmla="*/ 68 w 766"/>
                  <a:gd name="T69" fmla="*/ 602 h 765"/>
                  <a:gd name="T70" fmla="*/ 46 w 766"/>
                  <a:gd name="T71" fmla="*/ 562 h 765"/>
                  <a:gd name="T72" fmla="*/ 26 w 766"/>
                  <a:gd name="T73" fmla="*/ 521 h 765"/>
                  <a:gd name="T74" fmla="*/ 12 w 766"/>
                  <a:gd name="T75" fmla="*/ 477 h 765"/>
                  <a:gd name="T76" fmla="*/ 3 w 766"/>
                  <a:gd name="T77" fmla="*/ 431 h 765"/>
                  <a:gd name="T78" fmla="*/ 0 w 766"/>
                  <a:gd name="T79" fmla="*/ 383 h 765"/>
                  <a:gd name="T80" fmla="*/ 3 w 766"/>
                  <a:gd name="T81" fmla="*/ 334 h 765"/>
                  <a:gd name="T82" fmla="*/ 12 w 766"/>
                  <a:gd name="T83" fmla="*/ 288 h 765"/>
                  <a:gd name="T84" fmla="*/ 26 w 766"/>
                  <a:gd name="T85" fmla="*/ 244 h 765"/>
                  <a:gd name="T86" fmla="*/ 46 w 766"/>
                  <a:gd name="T87" fmla="*/ 203 h 765"/>
                  <a:gd name="T88" fmla="*/ 68 w 766"/>
                  <a:gd name="T89" fmla="*/ 164 h 765"/>
                  <a:gd name="T90" fmla="*/ 97 w 766"/>
                  <a:gd name="T91" fmla="*/ 128 h 765"/>
                  <a:gd name="T92" fmla="*/ 128 w 766"/>
                  <a:gd name="T93" fmla="*/ 96 h 765"/>
                  <a:gd name="T94" fmla="*/ 165 w 766"/>
                  <a:gd name="T95" fmla="*/ 68 h 765"/>
                  <a:gd name="T96" fmla="*/ 203 w 766"/>
                  <a:gd name="T97" fmla="*/ 45 h 765"/>
                  <a:gd name="T98" fmla="*/ 244 w 766"/>
                  <a:gd name="T99" fmla="*/ 26 h 765"/>
                  <a:gd name="T100" fmla="*/ 289 w 766"/>
                  <a:gd name="T101" fmla="*/ 11 h 765"/>
                  <a:gd name="T102" fmla="*/ 336 w 766"/>
                  <a:gd name="T103" fmla="*/ 3 h 765"/>
                  <a:gd name="T104" fmla="*/ 383 w 766"/>
                  <a:gd name="T105" fmla="*/ 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6" h="765">
                    <a:moveTo>
                      <a:pt x="383" y="0"/>
                    </a:moveTo>
                    <a:lnTo>
                      <a:pt x="431" y="3"/>
                    </a:lnTo>
                    <a:lnTo>
                      <a:pt x="477" y="11"/>
                    </a:lnTo>
                    <a:lnTo>
                      <a:pt x="522" y="26"/>
                    </a:lnTo>
                    <a:lnTo>
                      <a:pt x="563" y="45"/>
                    </a:lnTo>
                    <a:lnTo>
                      <a:pt x="602" y="68"/>
                    </a:lnTo>
                    <a:lnTo>
                      <a:pt x="638" y="96"/>
                    </a:lnTo>
                    <a:lnTo>
                      <a:pt x="670" y="128"/>
                    </a:lnTo>
                    <a:lnTo>
                      <a:pt x="698" y="164"/>
                    </a:lnTo>
                    <a:lnTo>
                      <a:pt x="722" y="203"/>
                    </a:lnTo>
                    <a:lnTo>
                      <a:pt x="740" y="244"/>
                    </a:lnTo>
                    <a:lnTo>
                      <a:pt x="755" y="288"/>
                    </a:lnTo>
                    <a:lnTo>
                      <a:pt x="763" y="334"/>
                    </a:lnTo>
                    <a:lnTo>
                      <a:pt x="766" y="383"/>
                    </a:lnTo>
                    <a:lnTo>
                      <a:pt x="763" y="431"/>
                    </a:lnTo>
                    <a:lnTo>
                      <a:pt x="755" y="477"/>
                    </a:lnTo>
                    <a:lnTo>
                      <a:pt x="740" y="521"/>
                    </a:lnTo>
                    <a:lnTo>
                      <a:pt x="722" y="562"/>
                    </a:lnTo>
                    <a:lnTo>
                      <a:pt x="698" y="602"/>
                    </a:lnTo>
                    <a:lnTo>
                      <a:pt x="670" y="637"/>
                    </a:lnTo>
                    <a:lnTo>
                      <a:pt x="638" y="669"/>
                    </a:lnTo>
                    <a:lnTo>
                      <a:pt x="602" y="697"/>
                    </a:lnTo>
                    <a:lnTo>
                      <a:pt x="563" y="721"/>
                    </a:lnTo>
                    <a:lnTo>
                      <a:pt x="522" y="740"/>
                    </a:lnTo>
                    <a:lnTo>
                      <a:pt x="477" y="754"/>
                    </a:lnTo>
                    <a:lnTo>
                      <a:pt x="431" y="763"/>
                    </a:lnTo>
                    <a:lnTo>
                      <a:pt x="383" y="765"/>
                    </a:lnTo>
                    <a:lnTo>
                      <a:pt x="336" y="763"/>
                    </a:lnTo>
                    <a:lnTo>
                      <a:pt x="289" y="754"/>
                    </a:lnTo>
                    <a:lnTo>
                      <a:pt x="244" y="740"/>
                    </a:lnTo>
                    <a:lnTo>
                      <a:pt x="203" y="721"/>
                    </a:lnTo>
                    <a:lnTo>
                      <a:pt x="165" y="697"/>
                    </a:lnTo>
                    <a:lnTo>
                      <a:pt x="128" y="669"/>
                    </a:lnTo>
                    <a:lnTo>
                      <a:pt x="97" y="637"/>
                    </a:lnTo>
                    <a:lnTo>
                      <a:pt x="68" y="602"/>
                    </a:lnTo>
                    <a:lnTo>
                      <a:pt x="46" y="562"/>
                    </a:lnTo>
                    <a:lnTo>
                      <a:pt x="26" y="521"/>
                    </a:lnTo>
                    <a:lnTo>
                      <a:pt x="12" y="477"/>
                    </a:lnTo>
                    <a:lnTo>
                      <a:pt x="3" y="431"/>
                    </a:lnTo>
                    <a:lnTo>
                      <a:pt x="0" y="383"/>
                    </a:lnTo>
                    <a:lnTo>
                      <a:pt x="3" y="334"/>
                    </a:lnTo>
                    <a:lnTo>
                      <a:pt x="12" y="288"/>
                    </a:lnTo>
                    <a:lnTo>
                      <a:pt x="26" y="244"/>
                    </a:lnTo>
                    <a:lnTo>
                      <a:pt x="46" y="203"/>
                    </a:lnTo>
                    <a:lnTo>
                      <a:pt x="68" y="164"/>
                    </a:lnTo>
                    <a:lnTo>
                      <a:pt x="97" y="128"/>
                    </a:lnTo>
                    <a:lnTo>
                      <a:pt x="128" y="96"/>
                    </a:lnTo>
                    <a:lnTo>
                      <a:pt x="165" y="68"/>
                    </a:lnTo>
                    <a:lnTo>
                      <a:pt x="203" y="45"/>
                    </a:lnTo>
                    <a:lnTo>
                      <a:pt x="244" y="26"/>
                    </a:lnTo>
                    <a:lnTo>
                      <a:pt x="289" y="11"/>
                    </a:lnTo>
                    <a:lnTo>
                      <a:pt x="336" y="3"/>
                    </a:lnTo>
                    <a:lnTo>
                      <a:pt x="3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Freeform 25">
                <a:extLst>
                  <a:ext uri="{FF2B5EF4-FFF2-40B4-BE49-F238E27FC236}">
                    <a16:creationId xmlns:a16="http://schemas.microsoft.com/office/drawing/2014/main" id="{656994EF-68B6-477F-8EAB-7BCA9ED8D646}"/>
                  </a:ext>
                </a:extLst>
              </p:cNvPr>
              <p:cNvSpPr>
                <a:spLocks/>
              </p:cNvSpPr>
              <p:nvPr/>
            </p:nvSpPr>
            <p:spPr bwMode="auto">
              <a:xfrm>
                <a:off x="-169863" y="5294313"/>
                <a:ext cx="1346200" cy="1066800"/>
              </a:xfrm>
              <a:custGeom>
                <a:avLst/>
                <a:gdLst>
                  <a:gd name="T0" fmla="*/ 3233 w 3393"/>
                  <a:gd name="T1" fmla="*/ 14 h 2689"/>
                  <a:gd name="T2" fmla="*/ 3340 w 3393"/>
                  <a:gd name="T3" fmla="*/ 81 h 2689"/>
                  <a:gd name="T4" fmla="*/ 3392 w 3393"/>
                  <a:gd name="T5" fmla="*/ 202 h 2689"/>
                  <a:gd name="T6" fmla="*/ 3366 w 3393"/>
                  <a:gd name="T7" fmla="*/ 362 h 2689"/>
                  <a:gd name="T8" fmla="*/ 3271 w 3393"/>
                  <a:gd name="T9" fmla="*/ 554 h 2689"/>
                  <a:gd name="T10" fmla="*/ 3117 w 3393"/>
                  <a:gd name="T11" fmla="*/ 772 h 2689"/>
                  <a:gd name="T12" fmla="*/ 2913 w 3393"/>
                  <a:gd name="T13" fmla="*/ 1007 h 2689"/>
                  <a:gd name="T14" fmla="*/ 2669 w 3393"/>
                  <a:gd name="T15" fmla="*/ 1252 h 2689"/>
                  <a:gd name="T16" fmla="*/ 2394 w 3393"/>
                  <a:gd name="T17" fmla="*/ 1500 h 2689"/>
                  <a:gd name="T18" fmla="*/ 2097 w 3393"/>
                  <a:gd name="T19" fmla="*/ 1744 h 2689"/>
                  <a:gd name="T20" fmla="*/ 1789 w 3393"/>
                  <a:gd name="T21" fmla="*/ 1974 h 2689"/>
                  <a:gd name="T22" fmla="*/ 1477 w 3393"/>
                  <a:gd name="T23" fmla="*/ 2185 h 2689"/>
                  <a:gd name="T24" fmla="*/ 1171 w 3393"/>
                  <a:gd name="T25" fmla="*/ 2369 h 2689"/>
                  <a:gd name="T26" fmla="*/ 881 w 3393"/>
                  <a:gd name="T27" fmla="*/ 2518 h 2689"/>
                  <a:gd name="T28" fmla="*/ 617 w 3393"/>
                  <a:gd name="T29" fmla="*/ 2625 h 2689"/>
                  <a:gd name="T30" fmla="*/ 387 w 3393"/>
                  <a:gd name="T31" fmla="*/ 2682 h 2689"/>
                  <a:gd name="T32" fmla="*/ 206 w 3393"/>
                  <a:gd name="T33" fmla="*/ 2682 h 2689"/>
                  <a:gd name="T34" fmla="*/ 77 w 3393"/>
                  <a:gd name="T35" fmla="*/ 2623 h 2689"/>
                  <a:gd name="T36" fmla="*/ 5 w 3393"/>
                  <a:gd name="T37" fmla="*/ 2498 h 2689"/>
                  <a:gd name="T38" fmla="*/ 11 w 3393"/>
                  <a:gd name="T39" fmla="*/ 2355 h 2689"/>
                  <a:gd name="T40" fmla="*/ 74 w 3393"/>
                  <a:gd name="T41" fmla="*/ 2214 h 2689"/>
                  <a:gd name="T42" fmla="*/ 162 w 3393"/>
                  <a:gd name="T43" fmla="*/ 2086 h 2689"/>
                  <a:gd name="T44" fmla="*/ 239 w 3393"/>
                  <a:gd name="T45" fmla="*/ 2019 h 2689"/>
                  <a:gd name="T46" fmla="*/ 327 w 3393"/>
                  <a:gd name="T47" fmla="*/ 2020 h 2689"/>
                  <a:gd name="T48" fmla="*/ 400 w 3393"/>
                  <a:gd name="T49" fmla="*/ 2077 h 2689"/>
                  <a:gd name="T50" fmla="*/ 424 w 3393"/>
                  <a:gd name="T51" fmla="*/ 2166 h 2689"/>
                  <a:gd name="T52" fmla="*/ 371 w 3393"/>
                  <a:gd name="T53" fmla="*/ 2265 h 2689"/>
                  <a:gd name="T54" fmla="*/ 304 w 3393"/>
                  <a:gd name="T55" fmla="*/ 2368 h 2689"/>
                  <a:gd name="T56" fmla="*/ 281 w 3393"/>
                  <a:gd name="T57" fmla="*/ 2427 h 2689"/>
                  <a:gd name="T58" fmla="*/ 380 w 3393"/>
                  <a:gd name="T59" fmla="*/ 2421 h 2689"/>
                  <a:gd name="T60" fmla="*/ 581 w 3393"/>
                  <a:gd name="T61" fmla="*/ 2361 h 2689"/>
                  <a:gd name="T62" fmla="*/ 833 w 3393"/>
                  <a:gd name="T63" fmla="*/ 2236 h 2689"/>
                  <a:gd name="T64" fmla="*/ 879 w 3393"/>
                  <a:gd name="T65" fmla="*/ 2052 h 2689"/>
                  <a:gd name="T66" fmla="*/ 718 w 3393"/>
                  <a:gd name="T67" fmla="*/ 1799 h 2689"/>
                  <a:gd name="T68" fmla="*/ 632 w 3393"/>
                  <a:gd name="T69" fmla="*/ 1507 h 2689"/>
                  <a:gd name="T70" fmla="*/ 631 w 3393"/>
                  <a:gd name="T71" fmla="*/ 1207 h 2689"/>
                  <a:gd name="T72" fmla="*/ 710 w 3393"/>
                  <a:gd name="T73" fmla="*/ 919 h 2689"/>
                  <a:gd name="T74" fmla="*/ 850 w 3393"/>
                  <a:gd name="T75" fmla="*/ 684 h 2689"/>
                  <a:gd name="T76" fmla="*/ 1053 w 3393"/>
                  <a:gd name="T77" fmla="*/ 485 h 2689"/>
                  <a:gd name="T78" fmla="*/ 1311 w 3393"/>
                  <a:gd name="T79" fmla="*/ 340 h 2689"/>
                  <a:gd name="T80" fmla="*/ 1619 w 3393"/>
                  <a:gd name="T81" fmla="*/ 271 h 2689"/>
                  <a:gd name="T82" fmla="*/ 1914 w 3393"/>
                  <a:gd name="T83" fmla="*/ 287 h 2689"/>
                  <a:gd name="T84" fmla="*/ 2181 w 3393"/>
                  <a:gd name="T85" fmla="*/ 376 h 2689"/>
                  <a:gd name="T86" fmla="*/ 2419 w 3393"/>
                  <a:gd name="T87" fmla="*/ 536 h 2689"/>
                  <a:gd name="T88" fmla="*/ 2608 w 3393"/>
                  <a:gd name="T89" fmla="*/ 751 h 2689"/>
                  <a:gd name="T90" fmla="*/ 2745 w 3393"/>
                  <a:gd name="T91" fmla="*/ 804 h 2689"/>
                  <a:gd name="T92" fmla="*/ 2883 w 3393"/>
                  <a:gd name="T93" fmla="*/ 671 h 2689"/>
                  <a:gd name="T94" fmla="*/ 3002 w 3393"/>
                  <a:gd name="T95" fmla="*/ 531 h 2689"/>
                  <a:gd name="T96" fmla="*/ 3090 w 3393"/>
                  <a:gd name="T97" fmla="*/ 404 h 2689"/>
                  <a:gd name="T98" fmla="*/ 3136 w 3393"/>
                  <a:gd name="T99" fmla="*/ 308 h 2689"/>
                  <a:gd name="T100" fmla="*/ 3130 w 3393"/>
                  <a:gd name="T101" fmla="*/ 278 h 2689"/>
                  <a:gd name="T102" fmla="*/ 3066 w 3393"/>
                  <a:gd name="T103" fmla="*/ 286 h 2689"/>
                  <a:gd name="T104" fmla="*/ 2944 w 3393"/>
                  <a:gd name="T105" fmla="*/ 326 h 2689"/>
                  <a:gd name="T106" fmla="*/ 2832 w 3393"/>
                  <a:gd name="T107" fmla="*/ 350 h 2689"/>
                  <a:gd name="T108" fmla="*/ 2754 w 3393"/>
                  <a:gd name="T109" fmla="*/ 303 h 2689"/>
                  <a:gd name="T110" fmla="*/ 2718 w 3393"/>
                  <a:gd name="T111" fmla="*/ 213 h 2689"/>
                  <a:gd name="T112" fmla="*/ 2751 w 3393"/>
                  <a:gd name="T113" fmla="*/ 121 h 2689"/>
                  <a:gd name="T114" fmla="*/ 2885 w 3393"/>
                  <a:gd name="T115" fmla="*/ 53 h 2689"/>
                  <a:gd name="T116" fmla="*/ 3086 w 3393"/>
                  <a:gd name="T117" fmla="*/ 3 h 2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93" h="2689">
                    <a:moveTo>
                      <a:pt x="3136" y="0"/>
                    </a:moveTo>
                    <a:lnTo>
                      <a:pt x="3169" y="2"/>
                    </a:lnTo>
                    <a:lnTo>
                      <a:pt x="3202" y="6"/>
                    </a:lnTo>
                    <a:lnTo>
                      <a:pt x="3233" y="14"/>
                    </a:lnTo>
                    <a:lnTo>
                      <a:pt x="3262" y="24"/>
                    </a:lnTo>
                    <a:lnTo>
                      <a:pt x="3290" y="39"/>
                    </a:lnTo>
                    <a:lnTo>
                      <a:pt x="3316" y="58"/>
                    </a:lnTo>
                    <a:lnTo>
                      <a:pt x="3340" y="81"/>
                    </a:lnTo>
                    <a:lnTo>
                      <a:pt x="3361" y="108"/>
                    </a:lnTo>
                    <a:lnTo>
                      <a:pt x="3376" y="137"/>
                    </a:lnTo>
                    <a:lnTo>
                      <a:pt x="3387" y="168"/>
                    </a:lnTo>
                    <a:lnTo>
                      <a:pt x="3392" y="202"/>
                    </a:lnTo>
                    <a:lnTo>
                      <a:pt x="3393" y="239"/>
                    </a:lnTo>
                    <a:lnTo>
                      <a:pt x="3388" y="278"/>
                    </a:lnTo>
                    <a:lnTo>
                      <a:pt x="3379" y="318"/>
                    </a:lnTo>
                    <a:lnTo>
                      <a:pt x="3366" y="362"/>
                    </a:lnTo>
                    <a:lnTo>
                      <a:pt x="3348" y="407"/>
                    </a:lnTo>
                    <a:lnTo>
                      <a:pt x="3327" y="454"/>
                    </a:lnTo>
                    <a:lnTo>
                      <a:pt x="3301" y="504"/>
                    </a:lnTo>
                    <a:lnTo>
                      <a:pt x="3271" y="554"/>
                    </a:lnTo>
                    <a:lnTo>
                      <a:pt x="3238" y="606"/>
                    </a:lnTo>
                    <a:lnTo>
                      <a:pt x="3201" y="660"/>
                    </a:lnTo>
                    <a:lnTo>
                      <a:pt x="3161" y="716"/>
                    </a:lnTo>
                    <a:lnTo>
                      <a:pt x="3117" y="772"/>
                    </a:lnTo>
                    <a:lnTo>
                      <a:pt x="3071" y="829"/>
                    </a:lnTo>
                    <a:lnTo>
                      <a:pt x="3021" y="888"/>
                    </a:lnTo>
                    <a:lnTo>
                      <a:pt x="2968" y="947"/>
                    </a:lnTo>
                    <a:lnTo>
                      <a:pt x="2913" y="1007"/>
                    </a:lnTo>
                    <a:lnTo>
                      <a:pt x="2855" y="1068"/>
                    </a:lnTo>
                    <a:lnTo>
                      <a:pt x="2796" y="1129"/>
                    </a:lnTo>
                    <a:lnTo>
                      <a:pt x="2733" y="1190"/>
                    </a:lnTo>
                    <a:lnTo>
                      <a:pt x="2669" y="1252"/>
                    </a:lnTo>
                    <a:lnTo>
                      <a:pt x="2603" y="1314"/>
                    </a:lnTo>
                    <a:lnTo>
                      <a:pt x="2535" y="1376"/>
                    </a:lnTo>
                    <a:lnTo>
                      <a:pt x="2465" y="1438"/>
                    </a:lnTo>
                    <a:lnTo>
                      <a:pt x="2394" y="1500"/>
                    </a:lnTo>
                    <a:lnTo>
                      <a:pt x="2322" y="1561"/>
                    </a:lnTo>
                    <a:lnTo>
                      <a:pt x="2248" y="1623"/>
                    </a:lnTo>
                    <a:lnTo>
                      <a:pt x="2173" y="1684"/>
                    </a:lnTo>
                    <a:lnTo>
                      <a:pt x="2097" y="1744"/>
                    </a:lnTo>
                    <a:lnTo>
                      <a:pt x="2021" y="1803"/>
                    </a:lnTo>
                    <a:lnTo>
                      <a:pt x="1944" y="1861"/>
                    </a:lnTo>
                    <a:lnTo>
                      <a:pt x="1866" y="1918"/>
                    </a:lnTo>
                    <a:lnTo>
                      <a:pt x="1789" y="1974"/>
                    </a:lnTo>
                    <a:lnTo>
                      <a:pt x="1710" y="2029"/>
                    </a:lnTo>
                    <a:lnTo>
                      <a:pt x="1632" y="2082"/>
                    </a:lnTo>
                    <a:lnTo>
                      <a:pt x="1555" y="2135"/>
                    </a:lnTo>
                    <a:lnTo>
                      <a:pt x="1477" y="2185"/>
                    </a:lnTo>
                    <a:lnTo>
                      <a:pt x="1399" y="2234"/>
                    </a:lnTo>
                    <a:lnTo>
                      <a:pt x="1323" y="2281"/>
                    </a:lnTo>
                    <a:lnTo>
                      <a:pt x="1246" y="2325"/>
                    </a:lnTo>
                    <a:lnTo>
                      <a:pt x="1171" y="2369"/>
                    </a:lnTo>
                    <a:lnTo>
                      <a:pt x="1097" y="2409"/>
                    </a:lnTo>
                    <a:lnTo>
                      <a:pt x="1024" y="2449"/>
                    </a:lnTo>
                    <a:lnTo>
                      <a:pt x="952" y="2485"/>
                    </a:lnTo>
                    <a:lnTo>
                      <a:pt x="881" y="2518"/>
                    </a:lnTo>
                    <a:lnTo>
                      <a:pt x="813" y="2549"/>
                    </a:lnTo>
                    <a:lnTo>
                      <a:pt x="746" y="2577"/>
                    </a:lnTo>
                    <a:lnTo>
                      <a:pt x="680" y="2602"/>
                    </a:lnTo>
                    <a:lnTo>
                      <a:pt x="617" y="2625"/>
                    </a:lnTo>
                    <a:lnTo>
                      <a:pt x="556" y="2644"/>
                    </a:lnTo>
                    <a:lnTo>
                      <a:pt x="498" y="2660"/>
                    </a:lnTo>
                    <a:lnTo>
                      <a:pt x="441" y="2672"/>
                    </a:lnTo>
                    <a:lnTo>
                      <a:pt x="387" y="2682"/>
                    </a:lnTo>
                    <a:lnTo>
                      <a:pt x="337" y="2687"/>
                    </a:lnTo>
                    <a:lnTo>
                      <a:pt x="289" y="2689"/>
                    </a:lnTo>
                    <a:lnTo>
                      <a:pt x="245" y="2688"/>
                    </a:lnTo>
                    <a:lnTo>
                      <a:pt x="206" y="2682"/>
                    </a:lnTo>
                    <a:lnTo>
                      <a:pt x="169" y="2673"/>
                    </a:lnTo>
                    <a:lnTo>
                      <a:pt x="135" y="2660"/>
                    </a:lnTo>
                    <a:lnTo>
                      <a:pt x="104" y="2643"/>
                    </a:lnTo>
                    <a:lnTo>
                      <a:pt x="77" y="2623"/>
                    </a:lnTo>
                    <a:lnTo>
                      <a:pt x="53" y="2598"/>
                    </a:lnTo>
                    <a:lnTo>
                      <a:pt x="31" y="2566"/>
                    </a:lnTo>
                    <a:lnTo>
                      <a:pt x="14" y="2532"/>
                    </a:lnTo>
                    <a:lnTo>
                      <a:pt x="5" y="2498"/>
                    </a:lnTo>
                    <a:lnTo>
                      <a:pt x="0" y="2463"/>
                    </a:lnTo>
                    <a:lnTo>
                      <a:pt x="0" y="2428"/>
                    </a:lnTo>
                    <a:lnTo>
                      <a:pt x="4" y="2392"/>
                    </a:lnTo>
                    <a:lnTo>
                      <a:pt x="11" y="2355"/>
                    </a:lnTo>
                    <a:lnTo>
                      <a:pt x="23" y="2319"/>
                    </a:lnTo>
                    <a:lnTo>
                      <a:pt x="37" y="2284"/>
                    </a:lnTo>
                    <a:lnTo>
                      <a:pt x="55" y="2249"/>
                    </a:lnTo>
                    <a:lnTo>
                      <a:pt x="74" y="2214"/>
                    </a:lnTo>
                    <a:lnTo>
                      <a:pt x="94" y="2180"/>
                    </a:lnTo>
                    <a:lnTo>
                      <a:pt x="116" y="2147"/>
                    </a:lnTo>
                    <a:lnTo>
                      <a:pt x="139" y="2116"/>
                    </a:lnTo>
                    <a:lnTo>
                      <a:pt x="162" y="2086"/>
                    </a:lnTo>
                    <a:lnTo>
                      <a:pt x="184" y="2057"/>
                    </a:lnTo>
                    <a:lnTo>
                      <a:pt x="201" y="2041"/>
                    </a:lnTo>
                    <a:lnTo>
                      <a:pt x="219" y="2028"/>
                    </a:lnTo>
                    <a:lnTo>
                      <a:pt x="239" y="2019"/>
                    </a:lnTo>
                    <a:lnTo>
                      <a:pt x="260" y="2014"/>
                    </a:lnTo>
                    <a:lnTo>
                      <a:pt x="282" y="2012"/>
                    </a:lnTo>
                    <a:lnTo>
                      <a:pt x="304" y="2014"/>
                    </a:lnTo>
                    <a:lnTo>
                      <a:pt x="327" y="2020"/>
                    </a:lnTo>
                    <a:lnTo>
                      <a:pt x="348" y="2030"/>
                    </a:lnTo>
                    <a:lnTo>
                      <a:pt x="368" y="2045"/>
                    </a:lnTo>
                    <a:lnTo>
                      <a:pt x="383" y="2059"/>
                    </a:lnTo>
                    <a:lnTo>
                      <a:pt x="400" y="2077"/>
                    </a:lnTo>
                    <a:lnTo>
                      <a:pt x="412" y="2098"/>
                    </a:lnTo>
                    <a:lnTo>
                      <a:pt x="420" y="2119"/>
                    </a:lnTo>
                    <a:lnTo>
                      <a:pt x="424" y="2142"/>
                    </a:lnTo>
                    <a:lnTo>
                      <a:pt x="424" y="2166"/>
                    </a:lnTo>
                    <a:lnTo>
                      <a:pt x="419" y="2189"/>
                    </a:lnTo>
                    <a:lnTo>
                      <a:pt x="410" y="2212"/>
                    </a:lnTo>
                    <a:lnTo>
                      <a:pt x="397" y="2231"/>
                    </a:lnTo>
                    <a:lnTo>
                      <a:pt x="371" y="2265"/>
                    </a:lnTo>
                    <a:lnTo>
                      <a:pt x="349" y="2295"/>
                    </a:lnTo>
                    <a:lnTo>
                      <a:pt x="331" y="2322"/>
                    </a:lnTo>
                    <a:lnTo>
                      <a:pt x="317" y="2347"/>
                    </a:lnTo>
                    <a:lnTo>
                      <a:pt x="304" y="2368"/>
                    </a:lnTo>
                    <a:lnTo>
                      <a:pt x="295" y="2386"/>
                    </a:lnTo>
                    <a:lnTo>
                      <a:pt x="289" y="2402"/>
                    </a:lnTo>
                    <a:lnTo>
                      <a:pt x="284" y="2415"/>
                    </a:lnTo>
                    <a:lnTo>
                      <a:pt x="281" y="2427"/>
                    </a:lnTo>
                    <a:lnTo>
                      <a:pt x="279" y="2435"/>
                    </a:lnTo>
                    <a:lnTo>
                      <a:pt x="307" y="2432"/>
                    </a:lnTo>
                    <a:lnTo>
                      <a:pt x="341" y="2428"/>
                    </a:lnTo>
                    <a:lnTo>
                      <a:pt x="380" y="2421"/>
                    </a:lnTo>
                    <a:lnTo>
                      <a:pt x="425" y="2410"/>
                    </a:lnTo>
                    <a:lnTo>
                      <a:pt x="473" y="2397"/>
                    </a:lnTo>
                    <a:lnTo>
                      <a:pt x="525" y="2380"/>
                    </a:lnTo>
                    <a:lnTo>
                      <a:pt x="581" y="2361"/>
                    </a:lnTo>
                    <a:lnTo>
                      <a:pt x="640" y="2336"/>
                    </a:lnTo>
                    <a:lnTo>
                      <a:pt x="702" y="2307"/>
                    </a:lnTo>
                    <a:lnTo>
                      <a:pt x="766" y="2274"/>
                    </a:lnTo>
                    <a:lnTo>
                      <a:pt x="833" y="2236"/>
                    </a:lnTo>
                    <a:lnTo>
                      <a:pt x="900" y="2193"/>
                    </a:lnTo>
                    <a:lnTo>
                      <a:pt x="968" y="2144"/>
                    </a:lnTo>
                    <a:lnTo>
                      <a:pt x="923" y="2100"/>
                    </a:lnTo>
                    <a:lnTo>
                      <a:pt x="879" y="2052"/>
                    </a:lnTo>
                    <a:lnTo>
                      <a:pt x="839" y="2001"/>
                    </a:lnTo>
                    <a:lnTo>
                      <a:pt x="793" y="1935"/>
                    </a:lnTo>
                    <a:lnTo>
                      <a:pt x="753" y="1868"/>
                    </a:lnTo>
                    <a:lnTo>
                      <a:pt x="718" y="1799"/>
                    </a:lnTo>
                    <a:lnTo>
                      <a:pt x="689" y="1727"/>
                    </a:lnTo>
                    <a:lnTo>
                      <a:pt x="665" y="1655"/>
                    </a:lnTo>
                    <a:lnTo>
                      <a:pt x="645" y="1580"/>
                    </a:lnTo>
                    <a:lnTo>
                      <a:pt x="632" y="1507"/>
                    </a:lnTo>
                    <a:lnTo>
                      <a:pt x="625" y="1431"/>
                    </a:lnTo>
                    <a:lnTo>
                      <a:pt x="621" y="1357"/>
                    </a:lnTo>
                    <a:lnTo>
                      <a:pt x="623" y="1282"/>
                    </a:lnTo>
                    <a:lnTo>
                      <a:pt x="631" y="1207"/>
                    </a:lnTo>
                    <a:lnTo>
                      <a:pt x="643" y="1133"/>
                    </a:lnTo>
                    <a:lnTo>
                      <a:pt x="661" y="1060"/>
                    </a:lnTo>
                    <a:lnTo>
                      <a:pt x="683" y="989"/>
                    </a:lnTo>
                    <a:lnTo>
                      <a:pt x="710" y="919"/>
                    </a:lnTo>
                    <a:lnTo>
                      <a:pt x="739" y="858"/>
                    </a:lnTo>
                    <a:lnTo>
                      <a:pt x="773" y="798"/>
                    </a:lnTo>
                    <a:lnTo>
                      <a:pt x="810" y="740"/>
                    </a:lnTo>
                    <a:lnTo>
                      <a:pt x="850" y="684"/>
                    </a:lnTo>
                    <a:lnTo>
                      <a:pt x="896" y="630"/>
                    </a:lnTo>
                    <a:lnTo>
                      <a:pt x="945" y="578"/>
                    </a:lnTo>
                    <a:lnTo>
                      <a:pt x="996" y="530"/>
                    </a:lnTo>
                    <a:lnTo>
                      <a:pt x="1053" y="485"/>
                    </a:lnTo>
                    <a:lnTo>
                      <a:pt x="1115" y="441"/>
                    </a:lnTo>
                    <a:lnTo>
                      <a:pt x="1179" y="403"/>
                    </a:lnTo>
                    <a:lnTo>
                      <a:pt x="1245" y="369"/>
                    </a:lnTo>
                    <a:lnTo>
                      <a:pt x="1311" y="340"/>
                    </a:lnTo>
                    <a:lnTo>
                      <a:pt x="1380" y="316"/>
                    </a:lnTo>
                    <a:lnTo>
                      <a:pt x="1449" y="298"/>
                    </a:lnTo>
                    <a:lnTo>
                      <a:pt x="1534" y="280"/>
                    </a:lnTo>
                    <a:lnTo>
                      <a:pt x="1619" y="271"/>
                    </a:lnTo>
                    <a:lnTo>
                      <a:pt x="1704" y="266"/>
                    </a:lnTo>
                    <a:lnTo>
                      <a:pt x="1774" y="270"/>
                    </a:lnTo>
                    <a:lnTo>
                      <a:pt x="1845" y="276"/>
                    </a:lnTo>
                    <a:lnTo>
                      <a:pt x="1914" y="287"/>
                    </a:lnTo>
                    <a:lnTo>
                      <a:pt x="1982" y="303"/>
                    </a:lnTo>
                    <a:lnTo>
                      <a:pt x="2050" y="323"/>
                    </a:lnTo>
                    <a:lnTo>
                      <a:pt x="2116" y="348"/>
                    </a:lnTo>
                    <a:lnTo>
                      <a:pt x="2181" y="376"/>
                    </a:lnTo>
                    <a:lnTo>
                      <a:pt x="2243" y="410"/>
                    </a:lnTo>
                    <a:lnTo>
                      <a:pt x="2304" y="448"/>
                    </a:lnTo>
                    <a:lnTo>
                      <a:pt x="2363" y="489"/>
                    </a:lnTo>
                    <a:lnTo>
                      <a:pt x="2419" y="536"/>
                    </a:lnTo>
                    <a:lnTo>
                      <a:pt x="2473" y="585"/>
                    </a:lnTo>
                    <a:lnTo>
                      <a:pt x="2523" y="640"/>
                    </a:lnTo>
                    <a:lnTo>
                      <a:pt x="2571" y="699"/>
                    </a:lnTo>
                    <a:lnTo>
                      <a:pt x="2608" y="751"/>
                    </a:lnTo>
                    <a:lnTo>
                      <a:pt x="2641" y="806"/>
                    </a:lnTo>
                    <a:lnTo>
                      <a:pt x="2671" y="861"/>
                    </a:lnTo>
                    <a:lnTo>
                      <a:pt x="2708" y="833"/>
                    </a:lnTo>
                    <a:lnTo>
                      <a:pt x="2745" y="804"/>
                    </a:lnTo>
                    <a:lnTo>
                      <a:pt x="2781" y="772"/>
                    </a:lnTo>
                    <a:lnTo>
                      <a:pt x="2816" y="740"/>
                    </a:lnTo>
                    <a:lnTo>
                      <a:pt x="2850" y="705"/>
                    </a:lnTo>
                    <a:lnTo>
                      <a:pt x="2883" y="671"/>
                    </a:lnTo>
                    <a:lnTo>
                      <a:pt x="2915" y="636"/>
                    </a:lnTo>
                    <a:lnTo>
                      <a:pt x="2947" y="601"/>
                    </a:lnTo>
                    <a:lnTo>
                      <a:pt x="2976" y="566"/>
                    </a:lnTo>
                    <a:lnTo>
                      <a:pt x="3002" y="531"/>
                    </a:lnTo>
                    <a:lnTo>
                      <a:pt x="3028" y="497"/>
                    </a:lnTo>
                    <a:lnTo>
                      <a:pt x="3051" y="465"/>
                    </a:lnTo>
                    <a:lnTo>
                      <a:pt x="3073" y="433"/>
                    </a:lnTo>
                    <a:lnTo>
                      <a:pt x="3090" y="404"/>
                    </a:lnTo>
                    <a:lnTo>
                      <a:pt x="3107" y="376"/>
                    </a:lnTo>
                    <a:lnTo>
                      <a:pt x="3119" y="350"/>
                    </a:lnTo>
                    <a:lnTo>
                      <a:pt x="3129" y="328"/>
                    </a:lnTo>
                    <a:lnTo>
                      <a:pt x="3136" y="308"/>
                    </a:lnTo>
                    <a:lnTo>
                      <a:pt x="3139" y="291"/>
                    </a:lnTo>
                    <a:lnTo>
                      <a:pt x="3138" y="278"/>
                    </a:lnTo>
                    <a:lnTo>
                      <a:pt x="3134" y="278"/>
                    </a:lnTo>
                    <a:lnTo>
                      <a:pt x="3130" y="278"/>
                    </a:lnTo>
                    <a:lnTo>
                      <a:pt x="3118" y="278"/>
                    </a:lnTo>
                    <a:lnTo>
                      <a:pt x="3104" y="279"/>
                    </a:lnTo>
                    <a:lnTo>
                      <a:pt x="3086" y="282"/>
                    </a:lnTo>
                    <a:lnTo>
                      <a:pt x="3066" y="286"/>
                    </a:lnTo>
                    <a:lnTo>
                      <a:pt x="3041" y="292"/>
                    </a:lnTo>
                    <a:lnTo>
                      <a:pt x="3013" y="301"/>
                    </a:lnTo>
                    <a:lnTo>
                      <a:pt x="2981" y="312"/>
                    </a:lnTo>
                    <a:lnTo>
                      <a:pt x="2944" y="326"/>
                    </a:lnTo>
                    <a:lnTo>
                      <a:pt x="2904" y="342"/>
                    </a:lnTo>
                    <a:lnTo>
                      <a:pt x="2879" y="349"/>
                    </a:lnTo>
                    <a:lnTo>
                      <a:pt x="2854" y="352"/>
                    </a:lnTo>
                    <a:lnTo>
                      <a:pt x="2832" y="350"/>
                    </a:lnTo>
                    <a:lnTo>
                      <a:pt x="2809" y="344"/>
                    </a:lnTo>
                    <a:lnTo>
                      <a:pt x="2788" y="334"/>
                    </a:lnTo>
                    <a:lnTo>
                      <a:pt x="2769" y="320"/>
                    </a:lnTo>
                    <a:lnTo>
                      <a:pt x="2754" y="303"/>
                    </a:lnTo>
                    <a:lnTo>
                      <a:pt x="2740" y="282"/>
                    </a:lnTo>
                    <a:lnTo>
                      <a:pt x="2731" y="263"/>
                    </a:lnTo>
                    <a:lnTo>
                      <a:pt x="2722" y="239"/>
                    </a:lnTo>
                    <a:lnTo>
                      <a:pt x="2718" y="213"/>
                    </a:lnTo>
                    <a:lnTo>
                      <a:pt x="2720" y="188"/>
                    </a:lnTo>
                    <a:lnTo>
                      <a:pt x="2725" y="164"/>
                    </a:lnTo>
                    <a:lnTo>
                      <a:pt x="2736" y="141"/>
                    </a:lnTo>
                    <a:lnTo>
                      <a:pt x="2751" y="121"/>
                    </a:lnTo>
                    <a:lnTo>
                      <a:pt x="2770" y="104"/>
                    </a:lnTo>
                    <a:lnTo>
                      <a:pt x="2793" y="91"/>
                    </a:lnTo>
                    <a:lnTo>
                      <a:pt x="2838" y="72"/>
                    </a:lnTo>
                    <a:lnTo>
                      <a:pt x="2885" y="53"/>
                    </a:lnTo>
                    <a:lnTo>
                      <a:pt x="2934" y="37"/>
                    </a:lnTo>
                    <a:lnTo>
                      <a:pt x="2985" y="22"/>
                    </a:lnTo>
                    <a:lnTo>
                      <a:pt x="3036" y="11"/>
                    </a:lnTo>
                    <a:lnTo>
                      <a:pt x="3086" y="3"/>
                    </a:lnTo>
                    <a:lnTo>
                      <a:pt x="31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Freeform 26">
                <a:extLst>
                  <a:ext uri="{FF2B5EF4-FFF2-40B4-BE49-F238E27FC236}">
                    <a16:creationId xmlns:a16="http://schemas.microsoft.com/office/drawing/2014/main" id="{0DED54A7-8C7A-429F-BF37-42697684247F}"/>
                  </a:ext>
                </a:extLst>
              </p:cNvPr>
              <p:cNvSpPr>
                <a:spLocks/>
              </p:cNvSpPr>
              <p:nvPr/>
            </p:nvSpPr>
            <p:spPr bwMode="auto">
              <a:xfrm>
                <a:off x="396875" y="5838826"/>
                <a:ext cx="542925" cy="423863"/>
              </a:xfrm>
              <a:custGeom>
                <a:avLst/>
                <a:gdLst>
                  <a:gd name="T0" fmla="*/ 1368 w 1368"/>
                  <a:gd name="T1" fmla="*/ 0 h 1069"/>
                  <a:gd name="T2" fmla="*/ 1365 w 1368"/>
                  <a:gd name="T3" fmla="*/ 69 h 1069"/>
                  <a:gd name="T4" fmla="*/ 1358 w 1368"/>
                  <a:gd name="T5" fmla="*/ 139 h 1069"/>
                  <a:gd name="T6" fmla="*/ 1347 w 1368"/>
                  <a:gd name="T7" fmla="*/ 207 h 1069"/>
                  <a:gd name="T8" fmla="*/ 1330 w 1368"/>
                  <a:gd name="T9" fmla="*/ 274 h 1069"/>
                  <a:gd name="T10" fmla="*/ 1309 w 1368"/>
                  <a:gd name="T11" fmla="*/ 341 h 1069"/>
                  <a:gd name="T12" fmla="*/ 1284 w 1368"/>
                  <a:gd name="T13" fmla="*/ 406 h 1069"/>
                  <a:gd name="T14" fmla="*/ 1255 w 1368"/>
                  <a:gd name="T15" fmla="*/ 469 h 1069"/>
                  <a:gd name="T16" fmla="*/ 1222 w 1368"/>
                  <a:gd name="T17" fmla="*/ 530 h 1069"/>
                  <a:gd name="T18" fmla="*/ 1185 w 1368"/>
                  <a:gd name="T19" fmla="*/ 590 h 1069"/>
                  <a:gd name="T20" fmla="*/ 1144 w 1368"/>
                  <a:gd name="T21" fmla="*/ 648 h 1069"/>
                  <a:gd name="T22" fmla="*/ 1098 w 1368"/>
                  <a:gd name="T23" fmla="*/ 703 h 1069"/>
                  <a:gd name="T24" fmla="*/ 1048 w 1368"/>
                  <a:gd name="T25" fmla="*/ 756 h 1069"/>
                  <a:gd name="T26" fmla="*/ 994 w 1368"/>
                  <a:gd name="T27" fmla="*/ 805 h 1069"/>
                  <a:gd name="T28" fmla="*/ 936 w 1368"/>
                  <a:gd name="T29" fmla="*/ 852 h 1069"/>
                  <a:gd name="T30" fmla="*/ 871 w 1368"/>
                  <a:gd name="T31" fmla="*/ 897 h 1069"/>
                  <a:gd name="T32" fmla="*/ 804 w 1368"/>
                  <a:gd name="T33" fmla="*/ 938 h 1069"/>
                  <a:gd name="T34" fmla="*/ 734 w 1368"/>
                  <a:gd name="T35" fmla="*/ 972 h 1069"/>
                  <a:gd name="T36" fmla="*/ 663 w 1368"/>
                  <a:gd name="T37" fmla="*/ 1002 h 1069"/>
                  <a:gd name="T38" fmla="*/ 592 w 1368"/>
                  <a:gd name="T39" fmla="*/ 1026 h 1069"/>
                  <a:gd name="T40" fmla="*/ 518 w 1368"/>
                  <a:gd name="T41" fmla="*/ 1044 h 1069"/>
                  <a:gd name="T42" fmla="*/ 443 w 1368"/>
                  <a:gd name="T43" fmla="*/ 1058 h 1069"/>
                  <a:gd name="T44" fmla="*/ 369 w 1368"/>
                  <a:gd name="T45" fmla="*/ 1066 h 1069"/>
                  <a:gd name="T46" fmla="*/ 294 w 1368"/>
                  <a:gd name="T47" fmla="*/ 1069 h 1069"/>
                  <a:gd name="T48" fmla="*/ 220 w 1368"/>
                  <a:gd name="T49" fmla="*/ 1067 h 1069"/>
                  <a:gd name="T50" fmla="*/ 146 w 1368"/>
                  <a:gd name="T51" fmla="*/ 1060 h 1069"/>
                  <a:gd name="T52" fmla="*/ 73 w 1368"/>
                  <a:gd name="T53" fmla="*/ 1049 h 1069"/>
                  <a:gd name="T54" fmla="*/ 0 w 1368"/>
                  <a:gd name="T55" fmla="*/ 1031 h 1069"/>
                  <a:gd name="T56" fmla="*/ 91 w 1368"/>
                  <a:gd name="T57" fmla="*/ 973 h 1069"/>
                  <a:gd name="T58" fmla="*/ 186 w 1368"/>
                  <a:gd name="T59" fmla="*/ 911 h 1069"/>
                  <a:gd name="T60" fmla="*/ 284 w 1368"/>
                  <a:gd name="T61" fmla="*/ 846 h 1069"/>
                  <a:gd name="T62" fmla="*/ 384 w 1368"/>
                  <a:gd name="T63" fmla="*/ 777 h 1069"/>
                  <a:gd name="T64" fmla="*/ 487 w 1368"/>
                  <a:gd name="T65" fmla="*/ 706 h 1069"/>
                  <a:gd name="T66" fmla="*/ 592 w 1368"/>
                  <a:gd name="T67" fmla="*/ 630 h 1069"/>
                  <a:gd name="T68" fmla="*/ 696 w 1368"/>
                  <a:gd name="T69" fmla="*/ 553 h 1069"/>
                  <a:gd name="T70" fmla="*/ 803 w 1368"/>
                  <a:gd name="T71" fmla="*/ 472 h 1069"/>
                  <a:gd name="T72" fmla="*/ 905 w 1368"/>
                  <a:gd name="T73" fmla="*/ 390 h 1069"/>
                  <a:gd name="T74" fmla="*/ 1006 w 1368"/>
                  <a:gd name="T75" fmla="*/ 310 h 1069"/>
                  <a:gd name="T76" fmla="*/ 1102 w 1368"/>
                  <a:gd name="T77" fmla="*/ 230 h 1069"/>
                  <a:gd name="T78" fmla="*/ 1195 w 1368"/>
                  <a:gd name="T79" fmla="*/ 152 h 1069"/>
                  <a:gd name="T80" fmla="*/ 1284 w 1368"/>
                  <a:gd name="T81" fmla="*/ 76 h 1069"/>
                  <a:gd name="T82" fmla="*/ 1368 w 1368"/>
                  <a:gd name="T83" fmla="*/ 0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8" h="1069">
                    <a:moveTo>
                      <a:pt x="1368" y="0"/>
                    </a:moveTo>
                    <a:lnTo>
                      <a:pt x="1365" y="69"/>
                    </a:lnTo>
                    <a:lnTo>
                      <a:pt x="1358" y="139"/>
                    </a:lnTo>
                    <a:lnTo>
                      <a:pt x="1347" y="207"/>
                    </a:lnTo>
                    <a:lnTo>
                      <a:pt x="1330" y="274"/>
                    </a:lnTo>
                    <a:lnTo>
                      <a:pt x="1309" y="341"/>
                    </a:lnTo>
                    <a:lnTo>
                      <a:pt x="1284" y="406"/>
                    </a:lnTo>
                    <a:lnTo>
                      <a:pt x="1255" y="469"/>
                    </a:lnTo>
                    <a:lnTo>
                      <a:pt x="1222" y="530"/>
                    </a:lnTo>
                    <a:lnTo>
                      <a:pt x="1185" y="590"/>
                    </a:lnTo>
                    <a:lnTo>
                      <a:pt x="1144" y="648"/>
                    </a:lnTo>
                    <a:lnTo>
                      <a:pt x="1098" y="703"/>
                    </a:lnTo>
                    <a:lnTo>
                      <a:pt x="1048" y="756"/>
                    </a:lnTo>
                    <a:lnTo>
                      <a:pt x="994" y="805"/>
                    </a:lnTo>
                    <a:lnTo>
                      <a:pt x="936" y="852"/>
                    </a:lnTo>
                    <a:lnTo>
                      <a:pt x="871" y="897"/>
                    </a:lnTo>
                    <a:lnTo>
                      <a:pt x="804" y="938"/>
                    </a:lnTo>
                    <a:lnTo>
                      <a:pt x="734" y="972"/>
                    </a:lnTo>
                    <a:lnTo>
                      <a:pt x="663" y="1002"/>
                    </a:lnTo>
                    <a:lnTo>
                      <a:pt x="592" y="1026"/>
                    </a:lnTo>
                    <a:lnTo>
                      <a:pt x="518" y="1044"/>
                    </a:lnTo>
                    <a:lnTo>
                      <a:pt x="443" y="1058"/>
                    </a:lnTo>
                    <a:lnTo>
                      <a:pt x="369" y="1066"/>
                    </a:lnTo>
                    <a:lnTo>
                      <a:pt x="294" y="1069"/>
                    </a:lnTo>
                    <a:lnTo>
                      <a:pt x="220" y="1067"/>
                    </a:lnTo>
                    <a:lnTo>
                      <a:pt x="146" y="1060"/>
                    </a:lnTo>
                    <a:lnTo>
                      <a:pt x="73" y="1049"/>
                    </a:lnTo>
                    <a:lnTo>
                      <a:pt x="0" y="1031"/>
                    </a:lnTo>
                    <a:lnTo>
                      <a:pt x="91" y="973"/>
                    </a:lnTo>
                    <a:lnTo>
                      <a:pt x="186" y="911"/>
                    </a:lnTo>
                    <a:lnTo>
                      <a:pt x="284" y="846"/>
                    </a:lnTo>
                    <a:lnTo>
                      <a:pt x="384" y="777"/>
                    </a:lnTo>
                    <a:lnTo>
                      <a:pt x="487" y="706"/>
                    </a:lnTo>
                    <a:lnTo>
                      <a:pt x="592" y="630"/>
                    </a:lnTo>
                    <a:lnTo>
                      <a:pt x="696" y="553"/>
                    </a:lnTo>
                    <a:lnTo>
                      <a:pt x="803" y="472"/>
                    </a:lnTo>
                    <a:lnTo>
                      <a:pt x="905" y="390"/>
                    </a:lnTo>
                    <a:lnTo>
                      <a:pt x="1006" y="310"/>
                    </a:lnTo>
                    <a:lnTo>
                      <a:pt x="1102" y="230"/>
                    </a:lnTo>
                    <a:lnTo>
                      <a:pt x="1195" y="152"/>
                    </a:lnTo>
                    <a:lnTo>
                      <a:pt x="1284" y="76"/>
                    </a:lnTo>
                    <a:lnTo>
                      <a:pt x="13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
          <p:nvSpPr>
            <p:cNvPr id="54" name="Freeform 31">
              <a:extLst>
                <a:ext uri="{FF2B5EF4-FFF2-40B4-BE49-F238E27FC236}">
                  <a16:creationId xmlns:a16="http://schemas.microsoft.com/office/drawing/2014/main" id="{E51662A5-02B9-42FD-87E7-2574603E1D5B}"/>
                </a:ext>
              </a:extLst>
            </p:cNvPr>
            <p:cNvSpPr>
              <a:spLocks noEditPoints="1"/>
            </p:cNvSpPr>
            <p:nvPr/>
          </p:nvSpPr>
          <p:spPr bwMode="auto">
            <a:xfrm>
              <a:off x="9614015" y="2374152"/>
              <a:ext cx="673924" cy="635106"/>
            </a:xfrm>
            <a:custGeom>
              <a:avLst/>
              <a:gdLst>
                <a:gd name="T0" fmla="*/ 1124 w 3749"/>
                <a:gd name="T1" fmla="*/ 1845 h 3535"/>
                <a:gd name="T2" fmla="*/ 1065 w 3749"/>
                <a:gd name="T3" fmla="*/ 1868 h 3535"/>
                <a:gd name="T4" fmla="*/ 985 w 3749"/>
                <a:gd name="T5" fmla="*/ 1934 h 3535"/>
                <a:gd name="T6" fmla="*/ 903 w 3749"/>
                <a:gd name="T7" fmla="*/ 2022 h 3535"/>
                <a:gd name="T8" fmla="*/ 826 w 3749"/>
                <a:gd name="T9" fmla="*/ 1979 h 3535"/>
                <a:gd name="T10" fmla="*/ 826 w 3749"/>
                <a:gd name="T11" fmla="*/ 1888 h 3535"/>
                <a:gd name="T12" fmla="*/ 903 w 3749"/>
                <a:gd name="T13" fmla="*/ 1843 h 3535"/>
                <a:gd name="T14" fmla="*/ 2291 w 3749"/>
                <a:gd name="T15" fmla="*/ 1328 h 3535"/>
                <a:gd name="T16" fmla="*/ 2336 w 3749"/>
                <a:gd name="T17" fmla="*/ 1405 h 3535"/>
                <a:gd name="T18" fmla="*/ 2291 w 3749"/>
                <a:gd name="T19" fmla="*/ 1483 h 3535"/>
                <a:gd name="T20" fmla="*/ 880 w 3749"/>
                <a:gd name="T21" fmla="*/ 1492 h 3535"/>
                <a:gd name="T22" fmla="*/ 817 w 3749"/>
                <a:gd name="T23" fmla="*/ 1429 h 3535"/>
                <a:gd name="T24" fmla="*/ 840 w 3749"/>
                <a:gd name="T25" fmla="*/ 1342 h 3535"/>
                <a:gd name="T26" fmla="*/ 405 w 3749"/>
                <a:gd name="T27" fmla="*/ 1039 h 3535"/>
                <a:gd name="T28" fmla="*/ 239 w 3749"/>
                <a:gd name="T29" fmla="*/ 1228 h 3535"/>
                <a:gd name="T30" fmla="*/ 188 w 3749"/>
                <a:gd name="T31" fmla="*/ 1280 h 3535"/>
                <a:gd name="T32" fmla="*/ 183 w 3749"/>
                <a:gd name="T33" fmla="*/ 3283 h 3535"/>
                <a:gd name="T34" fmla="*/ 251 w 3749"/>
                <a:gd name="T35" fmla="*/ 3350 h 3535"/>
                <a:gd name="T36" fmla="*/ 1054 w 3749"/>
                <a:gd name="T37" fmla="*/ 2050 h 3535"/>
                <a:gd name="T38" fmla="*/ 1151 w 3749"/>
                <a:gd name="T39" fmla="*/ 1964 h 3535"/>
                <a:gd name="T40" fmla="*/ 2749 w 3749"/>
                <a:gd name="T41" fmla="*/ 1437 h 3535"/>
                <a:gd name="T42" fmla="*/ 2865 w 3749"/>
                <a:gd name="T43" fmla="*/ 1489 h 3535"/>
                <a:gd name="T44" fmla="*/ 2925 w 3749"/>
                <a:gd name="T45" fmla="*/ 1600 h 3535"/>
                <a:gd name="T46" fmla="*/ 3656 w 3749"/>
                <a:gd name="T47" fmla="*/ 1953 h 3535"/>
                <a:gd name="T48" fmla="*/ 3728 w 3749"/>
                <a:gd name="T49" fmla="*/ 1997 h 3535"/>
                <a:gd name="T50" fmla="*/ 3747 w 3749"/>
                <a:gd name="T51" fmla="*/ 2089 h 3535"/>
                <a:gd name="T52" fmla="*/ 3049 w 3749"/>
                <a:gd name="T53" fmla="*/ 3429 h 3535"/>
                <a:gd name="T54" fmla="*/ 2953 w 3749"/>
                <a:gd name="T55" fmla="*/ 3510 h 3535"/>
                <a:gd name="T56" fmla="*/ 212 w 3749"/>
                <a:gd name="T57" fmla="*/ 3535 h 3535"/>
                <a:gd name="T58" fmla="*/ 87 w 3749"/>
                <a:gd name="T59" fmla="*/ 3493 h 3535"/>
                <a:gd name="T60" fmla="*/ 10 w 3749"/>
                <a:gd name="T61" fmla="*/ 3388 h 3535"/>
                <a:gd name="T62" fmla="*/ 3 w 3749"/>
                <a:gd name="T63" fmla="*/ 1214 h 3535"/>
                <a:gd name="T64" fmla="*/ 76 w 3749"/>
                <a:gd name="T65" fmla="*/ 1090 h 3535"/>
                <a:gd name="T66" fmla="*/ 212 w 3749"/>
                <a:gd name="T67" fmla="*/ 1039 h 3535"/>
                <a:gd name="T68" fmla="*/ 2269 w 3749"/>
                <a:gd name="T69" fmla="*/ 795 h 3535"/>
                <a:gd name="T70" fmla="*/ 2332 w 3749"/>
                <a:gd name="T71" fmla="*/ 858 h 3535"/>
                <a:gd name="T72" fmla="*/ 2309 w 3749"/>
                <a:gd name="T73" fmla="*/ 945 h 3535"/>
                <a:gd name="T74" fmla="*/ 903 w 3749"/>
                <a:gd name="T75" fmla="*/ 972 h 3535"/>
                <a:gd name="T76" fmla="*/ 826 w 3749"/>
                <a:gd name="T77" fmla="*/ 927 h 3535"/>
                <a:gd name="T78" fmla="*/ 826 w 3749"/>
                <a:gd name="T79" fmla="*/ 836 h 3535"/>
                <a:gd name="T80" fmla="*/ 903 w 3749"/>
                <a:gd name="T81" fmla="*/ 792 h 3535"/>
                <a:gd name="T82" fmla="*/ 2166 w 3749"/>
                <a:gd name="T83" fmla="*/ 261 h 3535"/>
                <a:gd name="T84" fmla="*/ 2133 w 3749"/>
                <a:gd name="T85" fmla="*/ 12 h 3535"/>
                <a:gd name="T86" fmla="*/ 2617 w 3749"/>
                <a:gd name="T87" fmla="*/ 550 h 3535"/>
                <a:gd name="T88" fmla="*/ 2474 w 3749"/>
                <a:gd name="T89" fmla="*/ 680 h 3535"/>
                <a:gd name="T90" fmla="*/ 2438 w 3749"/>
                <a:gd name="T91" fmla="*/ 643 h 3535"/>
                <a:gd name="T92" fmla="*/ 2042 w 3749"/>
                <a:gd name="T93" fmla="*/ 621 h 3535"/>
                <a:gd name="T94" fmla="*/ 2021 w 3749"/>
                <a:gd name="T95" fmla="*/ 183 h 3535"/>
                <a:gd name="T96" fmla="*/ 1985 w 3749"/>
                <a:gd name="T97" fmla="*/ 146 h 3535"/>
                <a:gd name="T98" fmla="*/ 676 w 3749"/>
                <a:gd name="T99" fmla="*/ 164 h 3535"/>
                <a:gd name="T100" fmla="*/ 561 w 3749"/>
                <a:gd name="T101" fmla="*/ 2779 h 3535"/>
                <a:gd name="T102" fmla="*/ 540 w 3749"/>
                <a:gd name="T103" fmla="*/ 2761 h 3535"/>
                <a:gd name="T104" fmla="*/ 528 w 3749"/>
                <a:gd name="T105" fmla="*/ 2657 h 3535"/>
                <a:gd name="T106" fmla="*/ 527 w 3749"/>
                <a:gd name="T107" fmla="*/ 2383 h 3535"/>
                <a:gd name="T108" fmla="*/ 526 w 3749"/>
                <a:gd name="T109" fmla="*/ 2048 h 3535"/>
                <a:gd name="T110" fmla="*/ 526 w 3749"/>
                <a:gd name="T111" fmla="*/ 1677 h 3535"/>
                <a:gd name="T112" fmla="*/ 526 w 3749"/>
                <a:gd name="T113" fmla="*/ 1298 h 3535"/>
                <a:gd name="T114" fmla="*/ 527 w 3749"/>
                <a:gd name="T115" fmla="*/ 936 h 3535"/>
                <a:gd name="T116" fmla="*/ 527 w 3749"/>
                <a:gd name="T117" fmla="*/ 616 h 3535"/>
                <a:gd name="T118" fmla="*/ 528 w 3749"/>
                <a:gd name="T119" fmla="*/ 367 h 3535"/>
                <a:gd name="T120" fmla="*/ 528 w 3749"/>
                <a:gd name="T121" fmla="*/ 212 h 3535"/>
                <a:gd name="T122" fmla="*/ 531 w 3749"/>
                <a:gd name="T123" fmla="*/ 139 h 3535"/>
                <a:gd name="T124" fmla="*/ 605 w 3749"/>
                <a:gd name="T125" fmla="*/ 30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49" h="3535">
                  <a:moveTo>
                    <a:pt x="903" y="1843"/>
                  </a:moveTo>
                  <a:lnTo>
                    <a:pt x="1133" y="1843"/>
                  </a:lnTo>
                  <a:lnTo>
                    <a:pt x="1131" y="1843"/>
                  </a:lnTo>
                  <a:lnTo>
                    <a:pt x="1124" y="1845"/>
                  </a:lnTo>
                  <a:lnTo>
                    <a:pt x="1112" y="1848"/>
                  </a:lnTo>
                  <a:lnTo>
                    <a:pt x="1100" y="1852"/>
                  </a:lnTo>
                  <a:lnTo>
                    <a:pt x="1082" y="1859"/>
                  </a:lnTo>
                  <a:lnTo>
                    <a:pt x="1065" y="1868"/>
                  </a:lnTo>
                  <a:lnTo>
                    <a:pt x="1046" y="1880"/>
                  </a:lnTo>
                  <a:lnTo>
                    <a:pt x="1025" y="1895"/>
                  </a:lnTo>
                  <a:lnTo>
                    <a:pt x="1005" y="1912"/>
                  </a:lnTo>
                  <a:lnTo>
                    <a:pt x="985" y="1934"/>
                  </a:lnTo>
                  <a:lnTo>
                    <a:pt x="967" y="1959"/>
                  </a:lnTo>
                  <a:lnTo>
                    <a:pt x="950" y="1989"/>
                  </a:lnTo>
                  <a:lnTo>
                    <a:pt x="936" y="2022"/>
                  </a:lnTo>
                  <a:lnTo>
                    <a:pt x="903" y="2022"/>
                  </a:lnTo>
                  <a:lnTo>
                    <a:pt x="880" y="2020"/>
                  </a:lnTo>
                  <a:lnTo>
                    <a:pt x="858" y="2011"/>
                  </a:lnTo>
                  <a:lnTo>
                    <a:pt x="840" y="1997"/>
                  </a:lnTo>
                  <a:lnTo>
                    <a:pt x="826" y="1979"/>
                  </a:lnTo>
                  <a:lnTo>
                    <a:pt x="817" y="1957"/>
                  </a:lnTo>
                  <a:lnTo>
                    <a:pt x="813" y="1933"/>
                  </a:lnTo>
                  <a:lnTo>
                    <a:pt x="817" y="1908"/>
                  </a:lnTo>
                  <a:lnTo>
                    <a:pt x="826" y="1888"/>
                  </a:lnTo>
                  <a:lnTo>
                    <a:pt x="840" y="1869"/>
                  </a:lnTo>
                  <a:lnTo>
                    <a:pt x="858" y="1856"/>
                  </a:lnTo>
                  <a:lnTo>
                    <a:pt x="880" y="1846"/>
                  </a:lnTo>
                  <a:lnTo>
                    <a:pt x="903" y="1843"/>
                  </a:lnTo>
                  <a:close/>
                  <a:moveTo>
                    <a:pt x="903" y="1315"/>
                  </a:moveTo>
                  <a:lnTo>
                    <a:pt x="2245" y="1315"/>
                  </a:lnTo>
                  <a:lnTo>
                    <a:pt x="2269" y="1319"/>
                  </a:lnTo>
                  <a:lnTo>
                    <a:pt x="2291" y="1328"/>
                  </a:lnTo>
                  <a:lnTo>
                    <a:pt x="2309" y="1342"/>
                  </a:lnTo>
                  <a:lnTo>
                    <a:pt x="2323" y="1360"/>
                  </a:lnTo>
                  <a:lnTo>
                    <a:pt x="2332" y="1382"/>
                  </a:lnTo>
                  <a:lnTo>
                    <a:pt x="2336" y="1405"/>
                  </a:lnTo>
                  <a:lnTo>
                    <a:pt x="2332" y="1429"/>
                  </a:lnTo>
                  <a:lnTo>
                    <a:pt x="2323" y="1451"/>
                  </a:lnTo>
                  <a:lnTo>
                    <a:pt x="2309" y="1469"/>
                  </a:lnTo>
                  <a:lnTo>
                    <a:pt x="2291" y="1483"/>
                  </a:lnTo>
                  <a:lnTo>
                    <a:pt x="2269" y="1492"/>
                  </a:lnTo>
                  <a:lnTo>
                    <a:pt x="2245" y="1496"/>
                  </a:lnTo>
                  <a:lnTo>
                    <a:pt x="903" y="1496"/>
                  </a:lnTo>
                  <a:lnTo>
                    <a:pt x="880" y="1492"/>
                  </a:lnTo>
                  <a:lnTo>
                    <a:pt x="858" y="1483"/>
                  </a:lnTo>
                  <a:lnTo>
                    <a:pt x="840" y="1469"/>
                  </a:lnTo>
                  <a:lnTo>
                    <a:pt x="826" y="1451"/>
                  </a:lnTo>
                  <a:lnTo>
                    <a:pt x="817" y="1429"/>
                  </a:lnTo>
                  <a:lnTo>
                    <a:pt x="813" y="1405"/>
                  </a:lnTo>
                  <a:lnTo>
                    <a:pt x="817" y="1382"/>
                  </a:lnTo>
                  <a:lnTo>
                    <a:pt x="826" y="1360"/>
                  </a:lnTo>
                  <a:lnTo>
                    <a:pt x="840" y="1342"/>
                  </a:lnTo>
                  <a:lnTo>
                    <a:pt x="858" y="1328"/>
                  </a:lnTo>
                  <a:lnTo>
                    <a:pt x="880" y="1319"/>
                  </a:lnTo>
                  <a:lnTo>
                    <a:pt x="903" y="1315"/>
                  </a:lnTo>
                  <a:close/>
                  <a:moveTo>
                    <a:pt x="405" y="1039"/>
                  </a:moveTo>
                  <a:lnTo>
                    <a:pt x="405" y="1221"/>
                  </a:lnTo>
                  <a:lnTo>
                    <a:pt x="276" y="1221"/>
                  </a:lnTo>
                  <a:lnTo>
                    <a:pt x="258" y="1222"/>
                  </a:lnTo>
                  <a:lnTo>
                    <a:pt x="239" y="1228"/>
                  </a:lnTo>
                  <a:lnTo>
                    <a:pt x="222" y="1237"/>
                  </a:lnTo>
                  <a:lnTo>
                    <a:pt x="208" y="1249"/>
                  </a:lnTo>
                  <a:lnTo>
                    <a:pt x="196" y="1264"/>
                  </a:lnTo>
                  <a:lnTo>
                    <a:pt x="188" y="1280"/>
                  </a:lnTo>
                  <a:lnTo>
                    <a:pt x="182" y="1298"/>
                  </a:lnTo>
                  <a:lnTo>
                    <a:pt x="180" y="1316"/>
                  </a:lnTo>
                  <a:lnTo>
                    <a:pt x="180" y="3258"/>
                  </a:lnTo>
                  <a:lnTo>
                    <a:pt x="183" y="3283"/>
                  </a:lnTo>
                  <a:lnTo>
                    <a:pt x="194" y="3306"/>
                  </a:lnTo>
                  <a:lnTo>
                    <a:pt x="208" y="3326"/>
                  </a:lnTo>
                  <a:lnTo>
                    <a:pt x="228" y="3341"/>
                  </a:lnTo>
                  <a:lnTo>
                    <a:pt x="251" y="3350"/>
                  </a:lnTo>
                  <a:lnTo>
                    <a:pt x="276" y="3353"/>
                  </a:lnTo>
                  <a:lnTo>
                    <a:pt x="409" y="3353"/>
                  </a:lnTo>
                  <a:lnTo>
                    <a:pt x="1037" y="2080"/>
                  </a:lnTo>
                  <a:lnTo>
                    <a:pt x="1054" y="2050"/>
                  </a:lnTo>
                  <a:lnTo>
                    <a:pt x="1074" y="2022"/>
                  </a:lnTo>
                  <a:lnTo>
                    <a:pt x="1098" y="1998"/>
                  </a:lnTo>
                  <a:lnTo>
                    <a:pt x="1124" y="1979"/>
                  </a:lnTo>
                  <a:lnTo>
                    <a:pt x="1151" y="1964"/>
                  </a:lnTo>
                  <a:lnTo>
                    <a:pt x="1181" y="1954"/>
                  </a:lnTo>
                  <a:lnTo>
                    <a:pt x="1211" y="1951"/>
                  </a:lnTo>
                  <a:lnTo>
                    <a:pt x="2748" y="1951"/>
                  </a:lnTo>
                  <a:lnTo>
                    <a:pt x="2749" y="1437"/>
                  </a:lnTo>
                  <a:lnTo>
                    <a:pt x="2781" y="1443"/>
                  </a:lnTo>
                  <a:lnTo>
                    <a:pt x="2812" y="1454"/>
                  </a:lnTo>
                  <a:lnTo>
                    <a:pt x="2840" y="1469"/>
                  </a:lnTo>
                  <a:lnTo>
                    <a:pt x="2865" y="1489"/>
                  </a:lnTo>
                  <a:lnTo>
                    <a:pt x="2887" y="1513"/>
                  </a:lnTo>
                  <a:lnTo>
                    <a:pt x="2904" y="1539"/>
                  </a:lnTo>
                  <a:lnTo>
                    <a:pt x="2917" y="1568"/>
                  </a:lnTo>
                  <a:lnTo>
                    <a:pt x="2925" y="1600"/>
                  </a:lnTo>
                  <a:lnTo>
                    <a:pt x="2929" y="1634"/>
                  </a:lnTo>
                  <a:lnTo>
                    <a:pt x="2929" y="1951"/>
                  </a:lnTo>
                  <a:lnTo>
                    <a:pt x="3633" y="1951"/>
                  </a:lnTo>
                  <a:lnTo>
                    <a:pt x="3656" y="1953"/>
                  </a:lnTo>
                  <a:lnTo>
                    <a:pt x="3677" y="1959"/>
                  </a:lnTo>
                  <a:lnTo>
                    <a:pt x="3696" y="1968"/>
                  </a:lnTo>
                  <a:lnTo>
                    <a:pt x="3714" y="1981"/>
                  </a:lnTo>
                  <a:lnTo>
                    <a:pt x="3728" y="1997"/>
                  </a:lnTo>
                  <a:lnTo>
                    <a:pt x="3739" y="2016"/>
                  </a:lnTo>
                  <a:lnTo>
                    <a:pt x="3747" y="2038"/>
                  </a:lnTo>
                  <a:lnTo>
                    <a:pt x="3749" y="2062"/>
                  </a:lnTo>
                  <a:lnTo>
                    <a:pt x="3747" y="2089"/>
                  </a:lnTo>
                  <a:lnTo>
                    <a:pt x="3740" y="2116"/>
                  </a:lnTo>
                  <a:lnTo>
                    <a:pt x="3726" y="2148"/>
                  </a:lnTo>
                  <a:lnTo>
                    <a:pt x="3064" y="3405"/>
                  </a:lnTo>
                  <a:lnTo>
                    <a:pt x="3049" y="3429"/>
                  </a:lnTo>
                  <a:lnTo>
                    <a:pt x="3030" y="3452"/>
                  </a:lnTo>
                  <a:lnTo>
                    <a:pt x="3006" y="3474"/>
                  </a:lnTo>
                  <a:lnTo>
                    <a:pt x="2980" y="3493"/>
                  </a:lnTo>
                  <a:lnTo>
                    <a:pt x="2953" y="3510"/>
                  </a:lnTo>
                  <a:lnTo>
                    <a:pt x="2924" y="3522"/>
                  </a:lnTo>
                  <a:lnTo>
                    <a:pt x="2896" y="3531"/>
                  </a:lnTo>
                  <a:lnTo>
                    <a:pt x="2868" y="3534"/>
                  </a:lnTo>
                  <a:lnTo>
                    <a:pt x="212" y="3535"/>
                  </a:lnTo>
                  <a:lnTo>
                    <a:pt x="179" y="3531"/>
                  </a:lnTo>
                  <a:lnTo>
                    <a:pt x="145" y="3525"/>
                  </a:lnTo>
                  <a:lnTo>
                    <a:pt x="116" y="3512"/>
                  </a:lnTo>
                  <a:lnTo>
                    <a:pt x="87" y="3493"/>
                  </a:lnTo>
                  <a:lnTo>
                    <a:pt x="62" y="3473"/>
                  </a:lnTo>
                  <a:lnTo>
                    <a:pt x="40" y="3446"/>
                  </a:lnTo>
                  <a:lnTo>
                    <a:pt x="23" y="3419"/>
                  </a:lnTo>
                  <a:lnTo>
                    <a:pt x="10" y="3388"/>
                  </a:lnTo>
                  <a:lnTo>
                    <a:pt x="2" y="3356"/>
                  </a:lnTo>
                  <a:lnTo>
                    <a:pt x="0" y="3322"/>
                  </a:lnTo>
                  <a:lnTo>
                    <a:pt x="0" y="1252"/>
                  </a:lnTo>
                  <a:lnTo>
                    <a:pt x="3" y="1214"/>
                  </a:lnTo>
                  <a:lnTo>
                    <a:pt x="14" y="1179"/>
                  </a:lnTo>
                  <a:lnTo>
                    <a:pt x="30" y="1145"/>
                  </a:lnTo>
                  <a:lnTo>
                    <a:pt x="50" y="1115"/>
                  </a:lnTo>
                  <a:lnTo>
                    <a:pt x="76" y="1090"/>
                  </a:lnTo>
                  <a:lnTo>
                    <a:pt x="105" y="1069"/>
                  </a:lnTo>
                  <a:lnTo>
                    <a:pt x="137" y="1053"/>
                  </a:lnTo>
                  <a:lnTo>
                    <a:pt x="174" y="1043"/>
                  </a:lnTo>
                  <a:lnTo>
                    <a:pt x="212" y="1039"/>
                  </a:lnTo>
                  <a:lnTo>
                    <a:pt x="405" y="1039"/>
                  </a:lnTo>
                  <a:close/>
                  <a:moveTo>
                    <a:pt x="903" y="792"/>
                  </a:moveTo>
                  <a:lnTo>
                    <a:pt x="2245" y="792"/>
                  </a:lnTo>
                  <a:lnTo>
                    <a:pt x="2269" y="795"/>
                  </a:lnTo>
                  <a:lnTo>
                    <a:pt x="2291" y="804"/>
                  </a:lnTo>
                  <a:lnTo>
                    <a:pt x="2309" y="818"/>
                  </a:lnTo>
                  <a:lnTo>
                    <a:pt x="2323" y="836"/>
                  </a:lnTo>
                  <a:lnTo>
                    <a:pt x="2332" y="858"/>
                  </a:lnTo>
                  <a:lnTo>
                    <a:pt x="2336" y="882"/>
                  </a:lnTo>
                  <a:lnTo>
                    <a:pt x="2332" y="906"/>
                  </a:lnTo>
                  <a:lnTo>
                    <a:pt x="2323" y="927"/>
                  </a:lnTo>
                  <a:lnTo>
                    <a:pt x="2309" y="945"/>
                  </a:lnTo>
                  <a:lnTo>
                    <a:pt x="2291" y="959"/>
                  </a:lnTo>
                  <a:lnTo>
                    <a:pt x="2269" y="968"/>
                  </a:lnTo>
                  <a:lnTo>
                    <a:pt x="2245" y="972"/>
                  </a:lnTo>
                  <a:lnTo>
                    <a:pt x="903" y="972"/>
                  </a:lnTo>
                  <a:lnTo>
                    <a:pt x="880" y="968"/>
                  </a:lnTo>
                  <a:lnTo>
                    <a:pt x="858" y="959"/>
                  </a:lnTo>
                  <a:lnTo>
                    <a:pt x="840" y="945"/>
                  </a:lnTo>
                  <a:lnTo>
                    <a:pt x="826" y="927"/>
                  </a:lnTo>
                  <a:lnTo>
                    <a:pt x="817" y="906"/>
                  </a:lnTo>
                  <a:lnTo>
                    <a:pt x="813" y="882"/>
                  </a:lnTo>
                  <a:lnTo>
                    <a:pt x="817" y="858"/>
                  </a:lnTo>
                  <a:lnTo>
                    <a:pt x="826" y="836"/>
                  </a:lnTo>
                  <a:lnTo>
                    <a:pt x="840" y="818"/>
                  </a:lnTo>
                  <a:lnTo>
                    <a:pt x="858" y="804"/>
                  </a:lnTo>
                  <a:lnTo>
                    <a:pt x="880" y="795"/>
                  </a:lnTo>
                  <a:lnTo>
                    <a:pt x="903" y="792"/>
                  </a:lnTo>
                  <a:close/>
                  <a:moveTo>
                    <a:pt x="2166" y="261"/>
                  </a:moveTo>
                  <a:lnTo>
                    <a:pt x="2166" y="497"/>
                  </a:lnTo>
                  <a:lnTo>
                    <a:pt x="2383" y="497"/>
                  </a:lnTo>
                  <a:lnTo>
                    <a:pt x="2166" y="261"/>
                  </a:lnTo>
                  <a:close/>
                  <a:moveTo>
                    <a:pt x="702" y="0"/>
                  </a:moveTo>
                  <a:lnTo>
                    <a:pt x="2090" y="0"/>
                  </a:lnTo>
                  <a:lnTo>
                    <a:pt x="2112" y="4"/>
                  </a:lnTo>
                  <a:lnTo>
                    <a:pt x="2133" y="12"/>
                  </a:lnTo>
                  <a:lnTo>
                    <a:pt x="2149" y="26"/>
                  </a:lnTo>
                  <a:lnTo>
                    <a:pt x="2598" y="515"/>
                  </a:lnTo>
                  <a:lnTo>
                    <a:pt x="2609" y="531"/>
                  </a:lnTo>
                  <a:lnTo>
                    <a:pt x="2617" y="550"/>
                  </a:lnTo>
                  <a:lnTo>
                    <a:pt x="2620" y="569"/>
                  </a:lnTo>
                  <a:lnTo>
                    <a:pt x="2620" y="1838"/>
                  </a:lnTo>
                  <a:lnTo>
                    <a:pt x="2474" y="1838"/>
                  </a:lnTo>
                  <a:lnTo>
                    <a:pt x="2474" y="680"/>
                  </a:lnTo>
                  <a:lnTo>
                    <a:pt x="2471" y="665"/>
                  </a:lnTo>
                  <a:lnTo>
                    <a:pt x="2463" y="653"/>
                  </a:lnTo>
                  <a:lnTo>
                    <a:pt x="2451" y="645"/>
                  </a:lnTo>
                  <a:lnTo>
                    <a:pt x="2438" y="643"/>
                  </a:lnTo>
                  <a:lnTo>
                    <a:pt x="2094" y="643"/>
                  </a:lnTo>
                  <a:lnTo>
                    <a:pt x="2074" y="641"/>
                  </a:lnTo>
                  <a:lnTo>
                    <a:pt x="2057" y="633"/>
                  </a:lnTo>
                  <a:lnTo>
                    <a:pt x="2042" y="621"/>
                  </a:lnTo>
                  <a:lnTo>
                    <a:pt x="2031" y="606"/>
                  </a:lnTo>
                  <a:lnTo>
                    <a:pt x="2023" y="589"/>
                  </a:lnTo>
                  <a:lnTo>
                    <a:pt x="2021" y="569"/>
                  </a:lnTo>
                  <a:lnTo>
                    <a:pt x="2021" y="183"/>
                  </a:lnTo>
                  <a:lnTo>
                    <a:pt x="2018" y="168"/>
                  </a:lnTo>
                  <a:lnTo>
                    <a:pt x="2010" y="157"/>
                  </a:lnTo>
                  <a:lnTo>
                    <a:pt x="1999" y="150"/>
                  </a:lnTo>
                  <a:lnTo>
                    <a:pt x="1985" y="146"/>
                  </a:lnTo>
                  <a:lnTo>
                    <a:pt x="702" y="146"/>
                  </a:lnTo>
                  <a:lnTo>
                    <a:pt x="691" y="149"/>
                  </a:lnTo>
                  <a:lnTo>
                    <a:pt x="683" y="154"/>
                  </a:lnTo>
                  <a:lnTo>
                    <a:pt x="676" y="164"/>
                  </a:lnTo>
                  <a:lnTo>
                    <a:pt x="675" y="174"/>
                  </a:lnTo>
                  <a:lnTo>
                    <a:pt x="675" y="2552"/>
                  </a:lnTo>
                  <a:lnTo>
                    <a:pt x="562" y="2779"/>
                  </a:lnTo>
                  <a:lnTo>
                    <a:pt x="561" y="2779"/>
                  </a:lnTo>
                  <a:lnTo>
                    <a:pt x="558" y="2777"/>
                  </a:lnTo>
                  <a:lnTo>
                    <a:pt x="552" y="2775"/>
                  </a:lnTo>
                  <a:lnTo>
                    <a:pt x="545" y="2769"/>
                  </a:lnTo>
                  <a:lnTo>
                    <a:pt x="540" y="2761"/>
                  </a:lnTo>
                  <a:lnTo>
                    <a:pt x="534" y="2750"/>
                  </a:lnTo>
                  <a:lnTo>
                    <a:pt x="530" y="2734"/>
                  </a:lnTo>
                  <a:lnTo>
                    <a:pt x="528" y="2712"/>
                  </a:lnTo>
                  <a:lnTo>
                    <a:pt x="528" y="2657"/>
                  </a:lnTo>
                  <a:lnTo>
                    <a:pt x="528" y="2596"/>
                  </a:lnTo>
                  <a:lnTo>
                    <a:pt x="527" y="2529"/>
                  </a:lnTo>
                  <a:lnTo>
                    <a:pt x="527" y="2458"/>
                  </a:lnTo>
                  <a:lnTo>
                    <a:pt x="527" y="2383"/>
                  </a:lnTo>
                  <a:lnTo>
                    <a:pt x="527" y="2304"/>
                  </a:lnTo>
                  <a:lnTo>
                    <a:pt x="526" y="2221"/>
                  </a:lnTo>
                  <a:lnTo>
                    <a:pt x="526" y="2136"/>
                  </a:lnTo>
                  <a:lnTo>
                    <a:pt x="526" y="2048"/>
                  </a:lnTo>
                  <a:lnTo>
                    <a:pt x="526" y="1958"/>
                  </a:lnTo>
                  <a:lnTo>
                    <a:pt x="526" y="1866"/>
                  </a:lnTo>
                  <a:lnTo>
                    <a:pt x="526" y="1773"/>
                  </a:lnTo>
                  <a:lnTo>
                    <a:pt x="526" y="1677"/>
                  </a:lnTo>
                  <a:lnTo>
                    <a:pt x="526" y="1583"/>
                  </a:lnTo>
                  <a:lnTo>
                    <a:pt x="526" y="1488"/>
                  </a:lnTo>
                  <a:lnTo>
                    <a:pt x="526" y="1392"/>
                  </a:lnTo>
                  <a:lnTo>
                    <a:pt x="526" y="1298"/>
                  </a:lnTo>
                  <a:lnTo>
                    <a:pt x="526" y="1205"/>
                  </a:lnTo>
                  <a:lnTo>
                    <a:pt x="527" y="1114"/>
                  </a:lnTo>
                  <a:lnTo>
                    <a:pt x="527" y="1023"/>
                  </a:lnTo>
                  <a:lnTo>
                    <a:pt x="527" y="936"/>
                  </a:lnTo>
                  <a:lnTo>
                    <a:pt x="527" y="851"/>
                  </a:lnTo>
                  <a:lnTo>
                    <a:pt x="527" y="769"/>
                  </a:lnTo>
                  <a:lnTo>
                    <a:pt x="527" y="691"/>
                  </a:lnTo>
                  <a:lnTo>
                    <a:pt x="527" y="616"/>
                  </a:lnTo>
                  <a:lnTo>
                    <a:pt x="527" y="548"/>
                  </a:lnTo>
                  <a:lnTo>
                    <a:pt x="528" y="482"/>
                  </a:lnTo>
                  <a:lnTo>
                    <a:pt x="528" y="421"/>
                  </a:lnTo>
                  <a:lnTo>
                    <a:pt x="528" y="367"/>
                  </a:lnTo>
                  <a:lnTo>
                    <a:pt x="528" y="319"/>
                  </a:lnTo>
                  <a:lnTo>
                    <a:pt x="528" y="276"/>
                  </a:lnTo>
                  <a:lnTo>
                    <a:pt x="528" y="241"/>
                  </a:lnTo>
                  <a:lnTo>
                    <a:pt x="528" y="212"/>
                  </a:lnTo>
                  <a:lnTo>
                    <a:pt x="528" y="191"/>
                  </a:lnTo>
                  <a:lnTo>
                    <a:pt x="528" y="179"/>
                  </a:lnTo>
                  <a:lnTo>
                    <a:pt x="528" y="174"/>
                  </a:lnTo>
                  <a:lnTo>
                    <a:pt x="531" y="139"/>
                  </a:lnTo>
                  <a:lnTo>
                    <a:pt x="542" y="106"/>
                  </a:lnTo>
                  <a:lnTo>
                    <a:pt x="558" y="77"/>
                  </a:lnTo>
                  <a:lnTo>
                    <a:pt x="580" y="51"/>
                  </a:lnTo>
                  <a:lnTo>
                    <a:pt x="605" y="30"/>
                  </a:lnTo>
                  <a:lnTo>
                    <a:pt x="635" y="14"/>
                  </a:lnTo>
                  <a:lnTo>
                    <a:pt x="667" y="4"/>
                  </a:lnTo>
                  <a:lnTo>
                    <a:pt x="702"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6" name="Freeform 20">
              <a:extLst>
                <a:ext uri="{FF2B5EF4-FFF2-40B4-BE49-F238E27FC236}">
                  <a16:creationId xmlns:a16="http://schemas.microsoft.com/office/drawing/2014/main" id="{2780B79C-2FAF-43CA-80F6-79AB535D7223}"/>
                </a:ext>
              </a:extLst>
            </p:cNvPr>
            <p:cNvSpPr/>
            <p:nvPr/>
          </p:nvSpPr>
          <p:spPr>
            <a:xfrm>
              <a:off x="2124711" y="4844498"/>
              <a:ext cx="2495295" cy="1084395"/>
            </a:xfrm>
            <a:custGeom>
              <a:avLst/>
              <a:gdLst>
                <a:gd name="connsiteX0" fmla="*/ 38528 w 2495295"/>
                <a:gd name="connsiteY0" fmla="*/ 0 h 1084395"/>
                <a:gd name="connsiteX1" fmla="*/ 2242056 w 2495295"/>
                <a:gd name="connsiteY1" fmla="*/ 0 h 1084395"/>
                <a:gd name="connsiteX2" fmla="*/ 2243078 w 2495295"/>
                <a:gd name="connsiteY2" fmla="*/ 12708 h 1084395"/>
                <a:gd name="connsiteX3" fmla="*/ 2251173 w 2495295"/>
                <a:gd name="connsiteY3" fmla="*/ 84209 h 1084395"/>
                <a:gd name="connsiteX4" fmla="*/ 2265419 w 2495295"/>
                <a:gd name="connsiteY4" fmla="*/ 157789 h 1084395"/>
                <a:gd name="connsiteX5" fmla="*/ 2284521 w 2495295"/>
                <a:gd name="connsiteY5" fmla="*/ 234279 h 1084395"/>
                <a:gd name="connsiteX6" fmla="*/ 2310099 w 2495295"/>
                <a:gd name="connsiteY6" fmla="*/ 314094 h 1084395"/>
                <a:gd name="connsiteX7" fmla="*/ 2341505 w 2495295"/>
                <a:gd name="connsiteY7" fmla="*/ 395572 h 1084395"/>
                <a:gd name="connsiteX8" fmla="*/ 2379062 w 2495295"/>
                <a:gd name="connsiteY8" fmla="*/ 475388 h 1084395"/>
                <a:gd name="connsiteX9" fmla="*/ 2423742 w 2495295"/>
                <a:gd name="connsiteY9" fmla="*/ 555203 h 1084395"/>
                <a:gd name="connsiteX10" fmla="*/ 2495295 w 2495295"/>
                <a:gd name="connsiteY10" fmla="*/ 1063610 h 1084395"/>
                <a:gd name="connsiteX11" fmla="*/ 918535 w 2495295"/>
                <a:gd name="connsiteY11" fmla="*/ 1084395 h 1084395"/>
                <a:gd name="connsiteX12" fmla="*/ 990412 w 2495295"/>
                <a:gd name="connsiteY12" fmla="*/ 745596 h 1084395"/>
                <a:gd name="connsiteX13" fmla="*/ 945732 w 2495295"/>
                <a:gd name="connsiteY13" fmla="*/ 697374 h 1084395"/>
                <a:gd name="connsiteX14" fmla="*/ 914326 w 2495295"/>
                <a:gd name="connsiteY14" fmla="*/ 653725 h 1084395"/>
                <a:gd name="connsiteX15" fmla="*/ 891015 w 2495295"/>
                <a:gd name="connsiteY15" fmla="*/ 611323 h 1084395"/>
                <a:gd name="connsiteX16" fmla="*/ 876769 w 2495295"/>
                <a:gd name="connsiteY16" fmla="*/ 572247 h 1084395"/>
                <a:gd name="connsiteX17" fmla="*/ 868675 w 2495295"/>
                <a:gd name="connsiteY17" fmla="*/ 534002 h 1084395"/>
                <a:gd name="connsiteX18" fmla="*/ 868675 w 2495295"/>
                <a:gd name="connsiteY18" fmla="*/ 502824 h 1084395"/>
                <a:gd name="connsiteX19" fmla="*/ 870617 w 2495295"/>
                <a:gd name="connsiteY19" fmla="*/ 473309 h 1084395"/>
                <a:gd name="connsiteX20" fmla="*/ 872884 w 2495295"/>
                <a:gd name="connsiteY20" fmla="*/ 440053 h 1084395"/>
                <a:gd name="connsiteX21" fmla="*/ 870617 w 2495295"/>
                <a:gd name="connsiteY21" fmla="*/ 413032 h 1084395"/>
                <a:gd name="connsiteX22" fmla="*/ 861552 w 2495295"/>
                <a:gd name="connsiteY22" fmla="*/ 393909 h 1084395"/>
                <a:gd name="connsiteX23" fmla="*/ 847306 w 2495295"/>
                <a:gd name="connsiteY23" fmla="*/ 381438 h 1084395"/>
                <a:gd name="connsiteX24" fmla="*/ 825937 w 2495295"/>
                <a:gd name="connsiteY24" fmla="*/ 374787 h 1084395"/>
                <a:gd name="connsiteX25" fmla="*/ 812015 w 2495295"/>
                <a:gd name="connsiteY25" fmla="*/ 377697 h 1084395"/>
                <a:gd name="connsiteX26" fmla="*/ 784495 w 2495295"/>
                <a:gd name="connsiteY26" fmla="*/ 381438 h 1084395"/>
                <a:gd name="connsiteX27" fmla="*/ 748880 w 2495295"/>
                <a:gd name="connsiteY27" fmla="*/ 387674 h 1084395"/>
                <a:gd name="connsiteX28" fmla="*/ 704200 w 2495295"/>
                <a:gd name="connsiteY28" fmla="*/ 395572 h 1084395"/>
                <a:gd name="connsiteX29" fmla="*/ 651425 w 2495295"/>
                <a:gd name="connsiteY29" fmla="*/ 406796 h 1084395"/>
                <a:gd name="connsiteX30" fmla="*/ 594765 w 2495295"/>
                <a:gd name="connsiteY30" fmla="*/ 415110 h 1084395"/>
                <a:gd name="connsiteX31" fmla="*/ 535839 w 2495295"/>
                <a:gd name="connsiteY31" fmla="*/ 425087 h 1084395"/>
                <a:gd name="connsiteX32" fmla="*/ 473028 w 2495295"/>
                <a:gd name="connsiteY32" fmla="*/ 434233 h 1084395"/>
                <a:gd name="connsiteX33" fmla="*/ 409893 w 2495295"/>
                <a:gd name="connsiteY33" fmla="*/ 440053 h 1084395"/>
                <a:gd name="connsiteX34" fmla="*/ 347081 w 2495295"/>
                <a:gd name="connsiteY34" fmla="*/ 442131 h 1084395"/>
                <a:gd name="connsiteX35" fmla="*/ 286213 w 2495295"/>
                <a:gd name="connsiteY35" fmla="*/ 442131 h 1084395"/>
                <a:gd name="connsiteX36" fmla="*/ 229229 w 2495295"/>
                <a:gd name="connsiteY36" fmla="*/ 437974 h 1084395"/>
                <a:gd name="connsiteX37" fmla="*/ 176455 w 2495295"/>
                <a:gd name="connsiteY37" fmla="*/ 428829 h 1084395"/>
                <a:gd name="connsiteX38" fmla="*/ 128860 w 2495295"/>
                <a:gd name="connsiteY38" fmla="*/ 415110 h 1084395"/>
                <a:gd name="connsiteX39" fmla="*/ 88389 w 2495295"/>
                <a:gd name="connsiteY39" fmla="*/ 393909 h 1084395"/>
                <a:gd name="connsiteX40" fmla="*/ 58926 w 2495295"/>
                <a:gd name="connsiteY40" fmla="*/ 366473 h 1084395"/>
                <a:gd name="connsiteX41" fmla="*/ 36586 w 2495295"/>
                <a:gd name="connsiteY41" fmla="*/ 337374 h 1084395"/>
                <a:gd name="connsiteX42" fmla="*/ 19102 w 2495295"/>
                <a:gd name="connsiteY42" fmla="*/ 304117 h 1084395"/>
                <a:gd name="connsiteX43" fmla="*/ 9065 w 2495295"/>
                <a:gd name="connsiteY43" fmla="*/ 270861 h 1084395"/>
                <a:gd name="connsiteX44" fmla="*/ 2914 w 2495295"/>
                <a:gd name="connsiteY44" fmla="*/ 232616 h 1084395"/>
                <a:gd name="connsiteX45" fmla="*/ 0 w 2495295"/>
                <a:gd name="connsiteY45" fmla="*/ 197281 h 1084395"/>
                <a:gd name="connsiteX46" fmla="*/ 2914 w 2495295"/>
                <a:gd name="connsiteY46" fmla="*/ 159868 h 1084395"/>
                <a:gd name="connsiteX47" fmla="*/ 9065 w 2495295"/>
                <a:gd name="connsiteY47" fmla="*/ 125364 h 1084395"/>
                <a:gd name="connsiteX48" fmla="*/ 15217 w 2495295"/>
                <a:gd name="connsiteY48" fmla="*/ 94186 h 1084395"/>
                <a:gd name="connsiteX49" fmla="*/ 23311 w 2495295"/>
                <a:gd name="connsiteY49" fmla="*/ 65087 h 1084395"/>
                <a:gd name="connsiteX50" fmla="*/ 34319 w 2495295"/>
                <a:gd name="connsiteY50" fmla="*/ 29752 h 1084395"/>
                <a:gd name="connsiteX51" fmla="*/ 38528 w 2495295"/>
                <a:gd name="connsiteY51" fmla="*/ 653 h 1084395"/>
                <a:gd name="connsiteX52" fmla="*/ 38528 w 2495295"/>
                <a:gd name="connsiteY52" fmla="*/ 0 h 108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495295" h="1084395">
                  <a:moveTo>
                    <a:pt x="38528" y="0"/>
                  </a:moveTo>
                  <a:lnTo>
                    <a:pt x="2242056" y="0"/>
                  </a:lnTo>
                  <a:lnTo>
                    <a:pt x="2243078" y="12708"/>
                  </a:lnTo>
                  <a:cubicBezTo>
                    <a:pt x="2245669" y="36403"/>
                    <a:pt x="2248583" y="60514"/>
                    <a:pt x="2251173" y="84209"/>
                  </a:cubicBezTo>
                  <a:cubicBezTo>
                    <a:pt x="2256029" y="108736"/>
                    <a:pt x="2260562" y="133263"/>
                    <a:pt x="2265419" y="157789"/>
                  </a:cubicBezTo>
                  <a:cubicBezTo>
                    <a:pt x="2271894" y="183147"/>
                    <a:pt x="2278046" y="208921"/>
                    <a:pt x="2284521" y="234279"/>
                  </a:cubicBezTo>
                  <a:cubicBezTo>
                    <a:pt x="2292939" y="260884"/>
                    <a:pt x="2301681" y="287489"/>
                    <a:pt x="2310099" y="314094"/>
                  </a:cubicBezTo>
                  <a:cubicBezTo>
                    <a:pt x="2320459" y="341115"/>
                    <a:pt x="2331144" y="368551"/>
                    <a:pt x="2341505" y="395572"/>
                  </a:cubicBezTo>
                  <a:cubicBezTo>
                    <a:pt x="2354132" y="422177"/>
                    <a:pt x="2366435" y="448782"/>
                    <a:pt x="2379062" y="475388"/>
                  </a:cubicBezTo>
                  <a:lnTo>
                    <a:pt x="2423742" y="555203"/>
                  </a:lnTo>
                  <a:cubicBezTo>
                    <a:pt x="2447701" y="724810"/>
                    <a:pt x="2471336" y="894002"/>
                    <a:pt x="2495295" y="1063610"/>
                  </a:cubicBezTo>
                  <a:lnTo>
                    <a:pt x="918535" y="1084395"/>
                  </a:lnTo>
                  <a:lnTo>
                    <a:pt x="990412" y="745596"/>
                  </a:lnTo>
                  <a:lnTo>
                    <a:pt x="945732" y="697374"/>
                  </a:lnTo>
                  <a:cubicBezTo>
                    <a:pt x="935371" y="682824"/>
                    <a:pt x="924687" y="668275"/>
                    <a:pt x="914326" y="653725"/>
                  </a:cubicBezTo>
                  <a:lnTo>
                    <a:pt x="891015" y="611323"/>
                  </a:lnTo>
                  <a:cubicBezTo>
                    <a:pt x="886158" y="598436"/>
                    <a:pt x="881626" y="585134"/>
                    <a:pt x="876769" y="572247"/>
                  </a:cubicBezTo>
                  <a:cubicBezTo>
                    <a:pt x="874179" y="559360"/>
                    <a:pt x="871265" y="546889"/>
                    <a:pt x="868675" y="534002"/>
                  </a:cubicBezTo>
                  <a:lnTo>
                    <a:pt x="868675" y="502824"/>
                  </a:lnTo>
                  <a:cubicBezTo>
                    <a:pt x="869322" y="492847"/>
                    <a:pt x="869970" y="483286"/>
                    <a:pt x="870617" y="473309"/>
                  </a:cubicBezTo>
                  <a:cubicBezTo>
                    <a:pt x="871265" y="462085"/>
                    <a:pt x="872236" y="451277"/>
                    <a:pt x="872884" y="440053"/>
                  </a:cubicBezTo>
                  <a:cubicBezTo>
                    <a:pt x="872236" y="430907"/>
                    <a:pt x="871265" y="422177"/>
                    <a:pt x="870617" y="413032"/>
                  </a:cubicBezTo>
                  <a:cubicBezTo>
                    <a:pt x="867703" y="406796"/>
                    <a:pt x="864466" y="400145"/>
                    <a:pt x="861552" y="393909"/>
                  </a:cubicBezTo>
                  <a:cubicBezTo>
                    <a:pt x="856695" y="389752"/>
                    <a:pt x="852162" y="385595"/>
                    <a:pt x="847306" y="381438"/>
                  </a:cubicBezTo>
                  <a:cubicBezTo>
                    <a:pt x="840183" y="379360"/>
                    <a:pt x="833060" y="376866"/>
                    <a:pt x="825937" y="374787"/>
                  </a:cubicBezTo>
                  <a:cubicBezTo>
                    <a:pt x="821404" y="375618"/>
                    <a:pt x="816548" y="376866"/>
                    <a:pt x="812015" y="377697"/>
                  </a:cubicBezTo>
                  <a:lnTo>
                    <a:pt x="784495" y="381438"/>
                  </a:lnTo>
                  <a:lnTo>
                    <a:pt x="748880" y="387674"/>
                  </a:lnTo>
                  <a:lnTo>
                    <a:pt x="704200" y="395572"/>
                  </a:lnTo>
                  <a:lnTo>
                    <a:pt x="651425" y="406796"/>
                  </a:lnTo>
                  <a:lnTo>
                    <a:pt x="594765" y="415110"/>
                  </a:lnTo>
                  <a:lnTo>
                    <a:pt x="535839" y="425087"/>
                  </a:lnTo>
                  <a:lnTo>
                    <a:pt x="473028" y="434233"/>
                  </a:lnTo>
                  <a:lnTo>
                    <a:pt x="409893" y="440053"/>
                  </a:lnTo>
                  <a:lnTo>
                    <a:pt x="347081" y="442131"/>
                  </a:lnTo>
                  <a:lnTo>
                    <a:pt x="286213" y="442131"/>
                  </a:lnTo>
                  <a:lnTo>
                    <a:pt x="229229" y="437974"/>
                  </a:lnTo>
                  <a:lnTo>
                    <a:pt x="176455" y="428829"/>
                  </a:lnTo>
                  <a:lnTo>
                    <a:pt x="128860" y="415110"/>
                  </a:lnTo>
                  <a:lnTo>
                    <a:pt x="88389" y="393909"/>
                  </a:lnTo>
                  <a:lnTo>
                    <a:pt x="58926" y="366473"/>
                  </a:lnTo>
                  <a:cubicBezTo>
                    <a:pt x="51479" y="356912"/>
                    <a:pt x="44033" y="346935"/>
                    <a:pt x="36586" y="337374"/>
                  </a:cubicBezTo>
                  <a:cubicBezTo>
                    <a:pt x="30758" y="326150"/>
                    <a:pt x="24930" y="315341"/>
                    <a:pt x="19102" y="304117"/>
                  </a:cubicBezTo>
                  <a:cubicBezTo>
                    <a:pt x="15865" y="292893"/>
                    <a:pt x="12303" y="282085"/>
                    <a:pt x="9065" y="270861"/>
                  </a:cubicBezTo>
                  <a:cubicBezTo>
                    <a:pt x="7123" y="257974"/>
                    <a:pt x="4856" y="245503"/>
                    <a:pt x="2914" y="232616"/>
                  </a:cubicBezTo>
                  <a:cubicBezTo>
                    <a:pt x="1942" y="220976"/>
                    <a:pt x="971" y="208921"/>
                    <a:pt x="0" y="197281"/>
                  </a:cubicBezTo>
                  <a:lnTo>
                    <a:pt x="2914" y="159868"/>
                  </a:lnTo>
                  <a:cubicBezTo>
                    <a:pt x="4856" y="148228"/>
                    <a:pt x="7123" y="137004"/>
                    <a:pt x="9065" y="125364"/>
                  </a:cubicBezTo>
                  <a:cubicBezTo>
                    <a:pt x="11008" y="114972"/>
                    <a:pt x="13274" y="104579"/>
                    <a:pt x="15217" y="94186"/>
                  </a:cubicBezTo>
                  <a:cubicBezTo>
                    <a:pt x="17807" y="84625"/>
                    <a:pt x="20721" y="74648"/>
                    <a:pt x="23311" y="65087"/>
                  </a:cubicBezTo>
                  <a:cubicBezTo>
                    <a:pt x="26873" y="53447"/>
                    <a:pt x="30758" y="41392"/>
                    <a:pt x="34319" y="29752"/>
                  </a:cubicBezTo>
                  <a:cubicBezTo>
                    <a:pt x="35615" y="20191"/>
                    <a:pt x="37233" y="10214"/>
                    <a:pt x="38528" y="653"/>
                  </a:cubicBezTo>
                  <a:lnTo>
                    <a:pt x="38528" y="0"/>
                  </a:lnTo>
                  <a:close/>
                </a:path>
              </a:pathLst>
            </a:custGeom>
            <a:gradFill>
              <a:gsLst>
                <a:gs pos="0">
                  <a:srgbClr val="00B0F0">
                    <a:lumMod val="75000"/>
                  </a:srgbClr>
                </a:gs>
                <a:gs pos="100000">
                  <a:srgbClr val="00B0F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7" name="Freeform 21">
              <a:extLst>
                <a:ext uri="{FF2B5EF4-FFF2-40B4-BE49-F238E27FC236}">
                  <a16:creationId xmlns:a16="http://schemas.microsoft.com/office/drawing/2014/main" id="{C6CA036B-3101-41AE-8B38-B3AEEF3F742F}"/>
                </a:ext>
              </a:extLst>
            </p:cNvPr>
            <p:cNvSpPr/>
            <p:nvPr/>
          </p:nvSpPr>
          <p:spPr>
            <a:xfrm>
              <a:off x="3043247" y="4844498"/>
              <a:ext cx="6865456" cy="1084395"/>
            </a:xfrm>
            <a:custGeom>
              <a:avLst/>
              <a:gdLst>
                <a:gd name="connsiteX0" fmla="*/ 1323521 w 4715501"/>
                <a:gd name="connsiteY0" fmla="*/ 0 h 1084395"/>
                <a:gd name="connsiteX1" fmla="*/ 4715501 w 4715501"/>
                <a:gd name="connsiteY1" fmla="*/ 0 h 1084395"/>
                <a:gd name="connsiteX2" fmla="*/ 4715501 w 4715501"/>
                <a:gd name="connsiteY2" fmla="*/ 1084395 h 1084395"/>
                <a:gd name="connsiteX3" fmla="*/ 0 w 4715501"/>
                <a:gd name="connsiteY3" fmla="*/ 1084395 h 1084395"/>
                <a:gd name="connsiteX4" fmla="*/ 1576760 w 4715501"/>
                <a:gd name="connsiteY4" fmla="*/ 1063610 h 1084395"/>
                <a:gd name="connsiteX5" fmla="*/ 1505207 w 4715501"/>
                <a:gd name="connsiteY5" fmla="*/ 555203 h 1084395"/>
                <a:gd name="connsiteX6" fmla="*/ 1460527 w 4715501"/>
                <a:gd name="connsiteY6" fmla="*/ 475388 h 1084395"/>
                <a:gd name="connsiteX7" fmla="*/ 1422970 w 4715501"/>
                <a:gd name="connsiteY7" fmla="*/ 395572 h 1084395"/>
                <a:gd name="connsiteX8" fmla="*/ 1391564 w 4715501"/>
                <a:gd name="connsiteY8" fmla="*/ 314094 h 1084395"/>
                <a:gd name="connsiteX9" fmla="*/ 1365986 w 4715501"/>
                <a:gd name="connsiteY9" fmla="*/ 234279 h 1084395"/>
                <a:gd name="connsiteX10" fmla="*/ 1346884 w 4715501"/>
                <a:gd name="connsiteY10" fmla="*/ 157789 h 1084395"/>
                <a:gd name="connsiteX11" fmla="*/ 1332638 w 4715501"/>
                <a:gd name="connsiteY11" fmla="*/ 84209 h 1084395"/>
                <a:gd name="connsiteX12" fmla="*/ 1324543 w 4715501"/>
                <a:gd name="connsiteY12" fmla="*/ 12708 h 1084395"/>
                <a:gd name="connsiteX13" fmla="*/ 1323521 w 4715501"/>
                <a:gd name="connsiteY13" fmla="*/ 0 h 1084395"/>
                <a:gd name="connsiteX0" fmla="*/ 1323521 w 6860996"/>
                <a:gd name="connsiteY0" fmla="*/ 0 h 1084395"/>
                <a:gd name="connsiteX1" fmla="*/ 6860996 w 6860996"/>
                <a:gd name="connsiteY1" fmla="*/ 17842 h 1084395"/>
                <a:gd name="connsiteX2" fmla="*/ 4715501 w 6860996"/>
                <a:gd name="connsiteY2" fmla="*/ 1084395 h 1084395"/>
                <a:gd name="connsiteX3" fmla="*/ 0 w 6860996"/>
                <a:gd name="connsiteY3" fmla="*/ 1084395 h 1084395"/>
                <a:gd name="connsiteX4" fmla="*/ 1576760 w 6860996"/>
                <a:gd name="connsiteY4" fmla="*/ 1063610 h 1084395"/>
                <a:gd name="connsiteX5" fmla="*/ 1505207 w 6860996"/>
                <a:gd name="connsiteY5" fmla="*/ 555203 h 1084395"/>
                <a:gd name="connsiteX6" fmla="*/ 1460527 w 6860996"/>
                <a:gd name="connsiteY6" fmla="*/ 475388 h 1084395"/>
                <a:gd name="connsiteX7" fmla="*/ 1422970 w 6860996"/>
                <a:gd name="connsiteY7" fmla="*/ 395572 h 1084395"/>
                <a:gd name="connsiteX8" fmla="*/ 1391564 w 6860996"/>
                <a:gd name="connsiteY8" fmla="*/ 314094 h 1084395"/>
                <a:gd name="connsiteX9" fmla="*/ 1365986 w 6860996"/>
                <a:gd name="connsiteY9" fmla="*/ 234279 h 1084395"/>
                <a:gd name="connsiteX10" fmla="*/ 1346884 w 6860996"/>
                <a:gd name="connsiteY10" fmla="*/ 157789 h 1084395"/>
                <a:gd name="connsiteX11" fmla="*/ 1332638 w 6860996"/>
                <a:gd name="connsiteY11" fmla="*/ 84209 h 1084395"/>
                <a:gd name="connsiteX12" fmla="*/ 1324543 w 6860996"/>
                <a:gd name="connsiteY12" fmla="*/ 12708 h 1084395"/>
                <a:gd name="connsiteX13" fmla="*/ 1323521 w 6860996"/>
                <a:gd name="connsiteY13" fmla="*/ 0 h 1084395"/>
                <a:gd name="connsiteX0" fmla="*/ 1323521 w 6865456"/>
                <a:gd name="connsiteY0" fmla="*/ 0 h 1084395"/>
                <a:gd name="connsiteX1" fmla="*/ 6860996 w 6865456"/>
                <a:gd name="connsiteY1" fmla="*/ 17842 h 1084395"/>
                <a:gd name="connsiteX2" fmla="*/ 6865456 w 6865456"/>
                <a:gd name="connsiteY2" fmla="*/ 1084395 h 1084395"/>
                <a:gd name="connsiteX3" fmla="*/ 0 w 6865456"/>
                <a:gd name="connsiteY3" fmla="*/ 1084395 h 1084395"/>
                <a:gd name="connsiteX4" fmla="*/ 1576760 w 6865456"/>
                <a:gd name="connsiteY4" fmla="*/ 1063610 h 1084395"/>
                <a:gd name="connsiteX5" fmla="*/ 1505207 w 6865456"/>
                <a:gd name="connsiteY5" fmla="*/ 555203 h 1084395"/>
                <a:gd name="connsiteX6" fmla="*/ 1460527 w 6865456"/>
                <a:gd name="connsiteY6" fmla="*/ 475388 h 1084395"/>
                <a:gd name="connsiteX7" fmla="*/ 1422970 w 6865456"/>
                <a:gd name="connsiteY7" fmla="*/ 395572 h 1084395"/>
                <a:gd name="connsiteX8" fmla="*/ 1391564 w 6865456"/>
                <a:gd name="connsiteY8" fmla="*/ 314094 h 1084395"/>
                <a:gd name="connsiteX9" fmla="*/ 1365986 w 6865456"/>
                <a:gd name="connsiteY9" fmla="*/ 234279 h 1084395"/>
                <a:gd name="connsiteX10" fmla="*/ 1346884 w 6865456"/>
                <a:gd name="connsiteY10" fmla="*/ 157789 h 1084395"/>
                <a:gd name="connsiteX11" fmla="*/ 1332638 w 6865456"/>
                <a:gd name="connsiteY11" fmla="*/ 84209 h 1084395"/>
                <a:gd name="connsiteX12" fmla="*/ 1324543 w 6865456"/>
                <a:gd name="connsiteY12" fmla="*/ 12708 h 1084395"/>
                <a:gd name="connsiteX13" fmla="*/ 1323521 w 6865456"/>
                <a:gd name="connsiteY13" fmla="*/ 0 h 108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5456" h="1084395">
                  <a:moveTo>
                    <a:pt x="1323521" y="0"/>
                  </a:moveTo>
                  <a:lnTo>
                    <a:pt x="6860996" y="17842"/>
                  </a:lnTo>
                  <a:cubicBezTo>
                    <a:pt x="6862483" y="373360"/>
                    <a:pt x="6863969" y="728877"/>
                    <a:pt x="6865456" y="1084395"/>
                  </a:cubicBezTo>
                  <a:lnTo>
                    <a:pt x="0" y="1084395"/>
                  </a:lnTo>
                  <a:lnTo>
                    <a:pt x="1576760" y="1063610"/>
                  </a:lnTo>
                  <a:cubicBezTo>
                    <a:pt x="1552801" y="894002"/>
                    <a:pt x="1529166" y="724810"/>
                    <a:pt x="1505207" y="555203"/>
                  </a:cubicBezTo>
                  <a:lnTo>
                    <a:pt x="1460527" y="475388"/>
                  </a:lnTo>
                  <a:cubicBezTo>
                    <a:pt x="1447900" y="448782"/>
                    <a:pt x="1435597" y="422177"/>
                    <a:pt x="1422970" y="395572"/>
                  </a:cubicBezTo>
                  <a:cubicBezTo>
                    <a:pt x="1412609" y="368551"/>
                    <a:pt x="1401924" y="341115"/>
                    <a:pt x="1391564" y="314094"/>
                  </a:cubicBezTo>
                  <a:cubicBezTo>
                    <a:pt x="1383146" y="287489"/>
                    <a:pt x="1374404" y="260884"/>
                    <a:pt x="1365986" y="234279"/>
                  </a:cubicBezTo>
                  <a:cubicBezTo>
                    <a:pt x="1359511" y="208921"/>
                    <a:pt x="1353359" y="183147"/>
                    <a:pt x="1346884" y="157789"/>
                  </a:cubicBezTo>
                  <a:cubicBezTo>
                    <a:pt x="1342027" y="133263"/>
                    <a:pt x="1337494" y="108736"/>
                    <a:pt x="1332638" y="84209"/>
                  </a:cubicBezTo>
                  <a:cubicBezTo>
                    <a:pt x="1330048" y="60514"/>
                    <a:pt x="1327134" y="36403"/>
                    <a:pt x="1324543" y="12708"/>
                  </a:cubicBezTo>
                  <a:cubicBezTo>
                    <a:pt x="1324202" y="8472"/>
                    <a:pt x="1323862" y="4236"/>
                    <a:pt x="1323521" y="0"/>
                  </a:cubicBezTo>
                  <a:close/>
                </a:path>
              </a:pathLst>
            </a:custGeom>
            <a:solidFill>
              <a:srgbClr val="00B0F0"/>
            </a:solidFill>
            <a:ln>
              <a:noFill/>
            </a:ln>
          </p:spPr>
          <p:txBody>
            <a:bodyPr vert="horz" wrap="square" lIns="91440" tIns="45720" rIns="91440" bIns="45720" numCol="1" anchor="t" anchorCtr="0" compatLnSpc="1">
              <a:prstTxWarp prst="textNoShape">
                <a:avLst/>
              </a:prstTxWarp>
              <a:noAutofit/>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Freeform 22">
              <a:extLst>
                <a:ext uri="{FF2B5EF4-FFF2-40B4-BE49-F238E27FC236}">
                  <a16:creationId xmlns:a16="http://schemas.microsoft.com/office/drawing/2014/main" id="{CF93D776-4A6C-4D67-A8AE-01AD5388753C}"/>
                </a:ext>
              </a:extLst>
            </p:cNvPr>
            <p:cNvSpPr/>
            <p:nvPr/>
          </p:nvSpPr>
          <p:spPr>
            <a:xfrm>
              <a:off x="3475115" y="1771098"/>
              <a:ext cx="4248218" cy="1028700"/>
            </a:xfrm>
            <a:custGeom>
              <a:avLst/>
              <a:gdLst>
                <a:gd name="connsiteX0" fmla="*/ 0 w 4248218"/>
                <a:gd name="connsiteY0" fmla="*/ 0 h 1028700"/>
                <a:gd name="connsiteX1" fmla="*/ 4248218 w 4248218"/>
                <a:gd name="connsiteY1" fmla="*/ 0 h 1028700"/>
                <a:gd name="connsiteX2" fmla="*/ 4248218 w 4248218"/>
                <a:gd name="connsiteY2" fmla="*/ 1028700 h 1028700"/>
                <a:gd name="connsiteX3" fmla="*/ 1501644 w 4248218"/>
                <a:gd name="connsiteY3" fmla="*/ 1028700 h 1028700"/>
                <a:gd name="connsiteX4" fmla="*/ 1487076 w 4248218"/>
                <a:gd name="connsiteY4" fmla="*/ 973997 h 1028700"/>
                <a:gd name="connsiteX5" fmla="*/ 1466678 w 4248218"/>
                <a:gd name="connsiteY5" fmla="*/ 906237 h 1028700"/>
                <a:gd name="connsiteX6" fmla="*/ 1441100 w 4248218"/>
                <a:gd name="connsiteY6" fmla="*/ 838061 h 1028700"/>
                <a:gd name="connsiteX7" fmla="*/ 1409695 w 4248218"/>
                <a:gd name="connsiteY7" fmla="*/ 766144 h 1028700"/>
                <a:gd name="connsiteX8" fmla="*/ 1374404 w 4248218"/>
                <a:gd name="connsiteY8" fmla="*/ 694643 h 1028700"/>
                <a:gd name="connsiteX9" fmla="*/ 1329723 w 4248218"/>
                <a:gd name="connsiteY9" fmla="*/ 623973 h 1028700"/>
                <a:gd name="connsiteX10" fmla="*/ 1281805 w 4248218"/>
                <a:gd name="connsiteY10" fmla="*/ 554550 h 1028700"/>
                <a:gd name="connsiteX11" fmla="*/ 1227088 w 4248218"/>
                <a:gd name="connsiteY11" fmla="*/ 485959 h 1028700"/>
                <a:gd name="connsiteX12" fmla="*/ 1164277 w 4248218"/>
                <a:gd name="connsiteY12" fmla="*/ 421525 h 1028700"/>
                <a:gd name="connsiteX13" fmla="*/ 1094019 w 4248218"/>
                <a:gd name="connsiteY13" fmla="*/ 355843 h 1028700"/>
                <a:gd name="connsiteX14" fmla="*/ 1016962 w 4248218"/>
                <a:gd name="connsiteY14" fmla="*/ 297229 h 1028700"/>
                <a:gd name="connsiteX15" fmla="*/ 928572 w 4248218"/>
                <a:gd name="connsiteY15" fmla="*/ 243187 h 1028700"/>
                <a:gd name="connsiteX16" fmla="*/ 834355 w 4248218"/>
                <a:gd name="connsiteY16" fmla="*/ 194550 h 1028700"/>
                <a:gd name="connsiteX17" fmla="*/ 728806 w 4248218"/>
                <a:gd name="connsiteY17" fmla="*/ 151317 h 1028700"/>
                <a:gd name="connsiteX18" fmla="*/ 722655 w 4248218"/>
                <a:gd name="connsiteY18" fmla="*/ 149238 h 1028700"/>
                <a:gd name="connsiteX19" fmla="*/ 707437 w 4248218"/>
                <a:gd name="connsiteY19" fmla="*/ 142171 h 1028700"/>
                <a:gd name="connsiteX20" fmla="*/ 683155 w 4248218"/>
                <a:gd name="connsiteY20" fmla="*/ 132194 h 1028700"/>
                <a:gd name="connsiteX21" fmla="*/ 646569 w 4248218"/>
                <a:gd name="connsiteY21" fmla="*/ 120139 h 1028700"/>
                <a:gd name="connsiteX22" fmla="*/ 602860 w 4248218"/>
                <a:gd name="connsiteY22" fmla="*/ 104758 h 1028700"/>
                <a:gd name="connsiteX23" fmla="*/ 550085 w 4248218"/>
                <a:gd name="connsiteY23" fmla="*/ 87714 h 1028700"/>
                <a:gd name="connsiteX24" fmla="*/ 491159 w 4248218"/>
                <a:gd name="connsiteY24" fmla="*/ 71501 h 1028700"/>
                <a:gd name="connsiteX25" fmla="*/ 424139 w 4248218"/>
                <a:gd name="connsiteY25" fmla="*/ 54457 h 1028700"/>
                <a:gd name="connsiteX26" fmla="*/ 350319 w 4248218"/>
                <a:gd name="connsiteY26" fmla="*/ 40323 h 1028700"/>
                <a:gd name="connsiteX27" fmla="*/ 270996 w 4248218"/>
                <a:gd name="connsiteY27" fmla="*/ 25358 h 1028700"/>
                <a:gd name="connsiteX28" fmla="*/ 184873 w 4248218"/>
                <a:gd name="connsiteY28" fmla="*/ 13303 h 1028700"/>
                <a:gd name="connsiteX29" fmla="*/ 94541 w 4248218"/>
                <a:gd name="connsiteY29" fmla="*/ 4157 h 1028700"/>
                <a:gd name="connsiteX30" fmla="*/ 0 w 4248218"/>
                <a:gd name="connsiteY30"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48218" h="1028700">
                  <a:moveTo>
                    <a:pt x="0" y="0"/>
                  </a:moveTo>
                  <a:lnTo>
                    <a:pt x="4248218" y="0"/>
                  </a:lnTo>
                  <a:lnTo>
                    <a:pt x="4248218" y="1028700"/>
                  </a:lnTo>
                  <a:lnTo>
                    <a:pt x="1501644" y="1028700"/>
                  </a:lnTo>
                  <a:lnTo>
                    <a:pt x="1487076" y="973997"/>
                  </a:lnTo>
                  <a:cubicBezTo>
                    <a:pt x="1480276" y="951548"/>
                    <a:pt x="1473477" y="928685"/>
                    <a:pt x="1466678" y="906237"/>
                  </a:cubicBezTo>
                  <a:cubicBezTo>
                    <a:pt x="1458260" y="883373"/>
                    <a:pt x="1449518" y="860925"/>
                    <a:pt x="1441100" y="838061"/>
                  </a:cubicBezTo>
                  <a:cubicBezTo>
                    <a:pt x="1430740" y="813950"/>
                    <a:pt x="1420055" y="790255"/>
                    <a:pt x="1409695" y="766144"/>
                  </a:cubicBezTo>
                  <a:lnTo>
                    <a:pt x="1374404" y="694643"/>
                  </a:lnTo>
                  <a:lnTo>
                    <a:pt x="1329723" y="623973"/>
                  </a:lnTo>
                  <a:cubicBezTo>
                    <a:pt x="1313859" y="600694"/>
                    <a:pt x="1297670" y="577830"/>
                    <a:pt x="1281805" y="554550"/>
                  </a:cubicBezTo>
                  <a:lnTo>
                    <a:pt x="1227088" y="485959"/>
                  </a:lnTo>
                  <a:lnTo>
                    <a:pt x="1164277" y="421525"/>
                  </a:lnTo>
                  <a:lnTo>
                    <a:pt x="1094019" y="355843"/>
                  </a:lnTo>
                  <a:lnTo>
                    <a:pt x="1016962" y="297229"/>
                  </a:lnTo>
                  <a:lnTo>
                    <a:pt x="928572" y="243187"/>
                  </a:lnTo>
                  <a:lnTo>
                    <a:pt x="834355" y="194550"/>
                  </a:lnTo>
                  <a:lnTo>
                    <a:pt x="728806" y="151317"/>
                  </a:lnTo>
                  <a:cubicBezTo>
                    <a:pt x="726864" y="150485"/>
                    <a:pt x="724597" y="150070"/>
                    <a:pt x="722655" y="149238"/>
                  </a:cubicBezTo>
                  <a:cubicBezTo>
                    <a:pt x="717474" y="146744"/>
                    <a:pt x="712618" y="144665"/>
                    <a:pt x="707437" y="142171"/>
                  </a:cubicBezTo>
                  <a:lnTo>
                    <a:pt x="683155" y="132194"/>
                  </a:lnTo>
                  <a:lnTo>
                    <a:pt x="646569" y="120139"/>
                  </a:lnTo>
                  <a:lnTo>
                    <a:pt x="602860" y="104758"/>
                  </a:lnTo>
                  <a:lnTo>
                    <a:pt x="550085" y="87714"/>
                  </a:lnTo>
                  <a:lnTo>
                    <a:pt x="491159" y="71501"/>
                  </a:lnTo>
                  <a:lnTo>
                    <a:pt x="424139" y="54457"/>
                  </a:lnTo>
                  <a:lnTo>
                    <a:pt x="350319" y="40323"/>
                  </a:lnTo>
                  <a:lnTo>
                    <a:pt x="270996" y="25358"/>
                  </a:lnTo>
                  <a:lnTo>
                    <a:pt x="184873" y="13303"/>
                  </a:lnTo>
                  <a:lnTo>
                    <a:pt x="94541" y="4157"/>
                  </a:lnTo>
                  <a:lnTo>
                    <a:pt x="0" y="0"/>
                  </a:lnTo>
                  <a:close/>
                </a:path>
              </a:pathLst>
            </a:custGeom>
            <a:solidFill>
              <a:srgbClr val="FFC000"/>
            </a:solidFill>
            <a:ln>
              <a:noFill/>
            </a:ln>
          </p:spPr>
          <p:txBody>
            <a:bodyPr vert="horz" wrap="square" lIns="91440" tIns="45720" rIns="91440" bIns="45720" numCol="1" anchor="t" anchorCtr="0" compatLnSpc="1">
              <a:prstTxWarp prst="textNoShape">
                <a:avLst/>
              </a:prstTxWarp>
              <a:noAutofit/>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9" name="Freeform 23">
              <a:extLst>
                <a:ext uri="{FF2B5EF4-FFF2-40B4-BE49-F238E27FC236}">
                  <a16:creationId xmlns:a16="http://schemas.microsoft.com/office/drawing/2014/main" id="{892552F1-1B0D-43CC-A4AF-2EE2CA4CC9B0}"/>
                </a:ext>
              </a:extLst>
            </p:cNvPr>
            <p:cNvSpPr/>
            <p:nvPr/>
          </p:nvSpPr>
          <p:spPr>
            <a:xfrm>
              <a:off x="2082674" y="1771098"/>
              <a:ext cx="2899600" cy="1028700"/>
            </a:xfrm>
            <a:custGeom>
              <a:avLst/>
              <a:gdLst>
                <a:gd name="connsiteX0" fmla="*/ 1296616 w 2899600"/>
                <a:gd name="connsiteY0" fmla="*/ 0 h 1028700"/>
                <a:gd name="connsiteX1" fmla="*/ 1397956 w 2899600"/>
                <a:gd name="connsiteY1" fmla="*/ 0 h 1028700"/>
                <a:gd name="connsiteX2" fmla="*/ 1492497 w 2899600"/>
                <a:gd name="connsiteY2" fmla="*/ 4157 h 1028700"/>
                <a:gd name="connsiteX3" fmla="*/ 1582829 w 2899600"/>
                <a:gd name="connsiteY3" fmla="*/ 13303 h 1028700"/>
                <a:gd name="connsiteX4" fmla="*/ 1668951 w 2899600"/>
                <a:gd name="connsiteY4" fmla="*/ 25358 h 1028700"/>
                <a:gd name="connsiteX5" fmla="*/ 1748275 w 2899600"/>
                <a:gd name="connsiteY5" fmla="*/ 40323 h 1028700"/>
                <a:gd name="connsiteX6" fmla="*/ 1822095 w 2899600"/>
                <a:gd name="connsiteY6" fmla="*/ 54457 h 1028700"/>
                <a:gd name="connsiteX7" fmla="*/ 1889115 w 2899600"/>
                <a:gd name="connsiteY7" fmla="*/ 71501 h 1028700"/>
                <a:gd name="connsiteX8" fmla="*/ 1948041 w 2899600"/>
                <a:gd name="connsiteY8" fmla="*/ 87714 h 1028700"/>
                <a:gd name="connsiteX9" fmla="*/ 2000816 w 2899600"/>
                <a:gd name="connsiteY9" fmla="*/ 104758 h 1028700"/>
                <a:gd name="connsiteX10" fmla="*/ 2044525 w 2899600"/>
                <a:gd name="connsiteY10" fmla="*/ 120139 h 1028700"/>
                <a:gd name="connsiteX11" fmla="*/ 2081111 w 2899600"/>
                <a:gd name="connsiteY11" fmla="*/ 132194 h 1028700"/>
                <a:gd name="connsiteX12" fmla="*/ 2105393 w 2899600"/>
                <a:gd name="connsiteY12" fmla="*/ 142171 h 1028700"/>
                <a:gd name="connsiteX13" fmla="*/ 2120611 w 2899600"/>
                <a:gd name="connsiteY13" fmla="*/ 149238 h 1028700"/>
                <a:gd name="connsiteX14" fmla="*/ 2126762 w 2899600"/>
                <a:gd name="connsiteY14" fmla="*/ 151317 h 1028700"/>
                <a:gd name="connsiteX15" fmla="*/ 2232311 w 2899600"/>
                <a:gd name="connsiteY15" fmla="*/ 194550 h 1028700"/>
                <a:gd name="connsiteX16" fmla="*/ 2326528 w 2899600"/>
                <a:gd name="connsiteY16" fmla="*/ 243187 h 1028700"/>
                <a:gd name="connsiteX17" fmla="*/ 2414917 w 2899600"/>
                <a:gd name="connsiteY17" fmla="*/ 297229 h 1028700"/>
                <a:gd name="connsiteX18" fmla="*/ 2491975 w 2899600"/>
                <a:gd name="connsiteY18" fmla="*/ 355843 h 1028700"/>
                <a:gd name="connsiteX19" fmla="*/ 2562233 w 2899600"/>
                <a:gd name="connsiteY19" fmla="*/ 421525 h 1028700"/>
                <a:gd name="connsiteX20" fmla="*/ 2625044 w 2899600"/>
                <a:gd name="connsiteY20" fmla="*/ 485959 h 1028700"/>
                <a:gd name="connsiteX21" fmla="*/ 2679761 w 2899600"/>
                <a:gd name="connsiteY21" fmla="*/ 554550 h 1028700"/>
                <a:gd name="connsiteX22" fmla="*/ 2727679 w 2899600"/>
                <a:gd name="connsiteY22" fmla="*/ 623973 h 1028700"/>
                <a:gd name="connsiteX23" fmla="*/ 2772359 w 2899600"/>
                <a:gd name="connsiteY23" fmla="*/ 694643 h 1028700"/>
                <a:gd name="connsiteX24" fmla="*/ 2807651 w 2899600"/>
                <a:gd name="connsiteY24" fmla="*/ 766144 h 1028700"/>
                <a:gd name="connsiteX25" fmla="*/ 2839056 w 2899600"/>
                <a:gd name="connsiteY25" fmla="*/ 838061 h 1028700"/>
                <a:gd name="connsiteX26" fmla="*/ 2864634 w 2899600"/>
                <a:gd name="connsiteY26" fmla="*/ 906237 h 1028700"/>
                <a:gd name="connsiteX27" fmla="*/ 2885031 w 2899600"/>
                <a:gd name="connsiteY27" fmla="*/ 973997 h 1028700"/>
                <a:gd name="connsiteX28" fmla="*/ 2899600 w 2899600"/>
                <a:gd name="connsiteY28" fmla="*/ 1028700 h 1028700"/>
                <a:gd name="connsiteX29" fmla="*/ 0 w 2899600"/>
                <a:gd name="connsiteY29" fmla="*/ 1028700 h 1028700"/>
                <a:gd name="connsiteX30" fmla="*/ 16753 w 2899600"/>
                <a:gd name="connsiteY30" fmla="*/ 964851 h 1028700"/>
                <a:gd name="connsiteX31" fmla="*/ 42007 w 2899600"/>
                <a:gd name="connsiteY31" fmla="*/ 885451 h 1028700"/>
                <a:gd name="connsiteX32" fmla="*/ 67261 w 2899600"/>
                <a:gd name="connsiteY32" fmla="*/ 808546 h 1028700"/>
                <a:gd name="connsiteX33" fmla="*/ 96724 w 2899600"/>
                <a:gd name="connsiteY33" fmla="*/ 730809 h 1028700"/>
                <a:gd name="connsiteX34" fmla="*/ 126188 w 2899600"/>
                <a:gd name="connsiteY34" fmla="*/ 657229 h 1028700"/>
                <a:gd name="connsiteX35" fmla="*/ 157593 w 2899600"/>
                <a:gd name="connsiteY35" fmla="*/ 588638 h 1028700"/>
                <a:gd name="connsiteX36" fmla="*/ 193208 w 2899600"/>
                <a:gd name="connsiteY36" fmla="*/ 525451 h 1028700"/>
                <a:gd name="connsiteX37" fmla="*/ 231737 w 2899600"/>
                <a:gd name="connsiteY37" fmla="*/ 464758 h 1028700"/>
                <a:gd name="connsiteX38" fmla="*/ 275445 w 2899600"/>
                <a:gd name="connsiteY38" fmla="*/ 412379 h 1028700"/>
                <a:gd name="connsiteX39" fmla="*/ 320126 w 2899600"/>
                <a:gd name="connsiteY39" fmla="*/ 364158 h 1028700"/>
                <a:gd name="connsiteX40" fmla="*/ 367720 w 2899600"/>
                <a:gd name="connsiteY40" fmla="*/ 320509 h 1028700"/>
                <a:gd name="connsiteX41" fmla="*/ 414343 w 2899600"/>
                <a:gd name="connsiteY41" fmla="*/ 280185 h 1028700"/>
                <a:gd name="connsiteX42" fmla="*/ 460318 w 2899600"/>
                <a:gd name="connsiteY42" fmla="*/ 246929 h 1028700"/>
                <a:gd name="connsiteX43" fmla="*/ 502732 w 2899600"/>
                <a:gd name="connsiteY43" fmla="*/ 217829 h 1028700"/>
                <a:gd name="connsiteX44" fmla="*/ 542232 w 2899600"/>
                <a:gd name="connsiteY44" fmla="*/ 192471 h 1028700"/>
                <a:gd name="connsiteX45" fmla="*/ 577847 w 2899600"/>
                <a:gd name="connsiteY45" fmla="*/ 174596 h 1028700"/>
                <a:gd name="connsiteX46" fmla="*/ 607310 w 2899600"/>
                <a:gd name="connsiteY46" fmla="*/ 157137 h 1028700"/>
                <a:gd name="connsiteX47" fmla="*/ 630621 w 2899600"/>
                <a:gd name="connsiteY47" fmla="*/ 147160 h 1028700"/>
                <a:gd name="connsiteX48" fmla="*/ 644867 w 2899600"/>
                <a:gd name="connsiteY48" fmla="*/ 140093 h 1028700"/>
                <a:gd name="connsiteX49" fmla="*/ 650047 w 2899600"/>
                <a:gd name="connsiteY49" fmla="*/ 138014 h 1028700"/>
                <a:gd name="connsiteX50" fmla="*/ 760453 w 2899600"/>
                <a:gd name="connsiteY50" fmla="*/ 94781 h 1028700"/>
                <a:gd name="connsiteX51" fmla="*/ 872153 w 2899600"/>
                <a:gd name="connsiteY51" fmla="*/ 60693 h 1028700"/>
                <a:gd name="connsiteX52" fmla="*/ 981911 w 2899600"/>
                <a:gd name="connsiteY52" fmla="*/ 36166 h 1028700"/>
                <a:gd name="connsiteX53" fmla="*/ 1088432 w 2899600"/>
                <a:gd name="connsiteY53" fmla="*/ 17044 h 1028700"/>
                <a:gd name="connsiteX54" fmla="*/ 1195923 w 2899600"/>
                <a:gd name="connsiteY54" fmla="*/ 6236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899600" h="1028700">
                  <a:moveTo>
                    <a:pt x="1296616" y="0"/>
                  </a:moveTo>
                  <a:lnTo>
                    <a:pt x="1397956" y="0"/>
                  </a:lnTo>
                  <a:lnTo>
                    <a:pt x="1492497" y="4157"/>
                  </a:lnTo>
                  <a:lnTo>
                    <a:pt x="1582829" y="13303"/>
                  </a:lnTo>
                  <a:lnTo>
                    <a:pt x="1668951" y="25358"/>
                  </a:lnTo>
                  <a:lnTo>
                    <a:pt x="1748275" y="40323"/>
                  </a:lnTo>
                  <a:lnTo>
                    <a:pt x="1822095" y="54457"/>
                  </a:lnTo>
                  <a:lnTo>
                    <a:pt x="1889115" y="71501"/>
                  </a:lnTo>
                  <a:lnTo>
                    <a:pt x="1948041" y="87714"/>
                  </a:lnTo>
                  <a:lnTo>
                    <a:pt x="2000816" y="104758"/>
                  </a:lnTo>
                  <a:lnTo>
                    <a:pt x="2044525" y="120139"/>
                  </a:lnTo>
                  <a:lnTo>
                    <a:pt x="2081111" y="132194"/>
                  </a:lnTo>
                  <a:lnTo>
                    <a:pt x="2105393" y="142171"/>
                  </a:lnTo>
                  <a:cubicBezTo>
                    <a:pt x="2110574" y="144665"/>
                    <a:pt x="2115430" y="146744"/>
                    <a:pt x="2120611" y="149238"/>
                  </a:cubicBezTo>
                  <a:cubicBezTo>
                    <a:pt x="2122553" y="150070"/>
                    <a:pt x="2124819" y="150485"/>
                    <a:pt x="2126762" y="151317"/>
                  </a:cubicBezTo>
                  <a:lnTo>
                    <a:pt x="2232311" y="194550"/>
                  </a:lnTo>
                  <a:lnTo>
                    <a:pt x="2326528" y="243187"/>
                  </a:lnTo>
                  <a:lnTo>
                    <a:pt x="2414917" y="297229"/>
                  </a:lnTo>
                  <a:lnTo>
                    <a:pt x="2491975" y="355843"/>
                  </a:lnTo>
                  <a:lnTo>
                    <a:pt x="2562233" y="421525"/>
                  </a:lnTo>
                  <a:lnTo>
                    <a:pt x="2625044" y="485959"/>
                  </a:lnTo>
                  <a:lnTo>
                    <a:pt x="2679761" y="554550"/>
                  </a:lnTo>
                  <a:cubicBezTo>
                    <a:pt x="2695626" y="577830"/>
                    <a:pt x="2711815" y="600694"/>
                    <a:pt x="2727679" y="623973"/>
                  </a:cubicBezTo>
                  <a:lnTo>
                    <a:pt x="2772359" y="694643"/>
                  </a:lnTo>
                  <a:lnTo>
                    <a:pt x="2807651" y="766144"/>
                  </a:lnTo>
                  <a:cubicBezTo>
                    <a:pt x="2818011" y="790255"/>
                    <a:pt x="2828695" y="813950"/>
                    <a:pt x="2839056" y="838061"/>
                  </a:cubicBezTo>
                  <a:cubicBezTo>
                    <a:pt x="2847474" y="860925"/>
                    <a:pt x="2856216" y="883373"/>
                    <a:pt x="2864634" y="906237"/>
                  </a:cubicBezTo>
                  <a:cubicBezTo>
                    <a:pt x="2871433" y="928685"/>
                    <a:pt x="2878232" y="951548"/>
                    <a:pt x="2885031" y="973997"/>
                  </a:cubicBezTo>
                  <a:lnTo>
                    <a:pt x="2899600" y="1028700"/>
                  </a:lnTo>
                  <a:lnTo>
                    <a:pt x="0" y="1028700"/>
                  </a:lnTo>
                  <a:lnTo>
                    <a:pt x="16753" y="964851"/>
                  </a:lnTo>
                  <a:cubicBezTo>
                    <a:pt x="25171" y="938246"/>
                    <a:pt x="33589" y="912056"/>
                    <a:pt x="42007" y="885451"/>
                  </a:cubicBezTo>
                  <a:cubicBezTo>
                    <a:pt x="50425" y="859678"/>
                    <a:pt x="58843" y="834320"/>
                    <a:pt x="67261" y="808546"/>
                  </a:cubicBezTo>
                  <a:cubicBezTo>
                    <a:pt x="76975" y="782772"/>
                    <a:pt x="87011" y="756583"/>
                    <a:pt x="96724" y="730809"/>
                  </a:cubicBezTo>
                  <a:cubicBezTo>
                    <a:pt x="106438" y="706283"/>
                    <a:pt x="116474" y="681756"/>
                    <a:pt x="126188" y="657229"/>
                  </a:cubicBezTo>
                  <a:cubicBezTo>
                    <a:pt x="136548" y="634366"/>
                    <a:pt x="147233" y="611502"/>
                    <a:pt x="157593" y="588638"/>
                  </a:cubicBezTo>
                  <a:lnTo>
                    <a:pt x="193208" y="525451"/>
                  </a:lnTo>
                  <a:lnTo>
                    <a:pt x="231737" y="464758"/>
                  </a:lnTo>
                  <a:lnTo>
                    <a:pt x="275445" y="412379"/>
                  </a:lnTo>
                  <a:lnTo>
                    <a:pt x="320126" y="364158"/>
                  </a:lnTo>
                  <a:lnTo>
                    <a:pt x="367720" y="320509"/>
                  </a:lnTo>
                  <a:lnTo>
                    <a:pt x="414343" y="280185"/>
                  </a:lnTo>
                  <a:cubicBezTo>
                    <a:pt x="429560" y="268961"/>
                    <a:pt x="445101" y="258153"/>
                    <a:pt x="460318" y="246929"/>
                  </a:cubicBezTo>
                  <a:cubicBezTo>
                    <a:pt x="474564" y="237368"/>
                    <a:pt x="488486" y="227391"/>
                    <a:pt x="502732" y="217829"/>
                  </a:cubicBezTo>
                  <a:cubicBezTo>
                    <a:pt x="516006" y="209515"/>
                    <a:pt x="528957" y="200786"/>
                    <a:pt x="542232" y="192471"/>
                  </a:cubicBezTo>
                  <a:cubicBezTo>
                    <a:pt x="554211" y="186652"/>
                    <a:pt x="565867" y="180416"/>
                    <a:pt x="577847" y="174596"/>
                  </a:cubicBezTo>
                  <a:lnTo>
                    <a:pt x="607310" y="157137"/>
                  </a:lnTo>
                  <a:lnTo>
                    <a:pt x="630621" y="147160"/>
                  </a:lnTo>
                  <a:cubicBezTo>
                    <a:pt x="635478" y="144665"/>
                    <a:pt x="640010" y="142587"/>
                    <a:pt x="644867" y="140093"/>
                  </a:cubicBezTo>
                  <a:cubicBezTo>
                    <a:pt x="646486" y="139261"/>
                    <a:pt x="648428" y="138846"/>
                    <a:pt x="650047" y="138014"/>
                  </a:cubicBezTo>
                  <a:lnTo>
                    <a:pt x="760453" y="94781"/>
                  </a:lnTo>
                  <a:lnTo>
                    <a:pt x="872153" y="60693"/>
                  </a:lnTo>
                  <a:lnTo>
                    <a:pt x="981911" y="36166"/>
                  </a:lnTo>
                  <a:lnTo>
                    <a:pt x="1088432" y="17044"/>
                  </a:lnTo>
                  <a:lnTo>
                    <a:pt x="1195923" y="6236"/>
                  </a:lnTo>
                  <a:close/>
                </a:path>
              </a:pathLst>
            </a:custGeom>
            <a:gradFill flip="none" rotWithShape="1">
              <a:gsLst>
                <a:gs pos="0">
                  <a:srgbClr val="FFC000">
                    <a:lumMod val="75000"/>
                  </a:srgbClr>
                </a:gs>
                <a:gs pos="100000">
                  <a:srgbClr val="FFC000"/>
                </a:gs>
              </a:gsLst>
              <a:lin ang="10800000" scaled="1"/>
              <a:tileRect/>
            </a:gra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0" name="Freeform 24">
              <a:extLst>
                <a:ext uri="{FF2B5EF4-FFF2-40B4-BE49-F238E27FC236}">
                  <a16:creationId xmlns:a16="http://schemas.microsoft.com/office/drawing/2014/main" id="{0AA718E4-3146-457B-8D1E-99CBAD946FFD}"/>
                </a:ext>
              </a:extLst>
            </p:cNvPr>
            <p:cNvSpPr/>
            <p:nvPr/>
          </p:nvSpPr>
          <p:spPr>
            <a:xfrm>
              <a:off x="1917983" y="2799798"/>
              <a:ext cx="3092773" cy="1028700"/>
            </a:xfrm>
            <a:custGeom>
              <a:avLst/>
              <a:gdLst>
                <a:gd name="connsiteX0" fmla="*/ 159176 w 3092773"/>
                <a:gd name="connsiteY0" fmla="*/ 0 h 1028700"/>
                <a:gd name="connsiteX1" fmla="*/ 3058776 w 3092773"/>
                <a:gd name="connsiteY1" fmla="*/ 0 h 1028700"/>
                <a:gd name="connsiteX2" fmla="*/ 3061367 w 3092773"/>
                <a:gd name="connsiteY2" fmla="*/ 9731 h 1028700"/>
                <a:gd name="connsiteX3" fmla="*/ 3073347 w 3092773"/>
                <a:gd name="connsiteY3" fmla="*/ 72502 h 1028700"/>
                <a:gd name="connsiteX4" fmla="*/ 3084679 w 3092773"/>
                <a:gd name="connsiteY4" fmla="*/ 128622 h 1028700"/>
                <a:gd name="connsiteX5" fmla="*/ 3090831 w 3092773"/>
                <a:gd name="connsiteY5" fmla="*/ 196382 h 1028700"/>
                <a:gd name="connsiteX6" fmla="*/ 3092773 w 3092773"/>
                <a:gd name="connsiteY6" fmla="*/ 269131 h 1028700"/>
                <a:gd name="connsiteX7" fmla="*/ 3088564 w 3092773"/>
                <a:gd name="connsiteY7" fmla="*/ 348530 h 1028700"/>
                <a:gd name="connsiteX8" fmla="*/ 3078527 w 3092773"/>
                <a:gd name="connsiteY8" fmla="*/ 432087 h 1028700"/>
                <a:gd name="connsiteX9" fmla="*/ 3065253 w 3092773"/>
                <a:gd name="connsiteY9" fmla="*/ 518138 h 1028700"/>
                <a:gd name="connsiteX10" fmla="*/ 3049064 w 3092773"/>
                <a:gd name="connsiteY10" fmla="*/ 606683 h 1028700"/>
                <a:gd name="connsiteX11" fmla="*/ 3029962 w 3092773"/>
                <a:gd name="connsiteY11" fmla="*/ 694397 h 1028700"/>
                <a:gd name="connsiteX12" fmla="*/ 3008593 w 3092773"/>
                <a:gd name="connsiteY12" fmla="*/ 780032 h 1028700"/>
                <a:gd name="connsiteX13" fmla="*/ 2986253 w 3092773"/>
                <a:gd name="connsiteY13" fmla="*/ 861926 h 1028700"/>
                <a:gd name="connsiteX14" fmla="*/ 2962941 w 3092773"/>
                <a:gd name="connsiteY14" fmla="*/ 941325 h 1028700"/>
                <a:gd name="connsiteX15" fmla="*/ 2937364 w 3092773"/>
                <a:gd name="connsiteY15" fmla="*/ 1011995 h 1028700"/>
                <a:gd name="connsiteX16" fmla="*/ 2931435 w 3092773"/>
                <a:gd name="connsiteY16" fmla="*/ 1028700 h 1028700"/>
                <a:gd name="connsiteX17" fmla="*/ 0 w 3092773"/>
                <a:gd name="connsiteY17" fmla="*/ 1028700 h 1028700"/>
                <a:gd name="connsiteX18" fmla="*/ 12425 w 3092773"/>
                <a:gd name="connsiteY18" fmla="*/ 1007838 h 1028700"/>
                <a:gd name="connsiteX19" fmla="*/ 39946 w 3092773"/>
                <a:gd name="connsiteY19" fmla="*/ 966683 h 1028700"/>
                <a:gd name="connsiteX20" fmla="*/ 65200 w 3092773"/>
                <a:gd name="connsiteY20" fmla="*/ 922203 h 1028700"/>
                <a:gd name="connsiteX21" fmla="*/ 92720 w 3092773"/>
                <a:gd name="connsiteY21" fmla="*/ 881048 h 1028700"/>
                <a:gd name="connsiteX22" fmla="*/ 115060 w 3092773"/>
                <a:gd name="connsiteY22" fmla="*/ 838646 h 1028700"/>
                <a:gd name="connsiteX23" fmla="*/ 138372 w 3092773"/>
                <a:gd name="connsiteY23" fmla="*/ 799154 h 1028700"/>
                <a:gd name="connsiteX24" fmla="*/ 159417 w 3092773"/>
                <a:gd name="connsiteY24" fmla="*/ 762988 h 1028700"/>
                <a:gd name="connsiteX25" fmla="*/ 175929 w 3092773"/>
                <a:gd name="connsiteY25" fmla="*/ 729731 h 1028700"/>
                <a:gd name="connsiteX26" fmla="*/ 186937 w 3092773"/>
                <a:gd name="connsiteY26" fmla="*/ 700632 h 1028700"/>
                <a:gd name="connsiteX27" fmla="*/ 191146 w 3092773"/>
                <a:gd name="connsiteY27" fmla="*/ 679431 h 1028700"/>
                <a:gd name="connsiteX28" fmla="*/ 191146 w 3092773"/>
                <a:gd name="connsiteY28" fmla="*/ 658230 h 1028700"/>
                <a:gd name="connsiteX29" fmla="*/ 186937 w 3092773"/>
                <a:gd name="connsiteY29" fmla="*/ 644096 h 1028700"/>
                <a:gd name="connsiteX30" fmla="*/ 177872 w 3092773"/>
                <a:gd name="connsiteY30" fmla="*/ 628715 h 1028700"/>
                <a:gd name="connsiteX31" fmla="*/ 167835 w 3092773"/>
                <a:gd name="connsiteY31" fmla="*/ 614581 h 1028700"/>
                <a:gd name="connsiteX32" fmla="*/ 155532 w 3092773"/>
                <a:gd name="connsiteY32" fmla="*/ 601694 h 1028700"/>
                <a:gd name="connsiteX33" fmla="*/ 142257 w 3092773"/>
                <a:gd name="connsiteY33" fmla="*/ 587560 h 1028700"/>
                <a:gd name="connsiteX34" fmla="*/ 128011 w 3092773"/>
                <a:gd name="connsiteY34" fmla="*/ 570517 h 1028700"/>
                <a:gd name="connsiteX35" fmla="*/ 115060 w 3092773"/>
                <a:gd name="connsiteY35" fmla="*/ 550147 h 1028700"/>
                <a:gd name="connsiteX36" fmla="*/ 104700 w 3092773"/>
                <a:gd name="connsiteY36" fmla="*/ 525205 h 1028700"/>
                <a:gd name="connsiteX37" fmla="*/ 94663 w 3092773"/>
                <a:gd name="connsiteY37" fmla="*/ 495690 h 1028700"/>
                <a:gd name="connsiteX38" fmla="*/ 87540 w 3092773"/>
                <a:gd name="connsiteY38" fmla="*/ 459523 h 1028700"/>
                <a:gd name="connsiteX39" fmla="*/ 87540 w 3092773"/>
                <a:gd name="connsiteY39" fmla="*/ 416290 h 1028700"/>
                <a:gd name="connsiteX40" fmla="*/ 90454 w 3092773"/>
                <a:gd name="connsiteY40" fmla="*/ 363911 h 1028700"/>
                <a:gd name="connsiteX41" fmla="*/ 96605 w 3092773"/>
                <a:gd name="connsiteY41" fmla="*/ 303218 h 1028700"/>
                <a:gd name="connsiteX42" fmla="*/ 106642 w 3092773"/>
                <a:gd name="connsiteY42" fmla="*/ 237537 h 1028700"/>
                <a:gd name="connsiteX43" fmla="*/ 119917 w 3092773"/>
                <a:gd name="connsiteY43" fmla="*/ 167283 h 1028700"/>
                <a:gd name="connsiteX44" fmla="*/ 136105 w 3092773"/>
                <a:gd name="connsiteY44" fmla="*/ 91625 h 1028700"/>
                <a:gd name="connsiteX45" fmla="*/ 155532 w 3092773"/>
                <a:gd name="connsiteY45" fmla="*/ 13888 h 1028700"/>
                <a:gd name="connsiteX46" fmla="*/ 159176 w 3092773"/>
                <a:gd name="connsiteY46"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92773" h="1028700">
                  <a:moveTo>
                    <a:pt x="159176" y="0"/>
                  </a:moveTo>
                  <a:lnTo>
                    <a:pt x="3058776" y="0"/>
                  </a:lnTo>
                  <a:lnTo>
                    <a:pt x="3061367" y="9731"/>
                  </a:lnTo>
                  <a:cubicBezTo>
                    <a:pt x="3065253" y="30516"/>
                    <a:pt x="3069462" y="51717"/>
                    <a:pt x="3073347" y="72502"/>
                  </a:cubicBezTo>
                  <a:cubicBezTo>
                    <a:pt x="3077232" y="91209"/>
                    <a:pt x="3080794" y="109916"/>
                    <a:pt x="3084679" y="128622"/>
                  </a:cubicBezTo>
                  <a:cubicBezTo>
                    <a:pt x="3086621" y="151070"/>
                    <a:pt x="3088888" y="173934"/>
                    <a:pt x="3090831" y="196382"/>
                  </a:cubicBezTo>
                  <a:cubicBezTo>
                    <a:pt x="3091478" y="220493"/>
                    <a:pt x="3092126" y="245020"/>
                    <a:pt x="3092773" y="269131"/>
                  </a:cubicBezTo>
                  <a:cubicBezTo>
                    <a:pt x="3091478" y="295736"/>
                    <a:pt x="3089859" y="321925"/>
                    <a:pt x="3088564" y="348530"/>
                  </a:cubicBezTo>
                  <a:cubicBezTo>
                    <a:pt x="3085326" y="376382"/>
                    <a:pt x="3081765" y="404235"/>
                    <a:pt x="3078527" y="432087"/>
                  </a:cubicBezTo>
                  <a:cubicBezTo>
                    <a:pt x="3073994" y="460770"/>
                    <a:pt x="3069785" y="489454"/>
                    <a:pt x="3065253" y="518138"/>
                  </a:cubicBezTo>
                  <a:cubicBezTo>
                    <a:pt x="3059749" y="547653"/>
                    <a:pt x="3054568" y="577168"/>
                    <a:pt x="3049064" y="606683"/>
                  </a:cubicBezTo>
                  <a:cubicBezTo>
                    <a:pt x="3042589" y="635782"/>
                    <a:pt x="3036437" y="665297"/>
                    <a:pt x="3029962" y="694397"/>
                  </a:cubicBezTo>
                  <a:cubicBezTo>
                    <a:pt x="3022839" y="723080"/>
                    <a:pt x="3015716" y="751348"/>
                    <a:pt x="3008593" y="780032"/>
                  </a:cubicBezTo>
                  <a:cubicBezTo>
                    <a:pt x="3001146" y="807468"/>
                    <a:pt x="2993700" y="834489"/>
                    <a:pt x="2986253" y="861926"/>
                  </a:cubicBezTo>
                  <a:cubicBezTo>
                    <a:pt x="2978482" y="888531"/>
                    <a:pt x="2970712" y="914720"/>
                    <a:pt x="2962941" y="941325"/>
                  </a:cubicBezTo>
                  <a:cubicBezTo>
                    <a:pt x="2954523" y="965020"/>
                    <a:pt x="2945782" y="988300"/>
                    <a:pt x="2937364" y="1011995"/>
                  </a:cubicBezTo>
                  <a:lnTo>
                    <a:pt x="2931435" y="1028700"/>
                  </a:lnTo>
                  <a:lnTo>
                    <a:pt x="0" y="1028700"/>
                  </a:lnTo>
                  <a:lnTo>
                    <a:pt x="12425" y="1007838"/>
                  </a:lnTo>
                  <a:cubicBezTo>
                    <a:pt x="21491" y="994120"/>
                    <a:pt x="30880" y="980401"/>
                    <a:pt x="39946" y="966683"/>
                  </a:cubicBezTo>
                  <a:cubicBezTo>
                    <a:pt x="48364" y="951718"/>
                    <a:pt x="56782" y="937168"/>
                    <a:pt x="65200" y="922203"/>
                  </a:cubicBezTo>
                  <a:cubicBezTo>
                    <a:pt x="74265" y="908485"/>
                    <a:pt x="83655" y="894766"/>
                    <a:pt x="92720" y="881048"/>
                  </a:cubicBezTo>
                  <a:lnTo>
                    <a:pt x="115060" y="838646"/>
                  </a:lnTo>
                  <a:cubicBezTo>
                    <a:pt x="122831" y="825344"/>
                    <a:pt x="130601" y="812457"/>
                    <a:pt x="138372" y="799154"/>
                  </a:cubicBezTo>
                  <a:cubicBezTo>
                    <a:pt x="145495" y="787099"/>
                    <a:pt x="152294" y="775043"/>
                    <a:pt x="159417" y="762988"/>
                  </a:cubicBezTo>
                  <a:cubicBezTo>
                    <a:pt x="164921" y="751764"/>
                    <a:pt x="170425" y="740956"/>
                    <a:pt x="175929" y="729731"/>
                  </a:cubicBezTo>
                  <a:cubicBezTo>
                    <a:pt x="179491" y="720170"/>
                    <a:pt x="183376" y="710193"/>
                    <a:pt x="186937" y="700632"/>
                  </a:cubicBezTo>
                  <a:cubicBezTo>
                    <a:pt x="188232" y="693565"/>
                    <a:pt x="189851" y="686498"/>
                    <a:pt x="191146" y="679431"/>
                  </a:cubicBezTo>
                  <a:lnTo>
                    <a:pt x="191146" y="658230"/>
                  </a:lnTo>
                  <a:cubicBezTo>
                    <a:pt x="189851" y="653658"/>
                    <a:pt x="188232" y="648669"/>
                    <a:pt x="186937" y="644096"/>
                  </a:cubicBezTo>
                  <a:cubicBezTo>
                    <a:pt x="184023" y="639108"/>
                    <a:pt x="180786" y="633704"/>
                    <a:pt x="177872" y="628715"/>
                  </a:cubicBezTo>
                  <a:lnTo>
                    <a:pt x="167835" y="614581"/>
                  </a:lnTo>
                  <a:cubicBezTo>
                    <a:pt x="163626" y="610424"/>
                    <a:pt x="159741" y="605851"/>
                    <a:pt x="155532" y="601694"/>
                  </a:cubicBezTo>
                  <a:cubicBezTo>
                    <a:pt x="150999" y="597122"/>
                    <a:pt x="146790" y="592133"/>
                    <a:pt x="142257" y="587560"/>
                  </a:cubicBezTo>
                  <a:lnTo>
                    <a:pt x="128011" y="570517"/>
                  </a:lnTo>
                  <a:lnTo>
                    <a:pt x="115060" y="550147"/>
                  </a:lnTo>
                  <a:cubicBezTo>
                    <a:pt x="111499" y="541833"/>
                    <a:pt x="108261" y="533519"/>
                    <a:pt x="104700" y="525205"/>
                  </a:cubicBezTo>
                  <a:cubicBezTo>
                    <a:pt x="101462" y="515228"/>
                    <a:pt x="97901" y="505667"/>
                    <a:pt x="94663" y="495690"/>
                  </a:cubicBezTo>
                  <a:cubicBezTo>
                    <a:pt x="92396" y="483634"/>
                    <a:pt x="89806" y="471579"/>
                    <a:pt x="87540" y="459523"/>
                  </a:cubicBezTo>
                  <a:lnTo>
                    <a:pt x="87540" y="416290"/>
                  </a:lnTo>
                  <a:lnTo>
                    <a:pt x="90454" y="363911"/>
                  </a:lnTo>
                  <a:cubicBezTo>
                    <a:pt x="92396" y="343542"/>
                    <a:pt x="94663" y="323588"/>
                    <a:pt x="96605" y="303218"/>
                  </a:cubicBezTo>
                  <a:cubicBezTo>
                    <a:pt x="99843" y="281186"/>
                    <a:pt x="103405" y="259569"/>
                    <a:pt x="106642" y="237537"/>
                  </a:cubicBezTo>
                  <a:cubicBezTo>
                    <a:pt x="111175" y="214258"/>
                    <a:pt x="115384" y="190562"/>
                    <a:pt x="119917" y="167283"/>
                  </a:cubicBezTo>
                  <a:cubicBezTo>
                    <a:pt x="125421" y="141925"/>
                    <a:pt x="130601" y="116983"/>
                    <a:pt x="136105" y="91625"/>
                  </a:cubicBezTo>
                  <a:cubicBezTo>
                    <a:pt x="142581" y="65851"/>
                    <a:pt x="149056" y="39662"/>
                    <a:pt x="155532" y="13888"/>
                  </a:cubicBezTo>
                  <a:lnTo>
                    <a:pt x="159176" y="0"/>
                  </a:lnTo>
                  <a:close/>
                </a:path>
              </a:pathLst>
            </a:custGeom>
            <a:gradFill>
              <a:gsLst>
                <a:gs pos="0">
                  <a:srgbClr val="00B050">
                    <a:lumMod val="75000"/>
                  </a:srgbClr>
                </a:gs>
                <a:gs pos="100000">
                  <a:srgbClr val="00B05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1" name="Freeform 25">
              <a:extLst>
                <a:ext uri="{FF2B5EF4-FFF2-40B4-BE49-F238E27FC236}">
                  <a16:creationId xmlns:a16="http://schemas.microsoft.com/office/drawing/2014/main" id="{F482BDB5-540A-486B-8B74-260A872C7E34}"/>
                </a:ext>
              </a:extLst>
            </p:cNvPr>
            <p:cNvSpPr/>
            <p:nvPr/>
          </p:nvSpPr>
          <p:spPr>
            <a:xfrm>
              <a:off x="4837544" y="2799798"/>
              <a:ext cx="3574211" cy="1028700"/>
            </a:xfrm>
            <a:custGeom>
              <a:avLst/>
              <a:gdLst>
                <a:gd name="connsiteX0" fmla="*/ 127341 w 2873915"/>
                <a:gd name="connsiteY0" fmla="*/ 0 h 1028700"/>
                <a:gd name="connsiteX1" fmla="*/ 2873915 w 2873915"/>
                <a:gd name="connsiteY1" fmla="*/ 0 h 1028700"/>
                <a:gd name="connsiteX2" fmla="*/ 2873915 w 2873915"/>
                <a:gd name="connsiteY2" fmla="*/ 1028700 h 1028700"/>
                <a:gd name="connsiteX3" fmla="*/ 0 w 2873915"/>
                <a:gd name="connsiteY3" fmla="*/ 1028700 h 1028700"/>
                <a:gd name="connsiteX4" fmla="*/ 5929 w 2873915"/>
                <a:gd name="connsiteY4" fmla="*/ 1011995 h 1028700"/>
                <a:gd name="connsiteX5" fmla="*/ 31506 w 2873915"/>
                <a:gd name="connsiteY5" fmla="*/ 941325 h 1028700"/>
                <a:gd name="connsiteX6" fmla="*/ 54818 w 2873915"/>
                <a:gd name="connsiteY6" fmla="*/ 861926 h 1028700"/>
                <a:gd name="connsiteX7" fmla="*/ 77158 w 2873915"/>
                <a:gd name="connsiteY7" fmla="*/ 780032 h 1028700"/>
                <a:gd name="connsiteX8" fmla="*/ 98527 w 2873915"/>
                <a:gd name="connsiteY8" fmla="*/ 694397 h 1028700"/>
                <a:gd name="connsiteX9" fmla="*/ 117629 w 2873915"/>
                <a:gd name="connsiteY9" fmla="*/ 606683 h 1028700"/>
                <a:gd name="connsiteX10" fmla="*/ 133818 w 2873915"/>
                <a:gd name="connsiteY10" fmla="*/ 518138 h 1028700"/>
                <a:gd name="connsiteX11" fmla="*/ 147092 w 2873915"/>
                <a:gd name="connsiteY11" fmla="*/ 432087 h 1028700"/>
                <a:gd name="connsiteX12" fmla="*/ 157129 w 2873915"/>
                <a:gd name="connsiteY12" fmla="*/ 348530 h 1028700"/>
                <a:gd name="connsiteX13" fmla="*/ 161338 w 2873915"/>
                <a:gd name="connsiteY13" fmla="*/ 269131 h 1028700"/>
                <a:gd name="connsiteX14" fmla="*/ 159396 w 2873915"/>
                <a:gd name="connsiteY14" fmla="*/ 196382 h 1028700"/>
                <a:gd name="connsiteX15" fmla="*/ 153244 w 2873915"/>
                <a:gd name="connsiteY15" fmla="*/ 128622 h 1028700"/>
                <a:gd name="connsiteX16" fmla="*/ 141912 w 2873915"/>
                <a:gd name="connsiteY16" fmla="*/ 72502 h 1028700"/>
                <a:gd name="connsiteX17" fmla="*/ 129932 w 2873915"/>
                <a:gd name="connsiteY17" fmla="*/ 9731 h 1028700"/>
                <a:gd name="connsiteX18" fmla="*/ 127341 w 2873915"/>
                <a:gd name="connsiteY18" fmla="*/ 0 h 1028700"/>
                <a:gd name="connsiteX0" fmla="*/ 127341 w 3569752"/>
                <a:gd name="connsiteY0" fmla="*/ 0 h 1028700"/>
                <a:gd name="connsiteX1" fmla="*/ 3569752 w 3569752"/>
                <a:gd name="connsiteY1" fmla="*/ 4460 h 1028700"/>
                <a:gd name="connsiteX2" fmla="*/ 2873915 w 3569752"/>
                <a:gd name="connsiteY2" fmla="*/ 1028700 h 1028700"/>
                <a:gd name="connsiteX3" fmla="*/ 0 w 3569752"/>
                <a:gd name="connsiteY3" fmla="*/ 1028700 h 1028700"/>
                <a:gd name="connsiteX4" fmla="*/ 5929 w 3569752"/>
                <a:gd name="connsiteY4" fmla="*/ 1011995 h 1028700"/>
                <a:gd name="connsiteX5" fmla="*/ 31506 w 3569752"/>
                <a:gd name="connsiteY5" fmla="*/ 941325 h 1028700"/>
                <a:gd name="connsiteX6" fmla="*/ 54818 w 3569752"/>
                <a:gd name="connsiteY6" fmla="*/ 861926 h 1028700"/>
                <a:gd name="connsiteX7" fmla="*/ 77158 w 3569752"/>
                <a:gd name="connsiteY7" fmla="*/ 780032 h 1028700"/>
                <a:gd name="connsiteX8" fmla="*/ 98527 w 3569752"/>
                <a:gd name="connsiteY8" fmla="*/ 694397 h 1028700"/>
                <a:gd name="connsiteX9" fmla="*/ 117629 w 3569752"/>
                <a:gd name="connsiteY9" fmla="*/ 606683 h 1028700"/>
                <a:gd name="connsiteX10" fmla="*/ 133818 w 3569752"/>
                <a:gd name="connsiteY10" fmla="*/ 518138 h 1028700"/>
                <a:gd name="connsiteX11" fmla="*/ 147092 w 3569752"/>
                <a:gd name="connsiteY11" fmla="*/ 432087 h 1028700"/>
                <a:gd name="connsiteX12" fmla="*/ 157129 w 3569752"/>
                <a:gd name="connsiteY12" fmla="*/ 348530 h 1028700"/>
                <a:gd name="connsiteX13" fmla="*/ 161338 w 3569752"/>
                <a:gd name="connsiteY13" fmla="*/ 269131 h 1028700"/>
                <a:gd name="connsiteX14" fmla="*/ 159396 w 3569752"/>
                <a:gd name="connsiteY14" fmla="*/ 196382 h 1028700"/>
                <a:gd name="connsiteX15" fmla="*/ 153244 w 3569752"/>
                <a:gd name="connsiteY15" fmla="*/ 128622 h 1028700"/>
                <a:gd name="connsiteX16" fmla="*/ 141912 w 3569752"/>
                <a:gd name="connsiteY16" fmla="*/ 72502 h 1028700"/>
                <a:gd name="connsiteX17" fmla="*/ 129932 w 3569752"/>
                <a:gd name="connsiteY17" fmla="*/ 9731 h 1028700"/>
                <a:gd name="connsiteX18" fmla="*/ 127341 w 3569752"/>
                <a:gd name="connsiteY18" fmla="*/ 0 h 1028700"/>
                <a:gd name="connsiteX0" fmla="*/ 127341 w 3574211"/>
                <a:gd name="connsiteY0" fmla="*/ 0 h 1028700"/>
                <a:gd name="connsiteX1" fmla="*/ 3569752 w 3574211"/>
                <a:gd name="connsiteY1" fmla="*/ 4460 h 1028700"/>
                <a:gd name="connsiteX2" fmla="*/ 3574211 w 3574211"/>
                <a:gd name="connsiteY2" fmla="*/ 1028700 h 1028700"/>
                <a:gd name="connsiteX3" fmla="*/ 0 w 3574211"/>
                <a:gd name="connsiteY3" fmla="*/ 1028700 h 1028700"/>
                <a:gd name="connsiteX4" fmla="*/ 5929 w 3574211"/>
                <a:gd name="connsiteY4" fmla="*/ 1011995 h 1028700"/>
                <a:gd name="connsiteX5" fmla="*/ 31506 w 3574211"/>
                <a:gd name="connsiteY5" fmla="*/ 941325 h 1028700"/>
                <a:gd name="connsiteX6" fmla="*/ 54818 w 3574211"/>
                <a:gd name="connsiteY6" fmla="*/ 861926 h 1028700"/>
                <a:gd name="connsiteX7" fmla="*/ 77158 w 3574211"/>
                <a:gd name="connsiteY7" fmla="*/ 780032 h 1028700"/>
                <a:gd name="connsiteX8" fmla="*/ 98527 w 3574211"/>
                <a:gd name="connsiteY8" fmla="*/ 694397 h 1028700"/>
                <a:gd name="connsiteX9" fmla="*/ 117629 w 3574211"/>
                <a:gd name="connsiteY9" fmla="*/ 606683 h 1028700"/>
                <a:gd name="connsiteX10" fmla="*/ 133818 w 3574211"/>
                <a:gd name="connsiteY10" fmla="*/ 518138 h 1028700"/>
                <a:gd name="connsiteX11" fmla="*/ 147092 w 3574211"/>
                <a:gd name="connsiteY11" fmla="*/ 432087 h 1028700"/>
                <a:gd name="connsiteX12" fmla="*/ 157129 w 3574211"/>
                <a:gd name="connsiteY12" fmla="*/ 348530 h 1028700"/>
                <a:gd name="connsiteX13" fmla="*/ 161338 w 3574211"/>
                <a:gd name="connsiteY13" fmla="*/ 269131 h 1028700"/>
                <a:gd name="connsiteX14" fmla="*/ 159396 w 3574211"/>
                <a:gd name="connsiteY14" fmla="*/ 196382 h 1028700"/>
                <a:gd name="connsiteX15" fmla="*/ 153244 w 3574211"/>
                <a:gd name="connsiteY15" fmla="*/ 128622 h 1028700"/>
                <a:gd name="connsiteX16" fmla="*/ 141912 w 3574211"/>
                <a:gd name="connsiteY16" fmla="*/ 72502 h 1028700"/>
                <a:gd name="connsiteX17" fmla="*/ 129932 w 3574211"/>
                <a:gd name="connsiteY17" fmla="*/ 9731 h 1028700"/>
                <a:gd name="connsiteX18" fmla="*/ 127341 w 3574211"/>
                <a:gd name="connsiteY18"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74211" h="1028700">
                  <a:moveTo>
                    <a:pt x="127341" y="0"/>
                  </a:moveTo>
                  <a:lnTo>
                    <a:pt x="3569752" y="4460"/>
                  </a:lnTo>
                  <a:cubicBezTo>
                    <a:pt x="3571238" y="345873"/>
                    <a:pt x="3572725" y="687287"/>
                    <a:pt x="3574211" y="1028700"/>
                  </a:cubicBezTo>
                  <a:lnTo>
                    <a:pt x="0" y="1028700"/>
                  </a:lnTo>
                  <a:lnTo>
                    <a:pt x="5929" y="1011995"/>
                  </a:lnTo>
                  <a:cubicBezTo>
                    <a:pt x="14347" y="988300"/>
                    <a:pt x="23088" y="965020"/>
                    <a:pt x="31506" y="941325"/>
                  </a:cubicBezTo>
                  <a:cubicBezTo>
                    <a:pt x="39277" y="914720"/>
                    <a:pt x="47047" y="888531"/>
                    <a:pt x="54818" y="861926"/>
                  </a:cubicBezTo>
                  <a:cubicBezTo>
                    <a:pt x="62265" y="834489"/>
                    <a:pt x="69711" y="807468"/>
                    <a:pt x="77158" y="780032"/>
                  </a:cubicBezTo>
                  <a:cubicBezTo>
                    <a:pt x="84281" y="751348"/>
                    <a:pt x="91404" y="723080"/>
                    <a:pt x="98527" y="694397"/>
                  </a:cubicBezTo>
                  <a:cubicBezTo>
                    <a:pt x="105002" y="665297"/>
                    <a:pt x="111154" y="635782"/>
                    <a:pt x="117629" y="606683"/>
                  </a:cubicBezTo>
                  <a:cubicBezTo>
                    <a:pt x="123133" y="577168"/>
                    <a:pt x="128314" y="547653"/>
                    <a:pt x="133818" y="518138"/>
                  </a:cubicBezTo>
                  <a:cubicBezTo>
                    <a:pt x="138350" y="489454"/>
                    <a:pt x="142559" y="460770"/>
                    <a:pt x="147092" y="432087"/>
                  </a:cubicBezTo>
                  <a:cubicBezTo>
                    <a:pt x="150330" y="404235"/>
                    <a:pt x="153891" y="376382"/>
                    <a:pt x="157129" y="348530"/>
                  </a:cubicBezTo>
                  <a:cubicBezTo>
                    <a:pt x="158424" y="321925"/>
                    <a:pt x="160043" y="295736"/>
                    <a:pt x="161338" y="269131"/>
                  </a:cubicBezTo>
                  <a:cubicBezTo>
                    <a:pt x="160691" y="245020"/>
                    <a:pt x="160043" y="220493"/>
                    <a:pt x="159396" y="196382"/>
                  </a:cubicBezTo>
                  <a:cubicBezTo>
                    <a:pt x="157453" y="173934"/>
                    <a:pt x="155186" y="151070"/>
                    <a:pt x="153244" y="128622"/>
                  </a:cubicBezTo>
                  <a:cubicBezTo>
                    <a:pt x="149359" y="109916"/>
                    <a:pt x="145797" y="91209"/>
                    <a:pt x="141912" y="72502"/>
                  </a:cubicBezTo>
                  <a:cubicBezTo>
                    <a:pt x="138027" y="51717"/>
                    <a:pt x="133818" y="30516"/>
                    <a:pt x="129932" y="9731"/>
                  </a:cubicBezTo>
                  <a:lnTo>
                    <a:pt x="127341" y="0"/>
                  </a:lnTo>
                  <a:close/>
                </a:path>
              </a:pathLst>
            </a:custGeom>
            <a:solidFill>
              <a:srgbClr val="00B050"/>
            </a:solidFill>
            <a:ln>
              <a:noFill/>
            </a:ln>
          </p:spPr>
          <p:txBody>
            <a:bodyPr vert="horz" wrap="square" lIns="91440" tIns="45720" rIns="91440" bIns="45720" numCol="1" anchor="t" anchorCtr="0" compatLnSpc="1">
              <a:prstTxWarp prst="textNoShape">
                <a:avLst/>
              </a:prstTxWarp>
              <a:noAutofit/>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2" name="Freeform 26">
              <a:extLst>
                <a:ext uri="{FF2B5EF4-FFF2-40B4-BE49-F238E27FC236}">
                  <a16:creationId xmlns:a16="http://schemas.microsoft.com/office/drawing/2014/main" id="{881C23D7-9A29-4796-B06C-E45C812D33CE}"/>
                </a:ext>
              </a:extLst>
            </p:cNvPr>
            <p:cNvSpPr>
              <a:spLocks/>
            </p:cNvSpPr>
            <p:nvPr/>
          </p:nvSpPr>
          <p:spPr bwMode="auto">
            <a:xfrm>
              <a:off x="1773056" y="3815051"/>
              <a:ext cx="3081134" cy="1028700"/>
            </a:xfrm>
            <a:custGeom>
              <a:avLst/>
              <a:gdLst>
                <a:gd name="connsiteX0" fmla="*/ 152936 w 3081134"/>
                <a:gd name="connsiteY0" fmla="*/ 0 h 1028700"/>
                <a:gd name="connsiteX1" fmla="*/ 3081134 w 3081134"/>
                <a:gd name="connsiteY1" fmla="*/ 0 h 1028700"/>
                <a:gd name="connsiteX2" fmla="*/ 3058979 w 3081134"/>
                <a:gd name="connsiteY2" fmla="*/ 62423 h 1028700"/>
                <a:gd name="connsiteX3" fmla="*/ 3035668 w 3081134"/>
                <a:gd name="connsiteY3" fmla="*/ 118959 h 1028700"/>
                <a:gd name="connsiteX4" fmla="*/ 3015270 w 3081134"/>
                <a:gd name="connsiteY4" fmla="*/ 164271 h 1028700"/>
                <a:gd name="connsiteX5" fmla="*/ 2988073 w 3081134"/>
                <a:gd name="connsiteY5" fmla="*/ 214571 h 1028700"/>
                <a:gd name="connsiteX6" fmla="*/ 2956668 w 3081134"/>
                <a:gd name="connsiteY6" fmla="*/ 269029 h 1028700"/>
                <a:gd name="connsiteX7" fmla="*/ 2920082 w 3081134"/>
                <a:gd name="connsiteY7" fmla="*/ 325564 h 1028700"/>
                <a:gd name="connsiteX8" fmla="*/ 2880582 w 3081134"/>
                <a:gd name="connsiteY8" fmla="*/ 385842 h 1028700"/>
                <a:gd name="connsiteX9" fmla="*/ 2840758 w 3081134"/>
                <a:gd name="connsiteY9" fmla="*/ 449445 h 1028700"/>
                <a:gd name="connsiteX10" fmla="*/ 2798344 w 3081134"/>
                <a:gd name="connsiteY10" fmla="*/ 511800 h 1028700"/>
                <a:gd name="connsiteX11" fmla="*/ 2758520 w 3081134"/>
                <a:gd name="connsiteY11" fmla="*/ 572493 h 1028700"/>
                <a:gd name="connsiteX12" fmla="*/ 2720963 w 3081134"/>
                <a:gd name="connsiteY12" fmla="*/ 632770 h 1028700"/>
                <a:gd name="connsiteX13" fmla="*/ 2685672 w 3081134"/>
                <a:gd name="connsiteY13" fmla="*/ 690553 h 1028700"/>
                <a:gd name="connsiteX14" fmla="*/ 2653943 w 3081134"/>
                <a:gd name="connsiteY14" fmla="*/ 741685 h 1028700"/>
                <a:gd name="connsiteX15" fmla="*/ 2630631 w 3081134"/>
                <a:gd name="connsiteY15" fmla="*/ 788244 h 1028700"/>
                <a:gd name="connsiteX16" fmla="*/ 2611529 w 3081134"/>
                <a:gd name="connsiteY16" fmla="*/ 828567 h 1028700"/>
                <a:gd name="connsiteX17" fmla="*/ 2599226 w 3081134"/>
                <a:gd name="connsiteY17" fmla="*/ 869722 h 1028700"/>
                <a:gd name="connsiteX18" fmla="*/ 2592102 w 3081134"/>
                <a:gd name="connsiteY18" fmla="*/ 920438 h 1028700"/>
                <a:gd name="connsiteX19" fmla="*/ 2590160 w 3081134"/>
                <a:gd name="connsiteY19" fmla="*/ 976974 h 1028700"/>
                <a:gd name="connsiteX20" fmla="*/ 2594318 w 3081134"/>
                <a:gd name="connsiteY20" fmla="*/ 1028700 h 1028700"/>
                <a:gd name="connsiteX21" fmla="*/ 390791 w 3081134"/>
                <a:gd name="connsiteY21" fmla="*/ 1028700 h 1028700"/>
                <a:gd name="connsiteX22" fmla="*/ 390791 w 3081134"/>
                <a:gd name="connsiteY22" fmla="*/ 1006073 h 1028700"/>
                <a:gd name="connsiteX23" fmla="*/ 384639 w 3081134"/>
                <a:gd name="connsiteY23" fmla="*/ 986951 h 1028700"/>
                <a:gd name="connsiteX24" fmla="*/ 375573 w 3081134"/>
                <a:gd name="connsiteY24" fmla="*/ 972817 h 1028700"/>
                <a:gd name="connsiteX25" fmla="*/ 361328 w 3081134"/>
                <a:gd name="connsiteY25" fmla="*/ 957436 h 1028700"/>
                <a:gd name="connsiteX26" fmla="*/ 344168 w 3081134"/>
                <a:gd name="connsiteY26" fmla="*/ 943718 h 1028700"/>
                <a:gd name="connsiteX27" fmla="*/ 322799 w 3081134"/>
                <a:gd name="connsiteY27" fmla="*/ 928336 h 1028700"/>
                <a:gd name="connsiteX28" fmla="*/ 306610 w 3081134"/>
                <a:gd name="connsiteY28" fmla="*/ 909214 h 1028700"/>
                <a:gd name="connsiteX29" fmla="*/ 296250 w 3081134"/>
                <a:gd name="connsiteY29" fmla="*/ 889260 h 1028700"/>
                <a:gd name="connsiteX30" fmla="*/ 294307 w 3081134"/>
                <a:gd name="connsiteY30" fmla="*/ 865981 h 1028700"/>
                <a:gd name="connsiteX31" fmla="*/ 296250 w 3081134"/>
                <a:gd name="connsiteY31" fmla="*/ 842701 h 1028700"/>
                <a:gd name="connsiteX32" fmla="*/ 302401 w 3081134"/>
                <a:gd name="connsiteY32" fmla="*/ 819422 h 1028700"/>
                <a:gd name="connsiteX33" fmla="*/ 308553 w 3081134"/>
                <a:gd name="connsiteY33" fmla="*/ 803209 h 1028700"/>
                <a:gd name="connsiteX34" fmla="*/ 312762 w 3081134"/>
                <a:gd name="connsiteY34" fmla="*/ 790322 h 1028700"/>
                <a:gd name="connsiteX35" fmla="*/ 314705 w 3081134"/>
                <a:gd name="connsiteY35" fmla="*/ 786165 h 1028700"/>
                <a:gd name="connsiteX36" fmla="*/ 283299 w 3081134"/>
                <a:gd name="connsiteY36" fmla="*/ 764964 h 1028700"/>
                <a:gd name="connsiteX37" fmla="*/ 264844 w 3081134"/>
                <a:gd name="connsiteY37" fmla="*/ 740022 h 1028700"/>
                <a:gd name="connsiteX38" fmla="*/ 253836 w 3081134"/>
                <a:gd name="connsiteY38" fmla="*/ 712586 h 1028700"/>
                <a:gd name="connsiteX39" fmla="*/ 251570 w 3081134"/>
                <a:gd name="connsiteY39" fmla="*/ 681408 h 1028700"/>
                <a:gd name="connsiteX40" fmla="*/ 257721 w 3081134"/>
                <a:gd name="connsiteY40" fmla="*/ 646073 h 1028700"/>
                <a:gd name="connsiteX41" fmla="*/ 270996 w 3081134"/>
                <a:gd name="connsiteY41" fmla="*/ 605750 h 1028700"/>
                <a:gd name="connsiteX42" fmla="*/ 287184 w 3081134"/>
                <a:gd name="connsiteY42" fmla="*/ 562516 h 1028700"/>
                <a:gd name="connsiteX43" fmla="*/ 294307 w 3081134"/>
                <a:gd name="connsiteY43" fmla="*/ 535080 h 1028700"/>
                <a:gd name="connsiteX44" fmla="*/ 294307 w 3081134"/>
                <a:gd name="connsiteY44" fmla="*/ 513879 h 1028700"/>
                <a:gd name="connsiteX45" fmla="*/ 287184 w 3081134"/>
                <a:gd name="connsiteY45" fmla="*/ 494756 h 1028700"/>
                <a:gd name="connsiteX46" fmla="*/ 272938 w 3081134"/>
                <a:gd name="connsiteY46" fmla="*/ 480622 h 1028700"/>
                <a:gd name="connsiteX47" fmla="*/ 253836 w 3081134"/>
                <a:gd name="connsiteY47" fmla="*/ 467736 h 1028700"/>
                <a:gd name="connsiteX48" fmla="*/ 230524 w 3081134"/>
                <a:gd name="connsiteY48" fmla="*/ 455680 h 1028700"/>
                <a:gd name="connsiteX49" fmla="*/ 203004 w 3081134"/>
                <a:gd name="connsiteY49" fmla="*/ 445287 h 1028700"/>
                <a:gd name="connsiteX50" fmla="*/ 171598 w 3081134"/>
                <a:gd name="connsiteY50" fmla="*/ 434479 h 1028700"/>
                <a:gd name="connsiteX51" fmla="*/ 137926 w 3081134"/>
                <a:gd name="connsiteY51" fmla="*/ 422424 h 1028700"/>
                <a:gd name="connsiteX52" fmla="*/ 104578 w 3081134"/>
                <a:gd name="connsiteY52" fmla="*/ 407043 h 1028700"/>
                <a:gd name="connsiteX53" fmla="*/ 68963 w 3081134"/>
                <a:gd name="connsiteY53" fmla="*/ 390830 h 1028700"/>
                <a:gd name="connsiteX54" fmla="*/ 37558 w 3081134"/>
                <a:gd name="connsiteY54" fmla="*/ 367966 h 1028700"/>
                <a:gd name="connsiteX55" fmla="*/ 14246 w 3081134"/>
                <a:gd name="connsiteY55" fmla="*/ 342608 h 1028700"/>
                <a:gd name="connsiteX56" fmla="*/ 4209 w 3081134"/>
                <a:gd name="connsiteY56" fmla="*/ 317250 h 1028700"/>
                <a:gd name="connsiteX57" fmla="*/ 0 w 3081134"/>
                <a:gd name="connsiteY57" fmla="*/ 292308 h 1028700"/>
                <a:gd name="connsiteX58" fmla="*/ 0 w 3081134"/>
                <a:gd name="connsiteY58" fmla="*/ 269029 h 1028700"/>
                <a:gd name="connsiteX59" fmla="*/ 4209 w 3081134"/>
                <a:gd name="connsiteY59" fmla="*/ 245749 h 1028700"/>
                <a:gd name="connsiteX60" fmla="*/ 12304 w 3081134"/>
                <a:gd name="connsiteY60" fmla="*/ 227458 h 1028700"/>
                <a:gd name="connsiteX61" fmla="*/ 18131 w 3081134"/>
                <a:gd name="connsiteY61" fmla="*/ 212493 h 1028700"/>
                <a:gd name="connsiteX62" fmla="*/ 24283 w 3081134"/>
                <a:gd name="connsiteY62" fmla="*/ 204594 h 1028700"/>
                <a:gd name="connsiteX63" fmla="*/ 29463 w 3081134"/>
                <a:gd name="connsiteY63" fmla="*/ 196280 h 1028700"/>
                <a:gd name="connsiteX64" fmla="*/ 49861 w 3081134"/>
                <a:gd name="connsiteY64" fmla="*/ 164271 h 1028700"/>
                <a:gd name="connsiteX65" fmla="*/ 67021 w 3081134"/>
                <a:gd name="connsiteY65" fmla="*/ 136835 h 1028700"/>
                <a:gd name="connsiteX66" fmla="*/ 86123 w 3081134"/>
                <a:gd name="connsiteY66" fmla="*/ 107735 h 1028700"/>
                <a:gd name="connsiteX67" fmla="*/ 108463 w 3081134"/>
                <a:gd name="connsiteY67" fmla="*/ 72400 h 1028700"/>
                <a:gd name="connsiteX68" fmla="*/ 132098 w 3081134"/>
                <a:gd name="connsiteY68" fmla="*/ 34987 h 1028700"/>
                <a:gd name="connsiteX69" fmla="*/ 152936 w 3081134"/>
                <a:gd name="connsiteY6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081134" h="1028700">
                  <a:moveTo>
                    <a:pt x="152936" y="0"/>
                  </a:moveTo>
                  <a:lnTo>
                    <a:pt x="3081134" y="0"/>
                  </a:lnTo>
                  <a:lnTo>
                    <a:pt x="3058979" y="62423"/>
                  </a:lnTo>
                  <a:cubicBezTo>
                    <a:pt x="3051208" y="81130"/>
                    <a:pt x="3043438" y="100252"/>
                    <a:pt x="3035668" y="118959"/>
                  </a:cubicBezTo>
                  <a:cubicBezTo>
                    <a:pt x="3028868" y="133925"/>
                    <a:pt x="3022069" y="149306"/>
                    <a:pt x="3015270" y="164271"/>
                  </a:cubicBezTo>
                  <a:cubicBezTo>
                    <a:pt x="3006204" y="180899"/>
                    <a:pt x="2997139" y="197943"/>
                    <a:pt x="2988073" y="214571"/>
                  </a:cubicBezTo>
                  <a:cubicBezTo>
                    <a:pt x="2977713" y="232862"/>
                    <a:pt x="2967028" y="250738"/>
                    <a:pt x="2956668" y="269029"/>
                  </a:cubicBezTo>
                  <a:cubicBezTo>
                    <a:pt x="2944364" y="287735"/>
                    <a:pt x="2932385" y="306858"/>
                    <a:pt x="2920082" y="325564"/>
                  </a:cubicBezTo>
                  <a:cubicBezTo>
                    <a:pt x="2906807" y="345518"/>
                    <a:pt x="2893856" y="365888"/>
                    <a:pt x="2880582" y="385842"/>
                  </a:cubicBezTo>
                  <a:lnTo>
                    <a:pt x="2840758" y="449445"/>
                  </a:lnTo>
                  <a:lnTo>
                    <a:pt x="2798344" y="511800"/>
                  </a:lnTo>
                  <a:lnTo>
                    <a:pt x="2758520" y="572493"/>
                  </a:lnTo>
                  <a:cubicBezTo>
                    <a:pt x="2745893" y="592447"/>
                    <a:pt x="2733590" y="612817"/>
                    <a:pt x="2720963" y="632770"/>
                  </a:cubicBezTo>
                  <a:lnTo>
                    <a:pt x="2685672" y="690553"/>
                  </a:lnTo>
                  <a:cubicBezTo>
                    <a:pt x="2674988" y="707597"/>
                    <a:pt x="2664627" y="724641"/>
                    <a:pt x="2653943" y="741685"/>
                  </a:cubicBezTo>
                  <a:cubicBezTo>
                    <a:pt x="2646172" y="757066"/>
                    <a:pt x="2638402" y="772863"/>
                    <a:pt x="2630631" y="788244"/>
                  </a:cubicBezTo>
                  <a:cubicBezTo>
                    <a:pt x="2624156" y="801546"/>
                    <a:pt x="2618004" y="815265"/>
                    <a:pt x="2611529" y="828567"/>
                  </a:cubicBezTo>
                  <a:cubicBezTo>
                    <a:pt x="2607320" y="842286"/>
                    <a:pt x="2603434" y="856004"/>
                    <a:pt x="2599226" y="869722"/>
                  </a:cubicBezTo>
                  <a:cubicBezTo>
                    <a:pt x="2596959" y="886766"/>
                    <a:pt x="2594369" y="903394"/>
                    <a:pt x="2592102" y="920438"/>
                  </a:cubicBezTo>
                  <a:cubicBezTo>
                    <a:pt x="2591455" y="939145"/>
                    <a:pt x="2590808" y="958267"/>
                    <a:pt x="2590160" y="976974"/>
                  </a:cubicBezTo>
                  <a:lnTo>
                    <a:pt x="2594318" y="1028700"/>
                  </a:lnTo>
                  <a:lnTo>
                    <a:pt x="390791" y="1028700"/>
                  </a:lnTo>
                  <a:lnTo>
                    <a:pt x="390791" y="1006073"/>
                  </a:lnTo>
                  <a:cubicBezTo>
                    <a:pt x="388848" y="999838"/>
                    <a:pt x="386582" y="993186"/>
                    <a:pt x="384639" y="986951"/>
                  </a:cubicBezTo>
                  <a:lnTo>
                    <a:pt x="375573" y="972817"/>
                  </a:lnTo>
                  <a:cubicBezTo>
                    <a:pt x="370717" y="967828"/>
                    <a:pt x="366184" y="962424"/>
                    <a:pt x="361328" y="957436"/>
                  </a:cubicBezTo>
                  <a:cubicBezTo>
                    <a:pt x="355500" y="952863"/>
                    <a:pt x="349996" y="948290"/>
                    <a:pt x="344168" y="943718"/>
                  </a:cubicBezTo>
                  <a:cubicBezTo>
                    <a:pt x="337045" y="938729"/>
                    <a:pt x="329922" y="933325"/>
                    <a:pt x="322799" y="928336"/>
                  </a:cubicBezTo>
                  <a:cubicBezTo>
                    <a:pt x="317295" y="922101"/>
                    <a:pt x="312115" y="915450"/>
                    <a:pt x="306610" y="909214"/>
                  </a:cubicBezTo>
                  <a:cubicBezTo>
                    <a:pt x="303049" y="902563"/>
                    <a:pt x="299811" y="895911"/>
                    <a:pt x="296250" y="889260"/>
                  </a:cubicBezTo>
                  <a:cubicBezTo>
                    <a:pt x="295602" y="881362"/>
                    <a:pt x="294955" y="873879"/>
                    <a:pt x="294307" y="865981"/>
                  </a:cubicBezTo>
                  <a:cubicBezTo>
                    <a:pt x="294955" y="858082"/>
                    <a:pt x="295602" y="850600"/>
                    <a:pt x="296250" y="842701"/>
                  </a:cubicBezTo>
                  <a:cubicBezTo>
                    <a:pt x="298192" y="834803"/>
                    <a:pt x="300459" y="827320"/>
                    <a:pt x="302401" y="819422"/>
                  </a:cubicBezTo>
                  <a:cubicBezTo>
                    <a:pt x="304344" y="814018"/>
                    <a:pt x="306610" y="808613"/>
                    <a:pt x="308553" y="803209"/>
                  </a:cubicBezTo>
                  <a:cubicBezTo>
                    <a:pt x="309848" y="799052"/>
                    <a:pt x="311467" y="794479"/>
                    <a:pt x="312762" y="790322"/>
                  </a:cubicBezTo>
                  <a:cubicBezTo>
                    <a:pt x="313410" y="789075"/>
                    <a:pt x="314057" y="787413"/>
                    <a:pt x="314705" y="786165"/>
                  </a:cubicBezTo>
                  <a:lnTo>
                    <a:pt x="283299" y="764964"/>
                  </a:lnTo>
                  <a:lnTo>
                    <a:pt x="264844" y="740022"/>
                  </a:lnTo>
                  <a:cubicBezTo>
                    <a:pt x="261283" y="730877"/>
                    <a:pt x="257397" y="721731"/>
                    <a:pt x="253836" y="712586"/>
                  </a:cubicBezTo>
                  <a:cubicBezTo>
                    <a:pt x="253188" y="702193"/>
                    <a:pt x="252217" y="691800"/>
                    <a:pt x="251570" y="681408"/>
                  </a:cubicBezTo>
                  <a:cubicBezTo>
                    <a:pt x="253512" y="669768"/>
                    <a:pt x="255779" y="657713"/>
                    <a:pt x="257721" y="646073"/>
                  </a:cubicBezTo>
                  <a:cubicBezTo>
                    <a:pt x="262254" y="632770"/>
                    <a:pt x="266463" y="619052"/>
                    <a:pt x="270996" y="605750"/>
                  </a:cubicBezTo>
                  <a:cubicBezTo>
                    <a:pt x="276500" y="591200"/>
                    <a:pt x="281680" y="577066"/>
                    <a:pt x="287184" y="562516"/>
                  </a:cubicBezTo>
                  <a:cubicBezTo>
                    <a:pt x="289451" y="553371"/>
                    <a:pt x="292041" y="544225"/>
                    <a:pt x="294307" y="535080"/>
                  </a:cubicBezTo>
                  <a:lnTo>
                    <a:pt x="294307" y="513879"/>
                  </a:lnTo>
                  <a:cubicBezTo>
                    <a:pt x="292041" y="507643"/>
                    <a:pt x="289451" y="500992"/>
                    <a:pt x="287184" y="494756"/>
                  </a:cubicBezTo>
                  <a:cubicBezTo>
                    <a:pt x="282328" y="490184"/>
                    <a:pt x="277795" y="485195"/>
                    <a:pt x="272938" y="480622"/>
                  </a:cubicBezTo>
                  <a:cubicBezTo>
                    <a:pt x="266463" y="476465"/>
                    <a:pt x="260311" y="471893"/>
                    <a:pt x="253836" y="467736"/>
                  </a:cubicBezTo>
                  <a:cubicBezTo>
                    <a:pt x="246065" y="463578"/>
                    <a:pt x="238295" y="459837"/>
                    <a:pt x="230524" y="455680"/>
                  </a:cubicBezTo>
                  <a:lnTo>
                    <a:pt x="203004" y="445287"/>
                  </a:lnTo>
                  <a:cubicBezTo>
                    <a:pt x="192643" y="441546"/>
                    <a:pt x="181959" y="438220"/>
                    <a:pt x="171598" y="434479"/>
                  </a:cubicBezTo>
                  <a:lnTo>
                    <a:pt x="137926" y="422424"/>
                  </a:lnTo>
                  <a:lnTo>
                    <a:pt x="104578" y="407043"/>
                  </a:lnTo>
                  <a:lnTo>
                    <a:pt x="68963" y="390830"/>
                  </a:lnTo>
                  <a:lnTo>
                    <a:pt x="37558" y="367966"/>
                  </a:lnTo>
                  <a:cubicBezTo>
                    <a:pt x="29787" y="359652"/>
                    <a:pt x="22017" y="350922"/>
                    <a:pt x="14246" y="342608"/>
                  </a:cubicBezTo>
                  <a:cubicBezTo>
                    <a:pt x="11008" y="334294"/>
                    <a:pt x="7447" y="325564"/>
                    <a:pt x="4209" y="317250"/>
                  </a:cubicBezTo>
                  <a:cubicBezTo>
                    <a:pt x="2914" y="308936"/>
                    <a:pt x="1295" y="300622"/>
                    <a:pt x="0" y="292308"/>
                  </a:cubicBezTo>
                  <a:lnTo>
                    <a:pt x="0" y="269029"/>
                  </a:lnTo>
                  <a:cubicBezTo>
                    <a:pt x="1295" y="261130"/>
                    <a:pt x="2914" y="253648"/>
                    <a:pt x="4209" y="245749"/>
                  </a:cubicBezTo>
                  <a:cubicBezTo>
                    <a:pt x="6799" y="239514"/>
                    <a:pt x="9713" y="233694"/>
                    <a:pt x="12304" y="227458"/>
                  </a:cubicBezTo>
                  <a:lnTo>
                    <a:pt x="18131" y="212493"/>
                  </a:lnTo>
                  <a:lnTo>
                    <a:pt x="24283" y="204594"/>
                  </a:lnTo>
                  <a:cubicBezTo>
                    <a:pt x="25902" y="201684"/>
                    <a:pt x="27844" y="199190"/>
                    <a:pt x="29463" y="196280"/>
                  </a:cubicBezTo>
                  <a:cubicBezTo>
                    <a:pt x="36262" y="185472"/>
                    <a:pt x="43062" y="175079"/>
                    <a:pt x="49861" y="164271"/>
                  </a:cubicBezTo>
                  <a:cubicBezTo>
                    <a:pt x="55689" y="155126"/>
                    <a:pt x="61193" y="145980"/>
                    <a:pt x="67021" y="136835"/>
                  </a:cubicBezTo>
                  <a:cubicBezTo>
                    <a:pt x="73496" y="127273"/>
                    <a:pt x="79648" y="117296"/>
                    <a:pt x="86123" y="107735"/>
                  </a:cubicBezTo>
                  <a:cubicBezTo>
                    <a:pt x="93570" y="96095"/>
                    <a:pt x="101016" y="84040"/>
                    <a:pt x="108463" y="72400"/>
                  </a:cubicBezTo>
                  <a:cubicBezTo>
                    <a:pt x="116234" y="59929"/>
                    <a:pt x="124328" y="47458"/>
                    <a:pt x="132098" y="34987"/>
                  </a:cubicBezTo>
                  <a:lnTo>
                    <a:pt x="152936" y="0"/>
                  </a:lnTo>
                  <a:close/>
                </a:path>
              </a:pathLst>
            </a:custGeom>
            <a:gradFill>
              <a:gsLst>
                <a:gs pos="0">
                  <a:srgbClr val="FF0000">
                    <a:lumMod val="75000"/>
                  </a:srgbClr>
                </a:gs>
                <a:gs pos="100000">
                  <a:srgbClr val="FF0000"/>
                </a:gs>
              </a:gsLst>
              <a:lin ang="10800000" scaled="1"/>
            </a:gra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Freeform 27">
              <a:extLst>
                <a:ext uri="{FF2B5EF4-FFF2-40B4-BE49-F238E27FC236}">
                  <a16:creationId xmlns:a16="http://schemas.microsoft.com/office/drawing/2014/main" id="{300B584C-33DD-4832-8941-DCD709CA43FB}"/>
                </a:ext>
              </a:extLst>
            </p:cNvPr>
            <p:cNvSpPr>
              <a:spLocks/>
            </p:cNvSpPr>
            <p:nvPr/>
          </p:nvSpPr>
          <p:spPr bwMode="auto">
            <a:xfrm>
              <a:off x="4349771" y="3815051"/>
              <a:ext cx="4767206" cy="1051003"/>
            </a:xfrm>
            <a:custGeom>
              <a:avLst/>
              <a:gdLst>
                <a:gd name="connsiteX0" fmla="*/ 490974 w 3152509"/>
                <a:gd name="connsiteY0" fmla="*/ 0 h 1028700"/>
                <a:gd name="connsiteX1" fmla="*/ 3152509 w 3152509"/>
                <a:gd name="connsiteY1" fmla="*/ 0 h 1028700"/>
                <a:gd name="connsiteX2" fmla="*/ 3152509 w 3152509"/>
                <a:gd name="connsiteY2" fmla="*/ 1028700 h 1028700"/>
                <a:gd name="connsiteX3" fmla="*/ 4158 w 3152509"/>
                <a:gd name="connsiteY3" fmla="*/ 1028700 h 1028700"/>
                <a:gd name="connsiteX4" fmla="*/ 0 w 3152509"/>
                <a:gd name="connsiteY4" fmla="*/ 976974 h 1028700"/>
                <a:gd name="connsiteX5" fmla="*/ 1942 w 3152509"/>
                <a:gd name="connsiteY5" fmla="*/ 920438 h 1028700"/>
                <a:gd name="connsiteX6" fmla="*/ 9066 w 3152509"/>
                <a:gd name="connsiteY6" fmla="*/ 869722 h 1028700"/>
                <a:gd name="connsiteX7" fmla="*/ 21369 w 3152509"/>
                <a:gd name="connsiteY7" fmla="*/ 828567 h 1028700"/>
                <a:gd name="connsiteX8" fmla="*/ 40471 w 3152509"/>
                <a:gd name="connsiteY8" fmla="*/ 788244 h 1028700"/>
                <a:gd name="connsiteX9" fmla="*/ 63783 w 3152509"/>
                <a:gd name="connsiteY9" fmla="*/ 741685 h 1028700"/>
                <a:gd name="connsiteX10" fmla="*/ 95512 w 3152509"/>
                <a:gd name="connsiteY10" fmla="*/ 690553 h 1028700"/>
                <a:gd name="connsiteX11" fmla="*/ 130803 w 3152509"/>
                <a:gd name="connsiteY11" fmla="*/ 632770 h 1028700"/>
                <a:gd name="connsiteX12" fmla="*/ 168360 w 3152509"/>
                <a:gd name="connsiteY12" fmla="*/ 572493 h 1028700"/>
                <a:gd name="connsiteX13" fmla="*/ 208184 w 3152509"/>
                <a:gd name="connsiteY13" fmla="*/ 511800 h 1028700"/>
                <a:gd name="connsiteX14" fmla="*/ 250598 w 3152509"/>
                <a:gd name="connsiteY14" fmla="*/ 449445 h 1028700"/>
                <a:gd name="connsiteX15" fmla="*/ 290422 w 3152509"/>
                <a:gd name="connsiteY15" fmla="*/ 385842 h 1028700"/>
                <a:gd name="connsiteX16" fmla="*/ 329922 w 3152509"/>
                <a:gd name="connsiteY16" fmla="*/ 325564 h 1028700"/>
                <a:gd name="connsiteX17" fmla="*/ 366508 w 3152509"/>
                <a:gd name="connsiteY17" fmla="*/ 269029 h 1028700"/>
                <a:gd name="connsiteX18" fmla="*/ 397913 w 3152509"/>
                <a:gd name="connsiteY18" fmla="*/ 214571 h 1028700"/>
                <a:gd name="connsiteX19" fmla="*/ 425110 w 3152509"/>
                <a:gd name="connsiteY19" fmla="*/ 164271 h 1028700"/>
                <a:gd name="connsiteX20" fmla="*/ 445508 w 3152509"/>
                <a:gd name="connsiteY20" fmla="*/ 118959 h 1028700"/>
                <a:gd name="connsiteX21" fmla="*/ 468819 w 3152509"/>
                <a:gd name="connsiteY21" fmla="*/ 62423 h 1028700"/>
                <a:gd name="connsiteX22" fmla="*/ 490974 w 3152509"/>
                <a:gd name="connsiteY22" fmla="*/ 0 h 1028700"/>
                <a:gd name="connsiteX0" fmla="*/ 490974 w 4767205"/>
                <a:gd name="connsiteY0" fmla="*/ 0 h 1028700"/>
                <a:gd name="connsiteX1" fmla="*/ 4767205 w 4767205"/>
                <a:gd name="connsiteY1" fmla="*/ 0 h 1028700"/>
                <a:gd name="connsiteX2" fmla="*/ 3152509 w 4767205"/>
                <a:gd name="connsiteY2" fmla="*/ 1028700 h 1028700"/>
                <a:gd name="connsiteX3" fmla="*/ 4158 w 4767205"/>
                <a:gd name="connsiteY3" fmla="*/ 1028700 h 1028700"/>
                <a:gd name="connsiteX4" fmla="*/ 0 w 4767205"/>
                <a:gd name="connsiteY4" fmla="*/ 976974 h 1028700"/>
                <a:gd name="connsiteX5" fmla="*/ 1942 w 4767205"/>
                <a:gd name="connsiteY5" fmla="*/ 920438 h 1028700"/>
                <a:gd name="connsiteX6" fmla="*/ 9066 w 4767205"/>
                <a:gd name="connsiteY6" fmla="*/ 869722 h 1028700"/>
                <a:gd name="connsiteX7" fmla="*/ 21369 w 4767205"/>
                <a:gd name="connsiteY7" fmla="*/ 828567 h 1028700"/>
                <a:gd name="connsiteX8" fmla="*/ 40471 w 4767205"/>
                <a:gd name="connsiteY8" fmla="*/ 788244 h 1028700"/>
                <a:gd name="connsiteX9" fmla="*/ 63783 w 4767205"/>
                <a:gd name="connsiteY9" fmla="*/ 741685 h 1028700"/>
                <a:gd name="connsiteX10" fmla="*/ 95512 w 4767205"/>
                <a:gd name="connsiteY10" fmla="*/ 690553 h 1028700"/>
                <a:gd name="connsiteX11" fmla="*/ 130803 w 4767205"/>
                <a:gd name="connsiteY11" fmla="*/ 632770 h 1028700"/>
                <a:gd name="connsiteX12" fmla="*/ 168360 w 4767205"/>
                <a:gd name="connsiteY12" fmla="*/ 572493 h 1028700"/>
                <a:gd name="connsiteX13" fmla="*/ 208184 w 4767205"/>
                <a:gd name="connsiteY13" fmla="*/ 511800 h 1028700"/>
                <a:gd name="connsiteX14" fmla="*/ 250598 w 4767205"/>
                <a:gd name="connsiteY14" fmla="*/ 449445 h 1028700"/>
                <a:gd name="connsiteX15" fmla="*/ 290422 w 4767205"/>
                <a:gd name="connsiteY15" fmla="*/ 385842 h 1028700"/>
                <a:gd name="connsiteX16" fmla="*/ 329922 w 4767205"/>
                <a:gd name="connsiteY16" fmla="*/ 325564 h 1028700"/>
                <a:gd name="connsiteX17" fmla="*/ 366508 w 4767205"/>
                <a:gd name="connsiteY17" fmla="*/ 269029 h 1028700"/>
                <a:gd name="connsiteX18" fmla="*/ 397913 w 4767205"/>
                <a:gd name="connsiteY18" fmla="*/ 214571 h 1028700"/>
                <a:gd name="connsiteX19" fmla="*/ 425110 w 4767205"/>
                <a:gd name="connsiteY19" fmla="*/ 164271 h 1028700"/>
                <a:gd name="connsiteX20" fmla="*/ 445508 w 4767205"/>
                <a:gd name="connsiteY20" fmla="*/ 118959 h 1028700"/>
                <a:gd name="connsiteX21" fmla="*/ 468819 w 4767205"/>
                <a:gd name="connsiteY21" fmla="*/ 62423 h 1028700"/>
                <a:gd name="connsiteX22" fmla="*/ 490974 w 4767205"/>
                <a:gd name="connsiteY22" fmla="*/ 0 h 1028700"/>
                <a:gd name="connsiteX0" fmla="*/ 490974 w 4767206"/>
                <a:gd name="connsiteY0" fmla="*/ 0 h 1051003"/>
                <a:gd name="connsiteX1" fmla="*/ 4767205 w 4767206"/>
                <a:gd name="connsiteY1" fmla="*/ 0 h 1051003"/>
                <a:gd name="connsiteX2" fmla="*/ 4767206 w 4767206"/>
                <a:gd name="connsiteY2" fmla="*/ 1051003 h 1051003"/>
                <a:gd name="connsiteX3" fmla="*/ 4158 w 4767206"/>
                <a:gd name="connsiteY3" fmla="*/ 1028700 h 1051003"/>
                <a:gd name="connsiteX4" fmla="*/ 0 w 4767206"/>
                <a:gd name="connsiteY4" fmla="*/ 976974 h 1051003"/>
                <a:gd name="connsiteX5" fmla="*/ 1942 w 4767206"/>
                <a:gd name="connsiteY5" fmla="*/ 920438 h 1051003"/>
                <a:gd name="connsiteX6" fmla="*/ 9066 w 4767206"/>
                <a:gd name="connsiteY6" fmla="*/ 869722 h 1051003"/>
                <a:gd name="connsiteX7" fmla="*/ 21369 w 4767206"/>
                <a:gd name="connsiteY7" fmla="*/ 828567 h 1051003"/>
                <a:gd name="connsiteX8" fmla="*/ 40471 w 4767206"/>
                <a:gd name="connsiteY8" fmla="*/ 788244 h 1051003"/>
                <a:gd name="connsiteX9" fmla="*/ 63783 w 4767206"/>
                <a:gd name="connsiteY9" fmla="*/ 741685 h 1051003"/>
                <a:gd name="connsiteX10" fmla="*/ 95512 w 4767206"/>
                <a:gd name="connsiteY10" fmla="*/ 690553 h 1051003"/>
                <a:gd name="connsiteX11" fmla="*/ 130803 w 4767206"/>
                <a:gd name="connsiteY11" fmla="*/ 632770 h 1051003"/>
                <a:gd name="connsiteX12" fmla="*/ 168360 w 4767206"/>
                <a:gd name="connsiteY12" fmla="*/ 572493 h 1051003"/>
                <a:gd name="connsiteX13" fmla="*/ 208184 w 4767206"/>
                <a:gd name="connsiteY13" fmla="*/ 511800 h 1051003"/>
                <a:gd name="connsiteX14" fmla="*/ 250598 w 4767206"/>
                <a:gd name="connsiteY14" fmla="*/ 449445 h 1051003"/>
                <a:gd name="connsiteX15" fmla="*/ 290422 w 4767206"/>
                <a:gd name="connsiteY15" fmla="*/ 385842 h 1051003"/>
                <a:gd name="connsiteX16" fmla="*/ 329922 w 4767206"/>
                <a:gd name="connsiteY16" fmla="*/ 325564 h 1051003"/>
                <a:gd name="connsiteX17" fmla="*/ 366508 w 4767206"/>
                <a:gd name="connsiteY17" fmla="*/ 269029 h 1051003"/>
                <a:gd name="connsiteX18" fmla="*/ 397913 w 4767206"/>
                <a:gd name="connsiteY18" fmla="*/ 214571 h 1051003"/>
                <a:gd name="connsiteX19" fmla="*/ 425110 w 4767206"/>
                <a:gd name="connsiteY19" fmla="*/ 164271 h 1051003"/>
                <a:gd name="connsiteX20" fmla="*/ 445508 w 4767206"/>
                <a:gd name="connsiteY20" fmla="*/ 118959 h 1051003"/>
                <a:gd name="connsiteX21" fmla="*/ 468819 w 4767206"/>
                <a:gd name="connsiteY21" fmla="*/ 62423 h 1051003"/>
                <a:gd name="connsiteX22" fmla="*/ 490974 w 4767206"/>
                <a:gd name="connsiteY22" fmla="*/ 0 h 105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67206" h="1051003">
                  <a:moveTo>
                    <a:pt x="490974" y="0"/>
                  </a:moveTo>
                  <a:lnTo>
                    <a:pt x="4767205" y="0"/>
                  </a:lnTo>
                  <a:cubicBezTo>
                    <a:pt x="4767205" y="350334"/>
                    <a:pt x="4767206" y="700669"/>
                    <a:pt x="4767206" y="1051003"/>
                  </a:cubicBezTo>
                  <a:lnTo>
                    <a:pt x="4158" y="1028700"/>
                  </a:lnTo>
                  <a:lnTo>
                    <a:pt x="0" y="976974"/>
                  </a:lnTo>
                  <a:cubicBezTo>
                    <a:pt x="648" y="958267"/>
                    <a:pt x="1295" y="939145"/>
                    <a:pt x="1942" y="920438"/>
                  </a:cubicBezTo>
                  <a:cubicBezTo>
                    <a:pt x="4209" y="903394"/>
                    <a:pt x="6799" y="886766"/>
                    <a:pt x="9066" y="869722"/>
                  </a:cubicBezTo>
                  <a:cubicBezTo>
                    <a:pt x="13274" y="856004"/>
                    <a:pt x="17160" y="842286"/>
                    <a:pt x="21369" y="828567"/>
                  </a:cubicBezTo>
                  <a:cubicBezTo>
                    <a:pt x="27844" y="815265"/>
                    <a:pt x="33996" y="801546"/>
                    <a:pt x="40471" y="788244"/>
                  </a:cubicBezTo>
                  <a:cubicBezTo>
                    <a:pt x="48242" y="772863"/>
                    <a:pt x="56012" y="757066"/>
                    <a:pt x="63783" y="741685"/>
                  </a:cubicBezTo>
                  <a:cubicBezTo>
                    <a:pt x="74467" y="724641"/>
                    <a:pt x="84828" y="707597"/>
                    <a:pt x="95512" y="690553"/>
                  </a:cubicBezTo>
                  <a:lnTo>
                    <a:pt x="130803" y="632770"/>
                  </a:lnTo>
                  <a:cubicBezTo>
                    <a:pt x="143430" y="612817"/>
                    <a:pt x="155733" y="592447"/>
                    <a:pt x="168360" y="572493"/>
                  </a:cubicBezTo>
                  <a:lnTo>
                    <a:pt x="208184" y="511800"/>
                  </a:lnTo>
                  <a:lnTo>
                    <a:pt x="250598" y="449445"/>
                  </a:lnTo>
                  <a:lnTo>
                    <a:pt x="290422" y="385842"/>
                  </a:lnTo>
                  <a:cubicBezTo>
                    <a:pt x="303696" y="365888"/>
                    <a:pt x="316647" y="345518"/>
                    <a:pt x="329922" y="325564"/>
                  </a:cubicBezTo>
                  <a:cubicBezTo>
                    <a:pt x="342225" y="306858"/>
                    <a:pt x="354204" y="287735"/>
                    <a:pt x="366508" y="269029"/>
                  </a:cubicBezTo>
                  <a:cubicBezTo>
                    <a:pt x="376868" y="250738"/>
                    <a:pt x="387553" y="232862"/>
                    <a:pt x="397913" y="214571"/>
                  </a:cubicBezTo>
                  <a:cubicBezTo>
                    <a:pt x="406979" y="197943"/>
                    <a:pt x="416044" y="180899"/>
                    <a:pt x="425110" y="164271"/>
                  </a:cubicBezTo>
                  <a:cubicBezTo>
                    <a:pt x="431909" y="149306"/>
                    <a:pt x="438708" y="133925"/>
                    <a:pt x="445508" y="118959"/>
                  </a:cubicBezTo>
                  <a:cubicBezTo>
                    <a:pt x="453278" y="100252"/>
                    <a:pt x="461048" y="81130"/>
                    <a:pt x="468819" y="62423"/>
                  </a:cubicBezTo>
                  <a:lnTo>
                    <a:pt x="490974"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4" name="Freeform 28">
              <a:extLst>
                <a:ext uri="{FF2B5EF4-FFF2-40B4-BE49-F238E27FC236}">
                  <a16:creationId xmlns:a16="http://schemas.microsoft.com/office/drawing/2014/main" id="{C844051C-DCB3-4EA9-874E-424DD8EF89F2}"/>
                </a:ext>
              </a:extLst>
            </p:cNvPr>
            <p:cNvSpPr>
              <a:spLocks/>
            </p:cNvSpPr>
            <p:nvPr/>
          </p:nvSpPr>
          <p:spPr bwMode="auto">
            <a:xfrm>
              <a:off x="9074295" y="4766417"/>
              <a:ext cx="1906588" cy="115888"/>
            </a:xfrm>
            <a:custGeom>
              <a:avLst/>
              <a:gdLst>
                <a:gd name="T0" fmla="*/ 1201 w 1201"/>
                <a:gd name="T1" fmla="*/ 2 h 73"/>
                <a:gd name="T2" fmla="*/ 395 w 1201"/>
                <a:gd name="T3" fmla="*/ 0 h 73"/>
                <a:gd name="T4" fmla="*/ 0 w 1201"/>
                <a:gd name="T5" fmla="*/ 56 h 73"/>
                <a:gd name="T6" fmla="*/ 1107 w 1201"/>
                <a:gd name="T7" fmla="*/ 73 h 73"/>
                <a:gd name="T8" fmla="*/ 1201 w 1201"/>
                <a:gd name="T9" fmla="*/ 2 h 73"/>
              </a:gdLst>
              <a:ahLst/>
              <a:cxnLst>
                <a:cxn ang="0">
                  <a:pos x="T0" y="T1"/>
                </a:cxn>
                <a:cxn ang="0">
                  <a:pos x="T2" y="T3"/>
                </a:cxn>
                <a:cxn ang="0">
                  <a:pos x="T4" y="T5"/>
                </a:cxn>
                <a:cxn ang="0">
                  <a:pos x="T6" y="T7"/>
                </a:cxn>
                <a:cxn ang="0">
                  <a:pos x="T8" y="T9"/>
                </a:cxn>
              </a:cxnLst>
              <a:rect l="0" t="0" r="r" b="b"/>
              <a:pathLst>
                <a:path w="1201" h="73">
                  <a:moveTo>
                    <a:pt x="1201" y="2"/>
                  </a:moveTo>
                  <a:lnTo>
                    <a:pt x="395" y="0"/>
                  </a:lnTo>
                  <a:lnTo>
                    <a:pt x="0" y="56"/>
                  </a:lnTo>
                  <a:lnTo>
                    <a:pt x="1107" y="73"/>
                  </a:lnTo>
                  <a:lnTo>
                    <a:pt x="1201" y="2"/>
                  </a:lnTo>
                  <a:close/>
                </a:path>
              </a:pathLst>
            </a:custGeom>
            <a:solidFill>
              <a:srgbClr val="FF0000">
                <a:lumMod val="50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5" name="Freeform 10">
              <a:extLst>
                <a:ext uri="{FF2B5EF4-FFF2-40B4-BE49-F238E27FC236}">
                  <a16:creationId xmlns:a16="http://schemas.microsoft.com/office/drawing/2014/main" id="{C26974AB-2098-4E86-8D8B-5F45C815DAF7}"/>
                </a:ext>
              </a:extLst>
            </p:cNvPr>
            <p:cNvSpPr>
              <a:spLocks/>
            </p:cNvSpPr>
            <p:nvPr/>
          </p:nvSpPr>
          <p:spPr bwMode="auto">
            <a:xfrm>
              <a:off x="9874395" y="4856401"/>
              <a:ext cx="314325" cy="1100138"/>
            </a:xfrm>
            <a:custGeom>
              <a:avLst/>
              <a:gdLst>
                <a:gd name="T0" fmla="*/ 0 w 198"/>
                <a:gd name="T1" fmla="*/ 651 h 693"/>
                <a:gd name="T2" fmla="*/ 198 w 198"/>
                <a:gd name="T3" fmla="*/ 693 h 693"/>
                <a:gd name="T4" fmla="*/ 189 w 198"/>
                <a:gd name="T5" fmla="*/ 0 h 693"/>
                <a:gd name="T6" fmla="*/ 0 w 198"/>
                <a:gd name="T7" fmla="*/ 9 h 693"/>
                <a:gd name="T8" fmla="*/ 0 w 198"/>
                <a:gd name="T9" fmla="*/ 651 h 693"/>
                <a:gd name="connsiteX0" fmla="*/ 0 w 10000"/>
                <a:gd name="connsiteY0" fmla="*/ 9732 h 10000"/>
                <a:gd name="connsiteX1" fmla="*/ 10000 w 10000"/>
                <a:gd name="connsiteY1" fmla="*/ 10000 h 10000"/>
                <a:gd name="connsiteX2" fmla="*/ 9545 w 10000"/>
                <a:gd name="connsiteY2" fmla="*/ 0 h 10000"/>
                <a:gd name="connsiteX3" fmla="*/ 0 w 10000"/>
                <a:gd name="connsiteY3" fmla="*/ 130 h 10000"/>
                <a:gd name="connsiteX4" fmla="*/ 0 w 10000"/>
                <a:gd name="connsiteY4" fmla="*/ 9732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732"/>
                  </a:moveTo>
                  <a:lnTo>
                    <a:pt x="10000" y="10000"/>
                  </a:lnTo>
                  <a:cubicBezTo>
                    <a:pt x="9848" y="6667"/>
                    <a:pt x="9697" y="3333"/>
                    <a:pt x="9545" y="0"/>
                  </a:cubicBezTo>
                  <a:lnTo>
                    <a:pt x="0" y="130"/>
                  </a:lnTo>
                  <a:lnTo>
                    <a:pt x="0" y="9732"/>
                  </a:lnTo>
                  <a:close/>
                </a:path>
              </a:pathLst>
            </a:custGeom>
            <a:solidFill>
              <a:srgbClr val="00B0F0">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6" name="Freeform 11">
              <a:extLst>
                <a:ext uri="{FF2B5EF4-FFF2-40B4-BE49-F238E27FC236}">
                  <a16:creationId xmlns:a16="http://schemas.microsoft.com/office/drawing/2014/main" id="{AE96F786-0C80-47A2-9C8D-9A3D7D14BFBF}"/>
                </a:ext>
              </a:extLst>
            </p:cNvPr>
            <p:cNvSpPr>
              <a:spLocks/>
            </p:cNvSpPr>
            <p:nvPr/>
          </p:nvSpPr>
          <p:spPr bwMode="auto">
            <a:xfrm>
              <a:off x="10168082" y="4856401"/>
              <a:ext cx="1196975" cy="1122363"/>
            </a:xfrm>
            <a:custGeom>
              <a:avLst/>
              <a:gdLst>
                <a:gd name="T0" fmla="*/ 754 w 754"/>
                <a:gd name="T1" fmla="*/ 707 h 707"/>
                <a:gd name="T2" fmla="*/ 7 w 754"/>
                <a:gd name="T3" fmla="*/ 693 h 707"/>
                <a:gd name="T4" fmla="*/ 0 w 754"/>
                <a:gd name="T5" fmla="*/ 0 h 707"/>
                <a:gd name="T6" fmla="*/ 735 w 754"/>
                <a:gd name="T7" fmla="*/ 0 h 707"/>
                <a:gd name="T8" fmla="*/ 754 w 754"/>
                <a:gd name="T9" fmla="*/ 707 h 707"/>
              </a:gdLst>
              <a:ahLst/>
              <a:cxnLst>
                <a:cxn ang="0">
                  <a:pos x="T0" y="T1"/>
                </a:cxn>
                <a:cxn ang="0">
                  <a:pos x="T2" y="T3"/>
                </a:cxn>
                <a:cxn ang="0">
                  <a:pos x="T4" y="T5"/>
                </a:cxn>
                <a:cxn ang="0">
                  <a:pos x="T6" y="T7"/>
                </a:cxn>
                <a:cxn ang="0">
                  <a:pos x="T8" y="T9"/>
                </a:cxn>
              </a:cxnLst>
              <a:rect l="0" t="0" r="r" b="b"/>
              <a:pathLst>
                <a:path w="754" h="707">
                  <a:moveTo>
                    <a:pt x="754" y="707"/>
                  </a:moveTo>
                  <a:lnTo>
                    <a:pt x="7" y="693"/>
                  </a:lnTo>
                  <a:lnTo>
                    <a:pt x="0" y="0"/>
                  </a:lnTo>
                  <a:lnTo>
                    <a:pt x="735" y="0"/>
                  </a:lnTo>
                  <a:lnTo>
                    <a:pt x="754" y="707"/>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7" name="Freeform 6">
              <a:extLst>
                <a:ext uri="{FF2B5EF4-FFF2-40B4-BE49-F238E27FC236}">
                  <a16:creationId xmlns:a16="http://schemas.microsoft.com/office/drawing/2014/main" id="{C00886DD-C09F-4D3F-B66B-8A46515046A0}"/>
                </a:ext>
              </a:extLst>
            </p:cNvPr>
            <p:cNvSpPr>
              <a:spLocks noEditPoints="1"/>
            </p:cNvSpPr>
            <p:nvPr/>
          </p:nvSpPr>
          <p:spPr bwMode="auto">
            <a:xfrm>
              <a:off x="10396503" y="5089848"/>
              <a:ext cx="754492" cy="610293"/>
            </a:xfrm>
            <a:custGeom>
              <a:avLst/>
              <a:gdLst>
                <a:gd name="T0" fmla="*/ 2528 w 3627"/>
                <a:gd name="T1" fmla="*/ 2261 h 2932"/>
                <a:gd name="T2" fmla="*/ 1100 w 3627"/>
                <a:gd name="T3" fmla="*/ 2360 h 2932"/>
                <a:gd name="T4" fmla="*/ 1100 w 3627"/>
                <a:gd name="T5" fmla="*/ 1937 h 2932"/>
                <a:gd name="T6" fmla="*/ 2528 w 3627"/>
                <a:gd name="T7" fmla="*/ 2036 h 2932"/>
                <a:gd name="T8" fmla="*/ 1100 w 3627"/>
                <a:gd name="T9" fmla="*/ 1937 h 2932"/>
                <a:gd name="T10" fmla="*/ 2528 w 3627"/>
                <a:gd name="T11" fmla="*/ 1589 h 2932"/>
                <a:gd name="T12" fmla="*/ 1100 w 3627"/>
                <a:gd name="T13" fmla="*/ 1688 h 2932"/>
                <a:gd name="T14" fmla="*/ 757 w 3627"/>
                <a:gd name="T15" fmla="*/ 1352 h 2932"/>
                <a:gd name="T16" fmla="*/ 2871 w 3627"/>
                <a:gd name="T17" fmla="*/ 2797 h 2932"/>
                <a:gd name="T18" fmla="*/ 757 w 3627"/>
                <a:gd name="T19" fmla="*/ 1352 h 2932"/>
                <a:gd name="T20" fmla="*/ 270 w 3627"/>
                <a:gd name="T21" fmla="*/ 732 h 2932"/>
                <a:gd name="T22" fmla="*/ 569 w 3627"/>
                <a:gd name="T23" fmla="*/ 672 h 2932"/>
                <a:gd name="T24" fmla="*/ 757 w 3627"/>
                <a:gd name="T25" fmla="*/ 135 h 2932"/>
                <a:gd name="T26" fmla="*/ 2871 w 3627"/>
                <a:gd name="T27" fmla="*/ 545 h 2932"/>
                <a:gd name="T28" fmla="*/ 757 w 3627"/>
                <a:gd name="T29" fmla="*/ 135 h 2932"/>
                <a:gd name="T30" fmla="*/ 3005 w 3627"/>
                <a:gd name="T31" fmla="*/ 0 h 2932"/>
                <a:gd name="T32" fmla="*/ 3403 w 3627"/>
                <a:gd name="T33" fmla="*/ 262 h 2932"/>
                <a:gd name="T34" fmla="*/ 3474 w 3627"/>
                <a:gd name="T35" fmla="*/ 273 h 2932"/>
                <a:gd name="T36" fmla="*/ 3536 w 3627"/>
                <a:gd name="T37" fmla="*/ 305 h 2932"/>
                <a:gd name="T38" fmla="*/ 3584 w 3627"/>
                <a:gd name="T39" fmla="*/ 353 h 2932"/>
                <a:gd name="T40" fmla="*/ 3616 w 3627"/>
                <a:gd name="T41" fmla="*/ 415 h 2932"/>
                <a:gd name="T42" fmla="*/ 3627 w 3627"/>
                <a:gd name="T43" fmla="*/ 486 h 2932"/>
                <a:gd name="T44" fmla="*/ 3625 w 3627"/>
                <a:gd name="T45" fmla="*/ 1687 h 2932"/>
                <a:gd name="T46" fmla="*/ 3603 w 3627"/>
                <a:gd name="T47" fmla="*/ 1753 h 2932"/>
                <a:gd name="T48" fmla="*/ 3562 w 3627"/>
                <a:gd name="T49" fmla="*/ 1810 h 2932"/>
                <a:gd name="T50" fmla="*/ 3506 w 3627"/>
                <a:gd name="T51" fmla="*/ 1849 h 2932"/>
                <a:gd name="T52" fmla="*/ 3439 w 3627"/>
                <a:gd name="T53" fmla="*/ 1872 h 2932"/>
                <a:gd name="T54" fmla="*/ 3321 w 3627"/>
                <a:gd name="T55" fmla="*/ 1875 h 2932"/>
                <a:gd name="T56" fmla="*/ 3005 w 3627"/>
                <a:gd name="T57" fmla="*/ 1352 h 2932"/>
                <a:gd name="T58" fmla="*/ 622 w 3627"/>
                <a:gd name="T59" fmla="*/ 2932 h 2932"/>
                <a:gd name="T60" fmla="*/ 307 w 3627"/>
                <a:gd name="T61" fmla="*/ 1352 h 2932"/>
                <a:gd name="T62" fmla="*/ 225 w 3627"/>
                <a:gd name="T63" fmla="*/ 1875 h 2932"/>
                <a:gd name="T64" fmla="*/ 154 w 3627"/>
                <a:gd name="T65" fmla="*/ 1864 h 2932"/>
                <a:gd name="T66" fmla="*/ 92 w 3627"/>
                <a:gd name="T67" fmla="*/ 1832 h 2932"/>
                <a:gd name="T68" fmla="*/ 43 w 3627"/>
                <a:gd name="T69" fmla="*/ 1783 h 2932"/>
                <a:gd name="T70" fmla="*/ 11 w 3627"/>
                <a:gd name="T71" fmla="*/ 1721 h 2932"/>
                <a:gd name="T72" fmla="*/ 0 w 3627"/>
                <a:gd name="T73" fmla="*/ 1651 h 2932"/>
                <a:gd name="T74" fmla="*/ 3 w 3627"/>
                <a:gd name="T75" fmla="*/ 449 h 2932"/>
                <a:gd name="T76" fmla="*/ 25 w 3627"/>
                <a:gd name="T77" fmla="*/ 383 h 2932"/>
                <a:gd name="T78" fmla="*/ 66 w 3627"/>
                <a:gd name="T79" fmla="*/ 328 h 2932"/>
                <a:gd name="T80" fmla="*/ 122 w 3627"/>
                <a:gd name="T81" fmla="*/ 287 h 2932"/>
                <a:gd name="T82" fmla="*/ 188 w 3627"/>
                <a:gd name="T83" fmla="*/ 265 h 2932"/>
                <a:gd name="T84" fmla="*/ 622 w 3627"/>
                <a:gd name="T85" fmla="*/ 262 h 2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27" h="2932">
                  <a:moveTo>
                    <a:pt x="1100" y="2261"/>
                  </a:moveTo>
                  <a:lnTo>
                    <a:pt x="2528" y="2261"/>
                  </a:lnTo>
                  <a:lnTo>
                    <a:pt x="2528" y="2360"/>
                  </a:lnTo>
                  <a:lnTo>
                    <a:pt x="1100" y="2360"/>
                  </a:lnTo>
                  <a:lnTo>
                    <a:pt x="1100" y="2261"/>
                  </a:lnTo>
                  <a:close/>
                  <a:moveTo>
                    <a:pt x="1100" y="1937"/>
                  </a:moveTo>
                  <a:lnTo>
                    <a:pt x="2528" y="1937"/>
                  </a:lnTo>
                  <a:lnTo>
                    <a:pt x="2528" y="2036"/>
                  </a:lnTo>
                  <a:lnTo>
                    <a:pt x="1100" y="2036"/>
                  </a:lnTo>
                  <a:lnTo>
                    <a:pt x="1100" y="1937"/>
                  </a:lnTo>
                  <a:close/>
                  <a:moveTo>
                    <a:pt x="1100" y="1589"/>
                  </a:moveTo>
                  <a:lnTo>
                    <a:pt x="2528" y="1589"/>
                  </a:lnTo>
                  <a:lnTo>
                    <a:pt x="2528" y="1688"/>
                  </a:lnTo>
                  <a:lnTo>
                    <a:pt x="1100" y="1688"/>
                  </a:lnTo>
                  <a:lnTo>
                    <a:pt x="1100" y="1589"/>
                  </a:lnTo>
                  <a:close/>
                  <a:moveTo>
                    <a:pt x="757" y="1352"/>
                  </a:moveTo>
                  <a:lnTo>
                    <a:pt x="757" y="2797"/>
                  </a:lnTo>
                  <a:lnTo>
                    <a:pt x="2871" y="2797"/>
                  </a:lnTo>
                  <a:lnTo>
                    <a:pt x="2871" y="1352"/>
                  </a:lnTo>
                  <a:lnTo>
                    <a:pt x="757" y="1352"/>
                  </a:lnTo>
                  <a:close/>
                  <a:moveTo>
                    <a:pt x="270" y="672"/>
                  </a:moveTo>
                  <a:lnTo>
                    <a:pt x="270" y="732"/>
                  </a:lnTo>
                  <a:lnTo>
                    <a:pt x="569" y="732"/>
                  </a:lnTo>
                  <a:lnTo>
                    <a:pt x="569" y="672"/>
                  </a:lnTo>
                  <a:lnTo>
                    <a:pt x="270" y="672"/>
                  </a:lnTo>
                  <a:close/>
                  <a:moveTo>
                    <a:pt x="757" y="135"/>
                  </a:moveTo>
                  <a:lnTo>
                    <a:pt x="757" y="545"/>
                  </a:lnTo>
                  <a:lnTo>
                    <a:pt x="2871" y="545"/>
                  </a:lnTo>
                  <a:lnTo>
                    <a:pt x="2871" y="135"/>
                  </a:lnTo>
                  <a:lnTo>
                    <a:pt x="757" y="135"/>
                  </a:lnTo>
                  <a:close/>
                  <a:moveTo>
                    <a:pt x="622" y="0"/>
                  </a:moveTo>
                  <a:lnTo>
                    <a:pt x="3005" y="0"/>
                  </a:lnTo>
                  <a:lnTo>
                    <a:pt x="3005" y="262"/>
                  </a:lnTo>
                  <a:lnTo>
                    <a:pt x="3403" y="262"/>
                  </a:lnTo>
                  <a:lnTo>
                    <a:pt x="3439" y="265"/>
                  </a:lnTo>
                  <a:lnTo>
                    <a:pt x="3474" y="273"/>
                  </a:lnTo>
                  <a:lnTo>
                    <a:pt x="3506" y="287"/>
                  </a:lnTo>
                  <a:lnTo>
                    <a:pt x="3536" y="305"/>
                  </a:lnTo>
                  <a:lnTo>
                    <a:pt x="3562" y="328"/>
                  </a:lnTo>
                  <a:lnTo>
                    <a:pt x="3584" y="353"/>
                  </a:lnTo>
                  <a:lnTo>
                    <a:pt x="3603" y="383"/>
                  </a:lnTo>
                  <a:lnTo>
                    <a:pt x="3616" y="415"/>
                  </a:lnTo>
                  <a:lnTo>
                    <a:pt x="3625" y="449"/>
                  </a:lnTo>
                  <a:lnTo>
                    <a:pt x="3627" y="486"/>
                  </a:lnTo>
                  <a:lnTo>
                    <a:pt x="3627" y="1651"/>
                  </a:lnTo>
                  <a:lnTo>
                    <a:pt x="3625" y="1687"/>
                  </a:lnTo>
                  <a:lnTo>
                    <a:pt x="3616" y="1721"/>
                  </a:lnTo>
                  <a:lnTo>
                    <a:pt x="3603" y="1753"/>
                  </a:lnTo>
                  <a:lnTo>
                    <a:pt x="3584" y="1783"/>
                  </a:lnTo>
                  <a:lnTo>
                    <a:pt x="3562" y="1810"/>
                  </a:lnTo>
                  <a:lnTo>
                    <a:pt x="3536" y="1832"/>
                  </a:lnTo>
                  <a:lnTo>
                    <a:pt x="3506" y="1849"/>
                  </a:lnTo>
                  <a:lnTo>
                    <a:pt x="3474" y="1864"/>
                  </a:lnTo>
                  <a:lnTo>
                    <a:pt x="3439" y="1872"/>
                  </a:lnTo>
                  <a:lnTo>
                    <a:pt x="3403" y="1875"/>
                  </a:lnTo>
                  <a:lnTo>
                    <a:pt x="3321" y="1875"/>
                  </a:lnTo>
                  <a:lnTo>
                    <a:pt x="3321" y="1352"/>
                  </a:lnTo>
                  <a:lnTo>
                    <a:pt x="3005" y="1352"/>
                  </a:lnTo>
                  <a:lnTo>
                    <a:pt x="3005" y="2932"/>
                  </a:lnTo>
                  <a:lnTo>
                    <a:pt x="622" y="2932"/>
                  </a:lnTo>
                  <a:lnTo>
                    <a:pt x="622" y="1352"/>
                  </a:lnTo>
                  <a:lnTo>
                    <a:pt x="307" y="1352"/>
                  </a:lnTo>
                  <a:lnTo>
                    <a:pt x="307" y="1875"/>
                  </a:lnTo>
                  <a:lnTo>
                    <a:pt x="225" y="1875"/>
                  </a:lnTo>
                  <a:lnTo>
                    <a:pt x="188" y="1872"/>
                  </a:lnTo>
                  <a:lnTo>
                    <a:pt x="154" y="1864"/>
                  </a:lnTo>
                  <a:lnTo>
                    <a:pt x="122" y="1849"/>
                  </a:lnTo>
                  <a:lnTo>
                    <a:pt x="92" y="1832"/>
                  </a:lnTo>
                  <a:lnTo>
                    <a:pt x="66" y="1810"/>
                  </a:lnTo>
                  <a:lnTo>
                    <a:pt x="43" y="1783"/>
                  </a:lnTo>
                  <a:lnTo>
                    <a:pt x="25" y="1753"/>
                  </a:lnTo>
                  <a:lnTo>
                    <a:pt x="11" y="1721"/>
                  </a:lnTo>
                  <a:lnTo>
                    <a:pt x="3" y="1687"/>
                  </a:lnTo>
                  <a:lnTo>
                    <a:pt x="0" y="1651"/>
                  </a:lnTo>
                  <a:lnTo>
                    <a:pt x="0" y="486"/>
                  </a:lnTo>
                  <a:lnTo>
                    <a:pt x="3" y="449"/>
                  </a:lnTo>
                  <a:lnTo>
                    <a:pt x="11" y="415"/>
                  </a:lnTo>
                  <a:lnTo>
                    <a:pt x="25" y="383"/>
                  </a:lnTo>
                  <a:lnTo>
                    <a:pt x="43" y="353"/>
                  </a:lnTo>
                  <a:lnTo>
                    <a:pt x="66" y="328"/>
                  </a:lnTo>
                  <a:lnTo>
                    <a:pt x="92" y="305"/>
                  </a:lnTo>
                  <a:lnTo>
                    <a:pt x="122" y="287"/>
                  </a:lnTo>
                  <a:lnTo>
                    <a:pt x="154" y="273"/>
                  </a:lnTo>
                  <a:lnTo>
                    <a:pt x="188" y="265"/>
                  </a:lnTo>
                  <a:lnTo>
                    <a:pt x="225" y="262"/>
                  </a:lnTo>
                  <a:lnTo>
                    <a:pt x="622" y="262"/>
                  </a:lnTo>
                  <a:lnTo>
                    <a:pt x="622"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5A4D207C-58AD-4FD5-A2B0-626223C4C185}"/>
                </a:ext>
              </a:extLst>
            </p:cNvPr>
            <p:cNvSpPr txBox="1"/>
            <p:nvPr/>
          </p:nvSpPr>
          <p:spPr>
            <a:xfrm>
              <a:off x="4922448" y="1851665"/>
              <a:ext cx="2798743" cy="830997"/>
            </a:xfrm>
            <a:prstGeom prst="rect">
              <a:avLst/>
            </a:prstGeom>
            <a:noFill/>
          </p:spPr>
          <p:txBody>
            <a:bodyPr wrap="square" rtlCol="0">
              <a:spAutoFit/>
            </a:bodyPr>
            <a:lstStyle/>
            <a:p>
              <a:pPr defTabSz="1218987"/>
              <a:r>
                <a:rPr lang="en-US" sz="1600" b="1" i="1" kern="0" dirty="0">
                  <a:latin typeface="Arial" panose="020B0604020202020204" pitchFamily="34" charset="0"/>
                  <a:cs typeface="Arial" panose="020B0604020202020204" pitchFamily="34" charset="0"/>
                </a:rPr>
                <a:t>Data Analysis</a:t>
              </a:r>
            </a:p>
            <a:p>
              <a:pPr defTabSz="1218987"/>
              <a:r>
                <a:rPr lang="en-US" sz="1600" i="1" kern="0" dirty="0">
                  <a:latin typeface="Arial" panose="020B0604020202020204" pitchFamily="34" charset="0"/>
                  <a:cs typeface="Arial" panose="020B0604020202020204" pitchFamily="34" charset="0"/>
                </a:rPr>
                <a:t>Univariate analysis &amp; Bivariate Analysis </a:t>
              </a:r>
            </a:p>
          </p:txBody>
        </p:sp>
        <p:sp>
          <p:nvSpPr>
            <p:cNvPr id="69" name="TextBox 68">
              <a:extLst>
                <a:ext uri="{FF2B5EF4-FFF2-40B4-BE49-F238E27FC236}">
                  <a16:creationId xmlns:a16="http://schemas.microsoft.com/office/drawing/2014/main" id="{8E4DA8D8-BC18-417F-B292-9CB28FE46167}"/>
                </a:ext>
              </a:extLst>
            </p:cNvPr>
            <p:cNvSpPr txBox="1"/>
            <p:nvPr/>
          </p:nvSpPr>
          <p:spPr>
            <a:xfrm>
              <a:off x="5155683" y="2941643"/>
              <a:ext cx="2481922" cy="830997"/>
            </a:xfrm>
            <a:prstGeom prst="rect">
              <a:avLst/>
            </a:prstGeom>
            <a:noFill/>
          </p:spPr>
          <p:txBody>
            <a:bodyPr wrap="square" rtlCol="0">
              <a:spAutoFit/>
            </a:bodyPr>
            <a:lstStyle>
              <a:defPPr>
                <a:defRPr lang="en-US"/>
              </a:defPPr>
              <a:lvl1pPr defTabSz="1218987">
                <a:defRPr sz="1600" b="1" i="1" kern="0">
                  <a:solidFill>
                    <a:schemeClr val="tx2">
                      <a:lumMod val="50000"/>
                    </a:schemeClr>
                  </a:solidFill>
                  <a:latin typeface="Arial" panose="020B0604020202020204" pitchFamily="34" charset="0"/>
                  <a:cs typeface="Arial" panose="020B0604020202020204" pitchFamily="34" charset="0"/>
                </a:defRPr>
              </a:lvl1pPr>
            </a:lstStyle>
            <a:p>
              <a:r>
                <a:rPr lang="en-US" dirty="0">
                  <a:solidFill>
                    <a:schemeClr val="bg1"/>
                  </a:solidFill>
                </a:rPr>
                <a:t>Data Transformation </a:t>
              </a:r>
            </a:p>
            <a:p>
              <a:r>
                <a:rPr lang="en-US" b="0" dirty="0">
                  <a:solidFill>
                    <a:schemeClr val="bg1"/>
                  </a:solidFill>
                </a:rPr>
                <a:t>Missing value analysis – Mean &amp; Mode imputation</a:t>
              </a:r>
            </a:p>
          </p:txBody>
        </p:sp>
        <p:sp>
          <p:nvSpPr>
            <p:cNvPr id="70" name="TextBox 69">
              <a:extLst>
                <a:ext uri="{FF2B5EF4-FFF2-40B4-BE49-F238E27FC236}">
                  <a16:creationId xmlns:a16="http://schemas.microsoft.com/office/drawing/2014/main" id="{F8FBF046-C5BC-4A42-8E00-81B8DA48E87B}"/>
                </a:ext>
              </a:extLst>
            </p:cNvPr>
            <p:cNvSpPr txBox="1"/>
            <p:nvPr/>
          </p:nvSpPr>
          <p:spPr>
            <a:xfrm>
              <a:off x="5146965" y="4062219"/>
              <a:ext cx="2490640" cy="584775"/>
            </a:xfrm>
            <a:prstGeom prst="rect">
              <a:avLst/>
            </a:prstGeom>
            <a:noFill/>
          </p:spPr>
          <p:txBody>
            <a:bodyPr wrap="square" rtlCol="0">
              <a:spAutoFit/>
            </a:bodyPr>
            <a:lstStyle>
              <a:defPPr>
                <a:defRPr lang="en-US"/>
              </a:defPPr>
              <a:lvl1pPr defTabSz="1218987">
                <a:defRPr sz="1600" b="1" i="1" kern="0">
                  <a:solidFill>
                    <a:schemeClr val="tx2">
                      <a:lumMod val="50000"/>
                    </a:schemeClr>
                  </a:solidFill>
                  <a:latin typeface="Arial" panose="020B0604020202020204" pitchFamily="34" charset="0"/>
                  <a:cs typeface="Arial" panose="020B0604020202020204" pitchFamily="34" charset="0"/>
                </a:defRPr>
              </a:lvl1pPr>
            </a:lstStyle>
            <a:p>
              <a:r>
                <a:rPr lang="en-US" dirty="0">
                  <a:solidFill>
                    <a:schemeClr val="bg1"/>
                  </a:solidFill>
                </a:rPr>
                <a:t>Model Building </a:t>
              </a:r>
            </a:p>
            <a:p>
              <a:r>
                <a:rPr lang="en-US" b="0" dirty="0">
                  <a:solidFill>
                    <a:schemeClr val="bg1"/>
                  </a:solidFill>
                </a:rPr>
                <a:t>Data split – Train &amp; Test </a:t>
              </a:r>
            </a:p>
          </p:txBody>
        </p:sp>
        <p:sp>
          <p:nvSpPr>
            <p:cNvPr id="71" name="TextBox 70">
              <a:extLst>
                <a:ext uri="{FF2B5EF4-FFF2-40B4-BE49-F238E27FC236}">
                  <a16:creationId xmlns:a16="http://schemas.microsoft.com/office/drawing/2014/main" id="{B12690EB-043D-4CBD-B49F-B2D3C76EA564}"/>
                </a:ext>
              </a:extLst>
            </p:cNvPr>
            <p:cNvSpPr txBox="1"/>
            <p:nvPr/>
          </p:nvSpPr>
          <p:spPr>
            <a:xfrm>
              <a:off x="5146965" y="4990971"/>
              <a:ext cx="2490640" cy="830997"/>
            </a:xfrm>
            <a:prstGeom prst="rect">
              <a:avLst/>
            </a:prstGeom>
            <a:noFill/>
          </p:spPr>
          <p:txBody>
            <a:bodyPr wrap="square" rtlCol="0">
              <a:spAutoFit/>
            </a:bodyPr>
            <a:lstStyle>
              <a:defPPr>
                <a:defRPr lang="en-US"/>
              </a:defPPr>
              <a:lvl1pPr defTabSz="1218987">
                <a:defRPr sz="1600" b="1" i="1" kern="0">
                  <a:solidFill>
                    <a:schemeClr val="tx2">
                      <a:lumMod val="50000"/>
                    </a:schemeClr>
                  </a:solidFill>
                  <a:latin typeface="Arial" panose="020B0604020202020204" pitchFamily="34" charset="0"/>
                  <a:cs typeface="Arial" panose="020B0604020202020204" pitchFamily="34" charset="0"/>
                </a:defRPr>
              </a:lvl1pPr>
            </a:lstStyle>
            <a:p>
              <a:r>
                <a:rPr lang="en-US" dirty="0">
                  <a:solidFill>
                    <a:srgbClr val="FFFF00"/>
                  </a:solidFill>
                </a:rPr>
                <a:t>Model Building </a:t>
              </a:r>
            </a:p>
            <a:p>
              <a:r>
                <a:rPr lang="en-US" b="0" dirty="0">
                  <a:solidFill>
                    <a:srgbClr val="FFFF00"/>
                  </a:solidFill>
                </a:rPr>
                <a:t>Regression equation, Validation &amp; Prediction</a:t>
              </a:r>
            </a:p>
          </p:txBody>
        </p:sp>
        <p:sp>
          <p:nvSpPr>
            <p:cNvPr id="72" name="TextBox 71">
              <a:extLst>
                <a:ext uri="{FF2B5EF4-FFF2-40B4-BE49-F238E27FC236}">
                  <a16:creationId xmlns:a16="http://schemas.microsoft.com/office/drawing/2014/main" id="{F8EB2B82-E555-4A88-81E5-B92B5C5680F2}"/>
                </a:ext>
              </a:extLst>
            </p:cNvPr>
            <p:cNvSpPr txBox="1"/>
            <p:nvPr/>
          </p:nvSpPr>
          <p:spPr>
            <a:xfrm>
              <a:off x="3106201" y="1960146"/>
              <a:ext cx="828675" cy="707886"/>
            </a:xfrm>
            <a:prstGeom prst="rect">
              <a:avLst/>
            </a:prstGeom>
            <a:noFill/>
          </p:spPr>
          <p:txBody>
            <a:bodyPr wrap="square" rtlCol="0">
              <a:spAutoFit/>
            </a:bodyPr>
            <a:lstStyle/>
            <a:p>
              <a:pPr algn="ctr" defTabSz="1218987"/>
              <a:r>
                <a:rPr lang="en-US" sz="4000" b="1" kern="0" dirty="0">
                  <a:solidFill>
                    <a:prstClr val="white"/>
                  </a:solidFill>
                  <a:latin typeface="Arial" panose="020B0604020202020204" pitchFamily="34" charset="0"/>
                  <a:cs typeface="Arial" panose="020B0604020202020204" pitchFamily="34" charset="0"/>
                </a:rPr>
                <a:t>01</a:t>
              </a:r>
              <a:endParaRPr lang="en-US" sz="4000" b="1" dirty="0">
                <a:solidFill>
                  <a:prstClr val="white"/>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50179353-0BF7-4D58-A280-9DB034DEEFEA}"/>
                </a:ext>
              </a:extLst>
            </p:cNvPr>
            <p:cNvSpPr txBox="1"/>
            <p:nvPr/>
          </p:nvSpPr>
          <p:spPr>
            <a:xfrm>
              <a:off x="3106201" y="2960995"/>
              <a:ext cx="828675" cy="707886"/>
            </a:xfrm>
            <a:prstGeom prst="rect">
              <a:avLst/>
            </a:prstGeom>
            <a:noFill/>
          </p:spPr>
          <p:txBody>
            <a:bodyPr wrap="square" rtlCol="0">
              <a:spAutoFit/>
            </a:bodyPr>
            <a:lstStyle/>
            <a:p>
              <a:pPr algn="ctr" defTabSz="1218987"/>
              <a:r>
                <a:rPr lang="en-US" sz="4000" b="1" kern="0" dirty="0">
                  <a:solidFill>
                    <a:prstClr val="white"/>
                  </a:solidFill>
                  <a:latin typeface="Arial" panose="020B0604020202020204" pitchFamily="34" charset="0"/>
                  <a:cs typeface="Arial" panose="020B0604020202020204" pitchFamily="34" charset="0"/>
                </a:rPr>
                <a:t>02</a:t>
              </a:r>
              <a:endParaRPr lang="en-US" sz="4000" b="1" dirty="0">
                <a:solidFill>
                  <a:prstClr val="white"/>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A19D6050-9DF2-44D1-A721-8164E24355CB}"/>
                </a:ext>
              </a:extLst>
            </p:cNvPr>
            <p:cNvSpPr txBox="1"/>
            <p:nvPr/>
          </p:nvSpPr>
          <p:spPr>
            <a:xfrm>
              <a:off x="3106201" y="3989695"/>
              <a:ext cx="828675" cy="707886"/>
            </a:xfrm>
            <a:prstGeom prst="rect">
              <a:avLst/>
            </a:prstGeom>
            <a:noFill/>
          </p:spPr>
          <p:txBody>
            <a:bodyPr wrap="square" rtlCol="0">
              <a:spAutoFit/>
            </a:bodyPr>
            <a:lstStyle/>
            <a:p>
              <a:pPr algn="ctr" defTabSz="1218987"/>
              <a:r>
                <a:rPr lang="en-US" sz="4000" b="1" kern="0" dirty="0">
                  <a:solidFill>
                    <a:prstClr val="white"/>
                  </a:solidFill>
                  <a:latin typeface="Arial" panose="020B0604020202020204" pitchFamily="34" charset="0"/>
                  <a:cs typeface="Arial" panose="020B0604020202020204" pitchFamily="34" charset="0"/>
                </a:rPr>
                <a:t>03</a:t>
              </a:r>
              <a:endParaRPr lang="en-US" sz="4000" b="1" dirty="0">
                <a:solidFill>
                  <a:prstClr val="white"/>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D82A76BB-945E-4140-9047-EE9C7F3D1D42}"/>
                </a:ext>
              </a:extLst>
            </p:cNvPr>
            <p:cNvSpPr txBox="1"/>
            <p:nvPr/>
          </p:nvSpPr>
          <p:spPr>
            <a:xfrm>
              <a:off x="3106201" y="5028715"/>
              <a:ext cx="828675" cy="707886"/>
            </a:xfrm>
            <a:prstGeom prst="rect">
              <a:avLst/>
            </a:prstGeom>
            <a:noFill/>
          </p:spPr>
          <p:txBody>
            <a:bodyPr wrap="square" rtlCol="0">
              <a:spAutoFit/>
            </a:bodyPr>
            <a:lstStyle/>
            <a:p>
              <a:pPr algn="ctr" defTabSz="1218987"/>
              <a:r>
                <a:rPr lang="en-US" sz="4000" b="1" kern="0" dirty="0">
                  <a:solidFill>
                    <a:prstClr val="white"/>
                  </a:solidFill>
                  <a:latin typeface="Arial" panose="020B0604020202020204" pitchFamily="34" charset="0"/>
                  <a:cs typeface="Arial" panose="020B0604020202020204" pitchFamily="34" charset="0"/>
                </a:rPr>
                <a:t>04</a:t>
              </a:r>
              <a:endParaRPr lang="en-US" sz="4000" b="1" dirty="0">
                <a:solidFill>
                  <a:prstClr val="white"/>
                </a:solidFill>
                <a:latin typeface="Arial" panose="020B0604020202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87E933E1-2C42-4ECE-B2A5-9C8B01C43203}"/>
                </a:ext>
              </a:extLst>
            </p:cNvPr>
            <p:cNvGrpSpPr/>
            <p:nvPr/>
          </p:nvGrpSpPr>
          <p:grpSpPr>
            <a:xfrm>
              <a:off x="9027380" y="860551"/>
              <a:ext cx="711419" cy="721915"/>
              <a:chOff x="8228013" y="1760538"/>
              <a:chExt cx="669926" cy="735012"/>
            </a:xfrm>
            <a:solidFill>
              <a:schemeClr val="bg1"/>
            </a:solidFill>
          </p:grpSpPr>
          <p:sp>
            <p:nvSpPr>
              <p:cNvPr id="77" name="Freeform 39">
                <a:extLst>
                  <a:ext uri="{FF2B5EF4-FFF2-40B4-BE49-F238E27FC236}">
                    <a16:creationId xmlns:a16="http://schemas.microsoft.com/office/drawing/2014/main" id="{D59FF094-E927-4A3A-B1C1-1B0BF767CF28}"/>
                  </a:ext>
                </a:extLst>
              </p:cNvPr>
              <p:cNvSpPr>
                <a:spLocks noEditPoints="1"/>
              </p:cNvSpPr>
              <p:nvPr/>
            </p:nvSpPr>
            <p:spPr bwMode="auto">
              <a:xfrm>
                <a:off x="8337551" y="1873250"/>
                <a:ext cx="450850" cy="622300"/>
              </a:xfrm>
              <a:custGeom>
                <a:avLst/>
                <a:gdLst>
                  <a:gd name="T0" fmla="*/ 735 w 1987"/>
                  <a:gd name="T1" fmla="*/ 293 h 2740"/>
                  <a:gd name="T2" fmla="*/ 469 w 1987"/>
                  <a:gd name="T3" fmla="*/ 456 h 2740"/>
                  <a:gd name="T4" fmla="*/ 298 w 1987"/>
                  <a:gd name="T5" fmla="*/ 707 h 2740"/>
                  <a:gd name="T6" fmla="*/ 254 w 1987"/>
                  <a:gd name="T7" fmla="*/ 1012 h 2740"/>
                  <a:gd name="T8" fmla="*/ 307 w 1987"/>
                  <a:gd name="T9" fmla="*/ 1256 h 2740"/>
                  <a:gd name="T10" fmla="*/ 405 w 1987"/>
                  <a:gd name="T11" fmla="*/ 1440 h 2740"/>
                  <a:gd name="T12" fmla="*/ 519 w 1987"/>
                  <a:gd name="T13" fmla="*/ 1611 h 2740"/>
                  <a:gd name="T14" fmla="*/ 590 w 1987"/>
                  <a:gd name="T15" fmla="*/ 1804 h 2740"/>
                  <a:gd name="T16" fmla="*/ 633 w 1987"/>
                  <a:gd name="T17" fmla="*/ 1936 h 2740"/>
                  <a:gd name="T18" fmla="*/ 1318 w 1987"/>
                  <a:gd name="T19" fmla="*/ 1969 h 2740"/>
                  <a:gd name="T20" fmla="*/ 1391 w 1987"/>
                  <a:gd name="T21" fmla="*/ 1872 h 2740"/>
                  <a:gd name="T22" fmla="*/ 1429 w 1987"/>
                  <a:gd name="T23" fmla="*/ 1685 h 2740"/>
                  <a:gd name="T24" fmla="*/ 1537 w 1987"/>
                  <a:gd name="T25" fmla="*/ 1505 h 2740"/>
                  <a:gd name="T26" fmla="*/ 1643 w 1987"/>
                  <a:gd name="T27" fmla="*/ 1335 h 2740"/>
                  <a:gd name="T28" fmla="*/ 1720 w 1987"/>
                  <a:gd name="T29" fmla="*/ 1118 h 2740"/>
                  <a:gd name="T30" fmla="*/ 1724 w 1987"/>
                  <a:gd name="T31" fmla="*/ 826 h 2740"/>
                  <a:gd name="T32" fmla="*/ 1600 w 1987"/>
                  <a:gd name="T33" fmla="*/ 547 h 2740"/>
                  <a:gd name="T34" fmla="*/ 1368 w 1987"/>
                  <a:gd name="T35" fmla="*/ 345 h 2740"/>
                  <a:gd name="T36" fmla="*/ 1061 w 1987"/>
                  <a:gd name="T37" fmla="*/ 252 h 2740"/>
                  <a:gd name="T38" fmla="*/ 1231 w 1987"/>
                  <a:gd name="T39" fmla="*/ 28 h 2740"/>
                  <a:gd name="T40" fmla="*/ 1579 w 1987"/>
                  <a:gd name="T41" fmla="*/ 184 h 2740"/>
                  <a:gd name="T42" fmla="*/ 1838 w 1987"/>
                  <a:gd name="T43" fmla="*/ 451 h 2740"/>
                  <a:gd name="T44" fmla="*/ 1973 w 1987"/>
                  <a:gd name="T45" fmla="*/ 798 h 2740"/>
                  <a:gd name="T46" fmla="*/ 1971 w 1987"/>
                  <a:gd name="T47" fmla="*/ 1141 h 2740"/>
                  <a:gd name="T48" fmla="*/ 1894 w 1987"/>
                  <a:gd name="T49" fmla="*/ 1393 h 2740"/>
                  <a:gd name="T50" fmla="*/ 1788 w 1987"/>
                  <a:gd name="T51" fmla="*/ 1583 h 2740"/>
                  <a:gd name="T52" fmla="*/ 1679 w 1987"/>
                  <a:gd name="T53" fmla="*/ 1747 h 2740"/>
                  <a:gd name="T54" fmla="*/ 1642 w 1987"/>
                  <a:gd name="T55" fmla="*/ 1893 h 2740"/>
                  <a:gd name="T56" fmla="*/ 1539 w 1987"/>
                  <a:gd name="T57" fmla="*/ 2104 h 2740"/>
                  <a:gd name="T58" fmla="*/ 1456 w 1987"/>
                  <a:gd name="T59" fmla="*/ 2246 h 2740"/>
                  <a:gd name="T60" fmla="*/ 1449 w 1987"/>
                  <a:gd name="T61" fmla="*/ 2378 h 2740"/>
                  <a:gd name="T62" fmla="*/ 1446 w 1987"/>
                  <a:gd name="T63" fmla="*/ 2439 h 2740"/>
                  <a:gd name="T64" fmla="*/ 1416 w 1987"/>
                  <a:gd name="T65" fmla="*/ 2521 h 2740"/>
                  <a:gd name="T66" fmla="*/ 1312 w 1987"/>
                  <a:gd name="T67" fmla="*/ 2610 h 2740"/>
                  <a:gd name="T68" fmla="*/ 1160 w 1987"/>
                  <a:gd name="T69" fmla="*/ 2720 h 2740"/>
                  <a:gd name="T70" fmla="*/ 872 w 1987"/>
                  <a:gd name="T71" fmla="*/ 2738 h 2740"/>
                  <a:gd name="T72" fmla="*/ 746 w 1987"/>
                  <a:gd name="T73" fmla="*/ 2641 h 2740"/>
                  <a:gd name="T74" fmla="*/ 594 w 1987"/>
                  <a:gd name="T75" fmla="*/ 2551 h 2740"/>
                  <a:gd name="T76" fmla="*/ 544 w 1987"/>
                  <a:gd name="T77" fmla="*/ 2456 h 2740"/>
                  <a:gd name="T78" fmla="*/ 540 w 1987"/>
                  <a:gd name="T79" fmla="*/ 2414 h 2740"/>
                  <a:gd name="T80" fmla="*/ 534 w 1987"/>
                  <a:gd name="T81" fmla="*/ 2301 h 2740"/>
                  <a:gd name="T82" fmla="*/ 527 w 1987"/>
                  <a:gd name="T83" fmla="*/ 2174 h 2740"/>
                  <a:gd name="T84" fmla="*/ 369 w 1987"/>
                  <a:gd name="T85" fmla="*/ 1982 h 2740"/>
                  <a:gd name="T86" fmla="*/ 333 w 1987"/>
                  <a:gd name="T87" fmla="*/ 1800 h 2740"/>
                  <a:gd name="T88" fmla="*/ 242 w 1987"/>
                  <a:gd name="T89" fmla="*/ 1646 h 2740"/>
                  <a:gd name="T90" fmla="*/ 135 w 1987"/>
                  <a:gd name="T91" fmla="*/ 1476 h 2740"/>
                  <a:gd name="T92" fmla="*/ 40 w 1987"/>
                  <a:gd name="T93" fmla="*/ 1251 h 2740"/>
                  <a:gd name="T94" fmla="*/ 0 w 1987"/>
                  <a:gd name="T95" fmla="*/ 953 h 2740"/>
                  <a:gd name="T96" fmla="*/ 78 w 1987"/>
                  <a:gd name="T97" fmla="*/ 582 h 2740"/>
                  <a:gd name="T98" fmla="*/ 292 w 1987"/>
                  <a:gd name="T99" fmla="*/ 280 h 2740"/>
                  <a:gd name="T100" fmla="*/ 608 w 1987"/>
                  <a:gd name="T101" fmla="*/ 75 h 2740"/>
                  <a:gd name="T102" fmla="*/ 993 w 1987"/>
                  <a:gd name="T103" fmla="*/ 0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7" h="2740">
                    <a:moveTo>
                      <a:pt x="993" y="249"/>
                    </a:moveTo>
                    <a:lnTo>
                      <a:pt x="926" y="252"/>
                    </a:lnTo>
                    <a:lnTo>
                      <a:pt x="860" y="260"/>
                    </a:lnTo>
                    <a:lnTo>
                      <a:pt x="796" y="274"/>
                    </a:lnTo>
                    <a:lnTo>
                      <a:pt x="735" y="293"/>
                    </a:lnTo>
                    <a:lnTo>
                      <a:pt x="675" y="317"/>
                    </a:lnTo>
                    <a:lnTo>
                      <a:pt x="619" y="346"/>
                    </a:lnTo>
                    <a:lnTo>
                      <a:pt x="566" y="378"/>
                    </a:lnTo>
                    <a:lnTo>
                      <a:pt x="516" y="415"/>
                    </a:lnTo>
                    <a:lnTo>
                      <a:pt x="469" y="456"/>
                    </a:lnTo>
                    <a:lnTo>
                      <a:pt x="426" y="499"/>
                    </a:lnTo>
                    <a:lnTo>
                      <a:pt x="388" y="547"/>
                    </a:lnTo>
                    <a:lnTo>
                      <a:pt x="353" y="598"/>
                    </a:lnTo>
                    <a:lnTo>
                      <a:pt x="323" y="651"/>
                    </a:lnTo>
                    <a:lnTo>
                      <a:pt x="298" y="707"/>
                    </a:lnTo>
                    <a:lnTo>
                      <a:pt x="278" y="766"/>
                    </a:lnTo>
                    <a:lnTo>
                      <a:pt x="264" y="826"/>
                    </a:lnTo>
                    <a:lnTo>
                      <a:pt x="255" y="888"/>
                    </a:lnTo>
                    <a:lnTo>
                      <a:pt x="252" y="953"/>
                    </a:lnTo>
                    <a:lnTo>
                      <a:pt x="254" y="1012"/>
                    </a:lnTo>
                    <a:lnTo>
                      <a:pt x="259" y="1067"/>
                    </a:lnTo>
                    <a:lnTo>
                      <a:pt x="267" y="1118"/>
                    </a:lnTo>
                    <a:lnTo>
                      <a:pt x="278" y="1167"/>
                    </a:lnTo>
                    <a:lnTo>
                      <a:pt x="292" y="1213"/>
                    </a:lnTo>
                    <a:lnTo>
                      <a:pt x="307" y="1256"/>
                    </a:lnTo>
                    <a:lnTo>
                      <a:pt x="324" y="1297"/>
                    </a:lnTo>
                    <a:lnTo>
                      <a:pt x="344" y="1335"/>
                    </a:lnTo>
                    <a:lnTo>
                      <a:pt x="363" y="1372"/>
                    </a:lnTo>
                    <a:lnTo>
                      <a:pt x="385" y="1407"/>
                    </a:lnTo>
                    <a:lnTo>
                      <a:pt x="405" y="1440"/>
                    </a:lnTo>
                    <a:lnTo>
                      <a:pt x="428" y="1473"/>
                    </a:lnTo>
                    <a:lnTo>
                      <a:pt x="449" y="1504"/>
                    </a:lnTo>
                    <a:lnTo>
                      <a:pt x="473" y="1540"/>
                    </a:lnTo>
                    <a:lnTo>
                      <a:pt x="497" y="1576"/>
                    </a:lnTo>
                    <a:lnTo>
                      <a:pt x="519" y="1611"/>
                    </a:lnTo>
                    <a:lnTo>
                      <a:pt x="540" y="1647"/>
                    </a:lnTo>
                    <a:lnTo>
                      <a:pt x="557" y="1685"/>
                    </a:lnTo>
                    <a:lnTo>
                      <a:pt x="572" y="1722"/>
                    </a:lnTo>
                    <a:lnTo>
                      <a:pt x="583" y="1762"/>
                    </a:lnTo>
                    <a:lnTo>
                      <a:pt x="590" y="1804"/>
                    </a:lnTo>
                    <a:lnTo>
                      <a:pt x="592" y="1848"/>
                    </a:lnTo>
                    <a:lnTo>
                      <a:pt x="595" y="1872"/>
                    </a:lnTo>
                    <a:lnTo>
                      <a:pt x="605" y="1895"/>
                    </a:lnTo>
                    <a:lnTo>
                      <a:pt x="617" y="1917"/>
                    </a:lnTo>
                    <a:lnTo>
                      <a:pt x="633" y="1936"/>
                    </a:lnTo>
                    <a:lnTo>
                      <a:pt x="651" y="1953"/>
                    </a:lnTo>
                    <a:lnTo>
                      <a:pt x="669" y="1969"/>
                    </a:lnTo>
                    <a:lnTo>
                      <a:pt x="687" y="1982"/>
                    </a:lnTo>
                    <a:lnTo>
                      <a:pt x="1300" y="1982"/>
                    </a:lnTo>
                    <a:lnTo>
                      <a:pt x="1318" y="1969"/>
                    </a:lnTo>
                    <a:lnTo>
                      <a:pt x="1336" y="1953"/>
                    </a:lnTo>
                    <a:lnTo>
                      <a:pt x="1355" y="1936"/>
                    </a:lnTo>
                    <a:lnTo>
                      <a:pt x="1370" y="1917"/>
                    </a:lnTo>
                    <a:lnTo>
                      <a:pt x="1382" y="1895"/>
                    </a:lnTo>
                    <a:lnTo>
                      <a:pt x="1391" y="1872"/>
                    </a:lnTo>
                    <a:lnTo>
                      <a:pt x="1395" y="1848"/>
                    </a:lnTo>
                    <a:lnTo>
                      <a:pt x="1397" y="1804"/>
                    </a:lnTo>
                    <a:lnTo>
                      <a:pt x="1404" y="1762"/>
                    </a:lnTo>
                    <a:lnTo>
                      <a:pt x="1415" y="1722"/>
                    </a:lnTo>
                    <a:lnTo>
                      <a:pt x="1429" y="1685"/>
                    </a:lnTo>
                    <a:lnTo>
                      <a:pt x="1447" y="1648"/>
                    </a:lnTo>
                    <a:lnTo>
                      <a:pt x="1467" y="1611"/>
                    </a:lnTo>
                    <a:lnTo>
                      <a:pt x="1489" y="1576"/>
                    </a:lnTo>
                    <a:lnTo>
                      <a:pt x="1513" y="1541"/>
                    </a:lnTo>
                    <a:lnTo>
                      <a:pt x="1537" y="1505"/>
                    </a:lnTo>
                    <a:lnTo>
                      <a:pt x="1559" y="1474"/>
                    </a:lnTo>
                    <a:lnTo>
                      <a:pt x="1580" y="1441"/>
                    </a:lnTo>
                    <a:lnTo>
                      <a:pt x="1602" y="1408"/>
                    </a:lnTo>
                    <a:lnTo>
                      <a:pt x="1623" y="1372"/>
                    </a:lnTo>
                    <a:lnTo>
                      <a:pt x="1643" y="1335"/>
                    </a:lnTo>
                    <a:lnTo>
                      <a:pt x="1662" y="1297"/>
                    </a:lnTo>
                    <a:lnTo>
                      <a:pt x="1680" y="1256"/>
                    </a:lnTo>
                    <a:lnTo>
                      <a:pt x="1695" y="1213"/>
                    </a:lnTo>
                    <a:lnTo>
                      <a:pt x="1709" y="1167"/>
                    </a:lnTo>
                    <a:lnTo>
                      <a:pt x="1720" y="1118"/>
                    </a:lnTo>
                    <a:lnTo>
                      <a:pt x="1728" y="1067"/>
                    </a:lnTo>
                    <a:lnTo>
                      <a:pt x="1733" y="1012"/>
                    </a:lnTo>
                    <a:lnTo>
                      <a:pt x="1735" y="953"/>
                    </a:lnTo>
                    <a:lnTo>
                      <a:pt x="1732" y="888"/>
                    </a:lnTo>
                    <a:lnTo>
                      <a:pt x="1724" y="826"/>
                    </a:lnTo>
                    <a:lnTo>
                      <a:pt x="1709" y="765"/>
                    </a:lnTo>
                    <a:lnTo>
                      <a:pt x="1689" y="707"/>
                    </a:lnTo>
                    <a:lnTo>
                      <a:pt x="1664" y="651"/>
                    </a:lnTo>
                    <a:lnTo>
                      <a:pt x="1634" y="597"/>
                    </a:lnTo>
                    <a:lnTo>
                      <a:pt x="1600" y="547"/>
                    </a:lnTo>
                    <a:lnTo>
                      <a:pt x="1561" y="499"/>
                    </a:lnTo>
                    <a:lnTo>
                      <a:pt x="1518" y="456"/>
                    </a:lnTo>
                    <a:lnTo>
                      <a:pt x="1472" y="415"/>
                    </a:lnTo>
                    <a:lnTo>
                      <a:pt x="1421" y="377"/>
                    </a:lnTo>
                    <a:lnTo>
                      <a:pt x="1368" y="345"/>
                    </a:lnTo>
                    <a:lnTo>
                      <a:pt x="1311" y="317"/>
                    </a:lnTo>
                    <a:lnTo>
                      <a:pt x="1252" y="293"/>
                    </a:lnTo>
                    <a:lnTo>
                      <a:pt x="1190" y="274"/>
                    </a:lnTo>
                    <a:lnTo>
                      <a:pt x="1127" y="260"/>
                    </a:lnTo>
                    <a:lnTo>
                      <a:pt x="1061" y="252"/>
                    </a:lnTo>
                    <a:lnTo>
                      <a:pt x="993" y="249"/>
                    </a:lnTo>
                    <a:close/>
                    <a:moveTo>
                      <a:pt x="993" y="0"/>
                    </a:moveTo>
                    <a:lnTo>
                      <a:pt x="1074" y="3"/>
                    </a:lnTo>
                    <a:lnTo>
                      <a:pt x="1154" y="13"/>
                    </a:lnTo>
                    <a:lnTo>
                      <a:pt x="1231" y="28"/>
                    </a:lnTo>
                    <a:lnTo>
                      <a:pt x="1307" y="48"/>
                    </a:lnTo>
                    <a:lnTo>
                      <a:pt x="1379" y="75"/>
                    </a:lnTo>
                    <a:lnTo>
                      <a:pt x="1449" y="106"/>
                    </a:lnTo>
                    <a:lnTo>
                      <a:pt x="1516" y="143"/>
                    </a:lnTo>
                    <a:lnTo>
                      <a:pt x="1579" y="184"/>
                    </a:lnTo>
                    <a:lnTo>
                      <a:pt x="1639" y="230"/>
                    </a:lnTo>
                    <a:lnTo>
                      <a:pt x="1695" y="280"/>
                    </a:lnTo>
                    <a:lnTo>
                      <a:pt x="1746" y="332"/>
                    </a:lnTo>
                    <a:lnTo>
                      <a:pt x="1795" y="390"/>
                    </a:lnTo>
                    <a:lnTo>
                      <a:pt x="1838" y="451"/>
                    </a:lnTo>
                    <a:lnTo>
                      <a:pt x="1876" y="515"/>
                    </a:lnTo>
                    <a:lnTo>
                      <a:pt x="1909" y="582"/>
                    </a:lnTo>
                    <a:lnTo>
                      <a:pt x="1935" y="652"/>
                    </a:lnTo>
                    <a:lnTo>
                      <a:pt x="1958" y="723"/>
                    </a:lnTo>
                    <a:lnTo>
                      <a:pt x="1973" y="798"/>
                    </a:lnTo>
                    <a:lnTo>
                      <a:pt x="1983" y="874"/>
                    </a:lnTo>
                    <a:lnTo>
                      <a:pt x="1987" y="953"/>
                    </a:lnTo>
                    <a:lnTo>
                      <a:pt x="1985" y="1019"/>
                    </a:lnTo>
                    <a:lnTo>
                      <a:pt x="1979" y="1082"/>
                    </a:lnTo>
                    <a:lnTo>
                      <a:pt x="1971" y="1141"/>
                    </a:lnTo>
                    <a:lnTo>
                      <a:pt x="1960" y="1198"/>
                    </a:lnTo>
                    <a:lnTo>
                      <a:pt x="1947" y="1251"/>
                    </a:lnTo>
                    <a:lnTo>
                      <a:pt x="1931" y="1301"/>
                    </a:lnTo>
                    <a:lnTo>
                      <a:pt x="1913" y="1349"/>
                    </a:lnTo>
                    <a:lnTo>
                      <a:pt x="1894" y="1393"/>
                    </a:lnTo>
                    <a:lnTo>
                      <a:pt x="1874" y="1435"/>
                    </a:lnTo>
                    <a:lnTo>
                      <a:pt x="1853" y="1475"/>
                    </a:lnTo>
                    <a:lnTo>
                      <a:pt x="1831" y="1514"/>
                    </a:lnTo>
                    <a:lnTo>
                      <a:pt x="1809" y="1549"/>
                    </a:lnTo>
                    <a:lnTo>
                      <a:pt x="1788" y="1583"/>
                    </a:lnTo>
                    <a:lnTo>
                      <a:pt x="1766" y="1614"/>
                    </a:lnTo>
                    <a:lnTo>
                      <a:pt x="1744" y="1645"/>
                    </a:lnTo>
                    <a:lnTo>
                      <a:pt x="1720" y="1683"/>
                    </a:lnTo>
                    <a:lnTo>
                      <a:pt x="1697" y="1716"/>
                    </a:lnTo>
                    <a:lnTo>
                      <a:pt x="1679" y="1747"/>
                    </a:lnTo>
                    <a:lnTo>
                      <a:pt x="1664" y="1774"/>
                    </a:lnTo>
                    <a:lnTo>
                      <a:pt x="1654" y="1800"/>
                    </a:lnTo>
                    <a:lnTo>
                      <a:pt x="1647" y="1824"/>
                    </a:lnTo>
                    <a:lnTo>
                      <a:pt x="1645" y="1848"/>
                    </a:lnTo>
                    <a:lnTo>
                      <a:pt x="1642" y="1893"/>
                    </a:lnTo>
                    <a:lnTo>
                      <a:pt x="1633" y="1938"/>
                    </a:lnTo>
                    <a:lnTo>
                      <a:pt x="1618" y="1982"/>
                    </a:lnTo>
                    <a:lnTo>
                      <a:pt x="1597" y="2025"/>
                    </a:lnTo>
                    <a:lnTo>
                      <a:pt x="1571" y="2065"/>
                    </a:lnTo>
                    <a:lnTo>
                      <a:pt x="1539" y="2104"/>
                    </a:lnTo>
                    <a:lnTo>
                      <a:pt x="1502" y="2141"/>
                    </a:lnTo>
                    <a:lnTo>
                      <a:pt x="1460" y="2174"/>
                    </a:lnTo>
                    <a:lnTo>
                      <a:pt x="1459" y="2195"/>
                    </a:lnTo>
                    <a:lnTo>
                      <a:pt x="1458" y="2219"/>
                    </a:lnTo>
                    <a:lnTo>
                      <a:pt x="1456" y="2246"/>
                    </a:lnTo>
                    <a:lnTo>
                      <a:pt x="1455" y="2273"/>
                    </a:lnTo>
                    <a:lnTo>
                      <a:pt x="1453" y="2301"/>
                    </a:lnTo>
                    <a:lnTo>
                      <a:pt x="1452" y="2328"/>
                    </a:lnTo>
                    <a:lnTo>
                      <a:pt x="1450" y="2355"/>
                    </a:lnTo>
                    <a:lnTo>
                      <a:pt x="1449" y="2378"/>
                    </a:lnTo>
                    <a:lnTo>
                      <a:pt x="1448" y="2397"/>
                    </a:lnTo>
                    <a:lnTo>
                      <a:pt x="1447" y="2414"/>
                    </a:lnTo>
                    <a:lnTo>
                      <a:pt x="1447" y="2424"/>
                    </a:lnTo>
                    <a:lnTo>
                      <a:pt x="1446" y="2427"/>
                    </a:lnTo>
                    <a:lnTo>
                      <a:pt x="1446" y="2439"/>
                    </a:lnTo>
                    <a:lnTo>
                      <a:pt x="1444" y="2453"/>
                    </a:lnTo>
                    <a:lnTo>
                      <a:pt x="1440" y="2469"/>
                    </a:lnTo>
                    <a:lnTo>
                      <a:pt x="1435" y="2485"/>
                    </a:lnTo>
                    <a:lnTo>
                      <a:pt x="1426" y="2503"/>
                    </a:lnTo>
                    <a:lnTo>
                      <a:pt x="1416" y="2521"/>
                    </a:lnTo>
                    <a:lnTo>
                      <a:pt x="1403" y="2539"/>
                    </a:lnTo>
                    <a:lnTo>
                      <a:pt x="1386" y="2558"/>
                    </a:lnTo>
                    <a:lnTo>
                      <a:pt x="1366" y="2576"/>
                    </a:lnTo>
                    <a:lnTo>
                      <a:pt x="1341" y="2594"/>
                    </a:lnTo>
                    <a:lnTo>
                      <a:pt x="1312" y="2610"/>
                    </a:lnTo>
                    <a:lnTo>
                      <a:pt x="1280" y="2626"/>
                    </a:lnTo>
                    <a:lnTo>
                      <a:pt x="1241" y="2641"/>
                    </a:lnTo>
                    <a:lnTo>
                      <a:pt x="1218" y="2669"/>
                    </a:lnTo>
                    <a:lnTo>
                      <a:pt x="1190" y="2696"/>
                    </a:lnTo>
                    <a:lnTo>
                      <a:pt x="1160" y="2720"/>
                    </a:lnTo>
                    <a:lnTo>
                      <a:pt x="1138" y="2731"/>
                    </a:lnTo>
                    <a:lnTo>
                      <a:pt x="1114" y="2738"/>
                    </a:lnTo>
                    <a:lnTo>
                      <a:pt x="1090" y="2740"/>
                    </a:lnTo>
                    <a:lnTo>
                      <a:pt x="897" y="2740"/>
                    </a:lnTo>
                    <a:lnTo>
                      <a:pt x="872" y="2738"/>
                    </a:lnTo>
                    <a:lnTo>
                      <a:pt x="849" y="2731"/>
                    </a:lnTo>
                    <a:lnTo>
                      <a:pt x="827" y="2720"/>
                    </a:lnTo>
                    <a:lnTo>
                      <a:pt x="796" y="2696"/>
                    </a:lnTo>
                    <a:lnTo>
                      <a:pt x="769" y="2669"/>
                    </a:lnTo>
                    <a:lnTo>
                      <a:pt x="746" y="2641"/>
                    </a:lnTo>
                    <a:lnTo>
                      <a:pt x="705" y="2624"/>
                    </a:lnTo>
                    <a:lnTo>
                      <a:pt x="670" y="2608"/>
                    </a:lnTo>
                    <a:lnTo>
                      <a:pt x="639" y="2590"/>
                    </a:lnTo>
                    <a:lnTo>
                      <a:pt x="615" y="2570"/>
                    </a:lnTo>
                    <a:lnTo>
                      <a:pt x="594" y="2551"/>
                    </a:lnTo>
                    <a:lnTo>
                      <a:pt x="578" y="2531"/>
                    </a:lnTo>
                    <a:lnTo>
                      <a:pt x="566" y="2511"/>
                    </a:lnTo>
                    <a:lnTo>
                      <a:pt x="555" y="2492"/>
                    </a:lnTo>
                    <a:lnTo>
                      <a:pt x="549" y="2474"/>
                    </a:lnTo>
                    <a:lnTo>
                      <a:pt x="544" y="2456"/>
                    </a:lnTo>
                    <a:lnTo>
                      <a:pt x="542" y="2441"/>
                    </a:lnTo>
                    <a:lnTo>
                      <a:pt x="541" y="2427"/>
                    </a:lnTo>
                    <a:lnTo>
                      <a:pt x="541" y="2427"/>
                    </a:lnTo>
                    <a:lnTo>
                      <a:pt x="541" y="2424"/>
                    </a:lnTo>
                    <a:lnTo>
                      <a:pt x="540" y="2414"/>
                    </a:lnTo>
                    <a:lnTo>
                      <a:pt x="539" y="2397"/>
                    </a:lnTo>
                    <a:lnTo>
                      <a:pt x="538" y="2378"/>
                    </a:lnTo>
                    <a:lnTo>
                      <a:pt x="537" y="2355"/>
                    </a:lnTo>
                    <a:lnTo>
                      <a:pt x="535" y="2328"/>
                    </a:lnTo>
                    <a:lnTo>
                      <a:pt x="534" y="2301"/>
                    </a:lnTo>
                    <a:lnTo>
                      <a:pt x="532" y="2273"/>
                    </a:lnTo>
                    <a:lnTo>
                      <a:pt x="531" y="2246"/>
                    </a:lnTo>
                    <a:lnTo>
                      <a:pt x="529" y="2219"/>
                    </a:lnTo>
                    <a:lnTo>
                      <a:pt x="528" y="2195"/>
                    </a:lnTo>
                    <a:lnTo>
                      <a:pt x="527" y="2174"/>
                    </a:lnTo>
                    <a:lnTo>
                      <a:pt x="484" y="2141"/>
                    </a:lnTo>
                    <a:lnTo>
                      <a:pt x="448" y="2104"/>
                    </a:lnTo>
                    <a:lnTo>
                      <a:pt x="416" y="2065"/>
                    </a:lnTo>
                    <a:lnTo>
                      <a:pt x="390" y="2025"/>
                    </a:lnTo>
                    <a:lnTo>
                      <a:pt x="369" y="1982"/>
                    </a:lnTo>
                    <a:lnTo>
                      <a:pt x="354" y="1938"/>
                    </a:lnTo>
                    <a:lnTo>
                      <a:pt x="345" y="1893"/>
                    </a:lnTo>
                    <a:lnTo>
                      <a:pt x="342" y="1848"/>
                    </a:lnTo>
                    <a:lnTo>
                      <a:pt x="340" y="1824"/>
                    </a:lnTo>
                    <a:lnTo>
                      <a:pt x="333" y="1800"/>
                    </a:lnTo>
                    <a:lnTo>
                      <a:pt x="322" y="1774"/>
                    </a:lnTo>
                    <a:lnTo>
                      <a:pt x="308" y="1747"/>
                    </a:lnTo>
                    <a:lnTo>
                      <a:pt x="290" y="1716"/>
                    </a:lnTo>
                    <a:lnTo>
                      <a:pt x="268" y="1683"/>
                    </a:lnTo>
                    <a:lnTo>
                      <a:pt x="242" y="1646"/>
                    </a:lnTo>
                    <a:lnTo>
                      <a:pt x="222" y="1615"/>
                    </a:lnTo>
                    <a:lnTo>
                      <a:pt x="200" y="1583"/>
                    </a:lnTo>
                    <a:lnTo>
                      <a:pt x="178" y="1549"/>
                    </a:lnTo>
                    <a:lnTo>
                      <a:pt x="156" y="1514"/>
                    </a:lnTo>
                    <a:lnTo>
                      <a:pt x="135" y="1476"/>
                    </a:lnTo>
                    <a:lnTo>
                      <a:pt x="113" y="1435"/>
                    </a:lnTo>
                    <a:lnTo>
                      <a:pt x="93" y="1393"/>
                    </a:lnTo>
                    <a:lnTo>
                      <a:pt x="74" y="1349"/>
                    </a:lnTo>
                    <a:lnTo>
                      <a:pt x="56" y="1301"/>
                    </a:lnTo>
                    <a:lnTo>
                      <a:pt x="40" y="1251"/>
                    </a:lnTo>
                    <a:lnTo>
                      <a:pt x="27" y="1198"/>
                    </a:lnTo>
                    <a:lnTo>
                      <a:pt x="16" y="1141"/>
                    </a:lnTo>
                    <a:lnTo>
                      <a:pt x="7" y="1082"/>
                    </a:lnTo>
                    <a:lnTo>
                      <a:pt x="2" y="1019"/>
                    </a:lnTo>
                    <a:lnTo>
                      <a:pt x="0" y="953"/>
                    </a:lnTo>
                    <a:lnTo>
                      <a:pt x="3" y="874"/>
                    </a:lnTo>
                    <a:lnTo>
                      <a:pt x="14" y="798"/>
                    </a:lnTo>
                    <a:lnTo>
                      <a:pt x="29" y="723"/>
                    </a:lnTo>
                    <a:lnTo>
                      <a:pt x="52" y="652"/>
                    </a:lnTo>
                    <a:lnTo>
                      <a:pt x="78" y="582"/>
                    </a:lnTo>
                    <a:lnTo>
                      <a:pt x="111" y="515"/>
                    </a:lnTo>
                    <a:lnTo>
                      <a:pt x="149" y="451"/>
                    </a:lnTo>
                    <a:lnTo>
                      <a:pt x="192" y="390"/>
                    </a:lnTo>
                    <a:lnTo>
                      <a:pt x="240" y="332"/>
                    </a:lnTo>
                    <a:lnTo>
                      <a:pt x="292" y="280"/>
                    </a:lnTo>
                    <a:lnTo>
                      <a:pt x="348" y="230"/>
                    </a:lnTo>
                    <a:lnTo>
                      <a:pt x="408" y="184"/>
                    </a:lnTo>
                    <a:lnTo>
                      <a:pt x="471" y="143"/>
                    </a:lnTo>
                    <a:lnTo>
                      <a:pt x="538" y="106"/>
                    </a:lnTo>
                    <a:lnTo>
                      <a:pt x="608" y="75"/>
                    </a:lnTo>
                    <a:lnTo>
                      <a:pt x="680" y="48"/>
                    </a:lnTo>
                    <a:lnTo>
                      <a:pt x="755" y="28"/>
                    </a:lnTo>
                    <a:lnTo>
                      <a:pt x="832" y="13"/>
                    </a:lnTo>
                    <a:lnTo>
                      <a:pt x="912" y="3"/>
                    </a:lnTo>
                    <a:lnTo>
                      <a:pt x="993"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8" name="Freeform 40">
                <a:extLst>
                  <a:ext uri="{FF2B5EF4-FFF2-40B4-BE49-F238E27FC236}">
                    <a16:creationId xmlns:a16="http://schemas.microsoft.com/office/drawing/2014/main" id="{B6A864C9-1B9D-4027-BC3A-39DD8440DABA}"/>
                  </a:ext>
                </a:extLst>
              </p:cNvPr>
              <p:cNvSpPr>
                <a:spLocks/>
              </p:cNvSpPr>
              <p:nvPr/>
            </p:nvSpPr>
            <p:spPr bwMode="auto">
              <a:xfrm>
                <a:off x="8548688" y="1760538"/>
                <a:ext cx="28575" cy="69850"/>
              </a:xfrm>
              <a:custGeom>
                <a:avLst/>
                <a:gdLst>
                  <a:gd name="T0" fmla="*/ 62 w 125"/>
                  <a:gd name="T1" fmla="*/ 0 h 310"/>
                  <a:gd name="T2" fmla="*/ 62 w 125"/>
                  <a:gd name="T3" fmla="*/ 0 h 310"/>
                  <a:gd name="T4" fmla="*/ 79 w 125"/>
                  <a:gd name="T5" fmla="*/ 2 h 310"/>
                  <a:gd name="T6" fmla="*/ 94 w 125"/>
                  <a:gd name="T7" fmla="*/ 8 h 310"/>
                  <a:gd name="T8" fmla="*/ 107 w 125"/>
                  <a:gd name="T9" fmla="*/ 18 h 310"/>
                  <a:gd name="T10" fmla="*/ 117 w 125"/>
                  <a:gd name="T11" fmla="*/ 30 h 310"/>
                  <a:gd name="T12" fmla="*/ 123 w 125"/>
                  <a:gd name="T13" fmla="*/ 45 h 310"/>
                  <a:gd name="T14" fmla="*/ 125 w 125"/>
                  <a:gd name="T15" fmla="*/ 62 h 310"/>
                  <a:gd name="T16" fmla="*/ 125 w 125"/>
                  <a:gd name="T17" fmla="*/ 248 h 310"/>
                  <a:gd name="T18" fmla="*/ 123 w 125"/>
                  <a:gd name="T19" fmla="*/ 265 h 310"/>
                  <a:gd name="T20" fmla="*/ 117 w 125"/>
                  <a:gd name="T21" fmla="*/ 280 h 310"/>
                  <a:gd name="T22" fmla="*/ 107 w 125"/>
                  <a:gd name="T23" fmla="*/ 293 h 310"/>
                  <a:gd name="T24" fmla="*/ 94 w 125"/>
                  <a:gd name="T25" fmla="*/ 302 h 310"/>
                  <a:gd name="T26" fmla="*/ 79 w 125"/>
                  <a:gd name="T27" fmla="*/ 308 h 310"/>
                  <a:gd name="T28" fmla="*/ 62 w 125"/>
                  <a:gd name="T29" fmla="*/ 310 h 310"/>
                  <a:gd name="T30" fmla="*/ 46 w 125"/>
                  <a:gd name="T31" fmla="*/ 308 h 310"/>
                  <a:gd name="T32" fmla="*/ 31 w 125"/>
                  <a:gd name="T33" fmla="*/ 302 h 310"/>
                  <a:gd name="T34" fmla="*/ 18 w 125"/>
                  <a:gd name="T35" fmla="*/ 293 h 310"/>
                  <a:gd name="T36" fmla="*/ 8 w 125"/>
                  <a:gd name="T37" fmla="*/ 280 h 310"/>
                  <a:gd name="T38" fmla="*/ 2 w 125"/>
                  <a:gd name="T39" fmla="*/ 265 h 310"/>
                  <a:gd name="T40" fmla="*/ 0 w 125"/>
                  <a:gd name="T41" fmla="*/ 248 h 310"/>
                  <a:gd name="T42" fmla="*/ 0 w 125"/>
                  <a:gd name="T43" fmla="*/ 62 h 310"/>
                  <a:gd name="T44" fmla="*/ 2 w 125"/>
                  <a:gd name="T45" fmla="*/ 45 h 310"/>
                  <a:gd name="T46" fmla="*/ 8 w 125"/>
                  <a:gd name="T47" fmla="*/ 30 h 310"/>
                  <a:gd name="T48" fmla="*/ 18 w 125"/>
                  <a:gd name="T49" fmla="*/ 18 h 310"/>
                  <a:gd name="T50" fmla="*/ 31 w 125"/>
                  <a:gd name="T51" fmla="*/ 8 h 310"/>
                  <a:gd name="T52" fmla="*/ 46 w 125"/>
                  <a:gd name="T53" fmla="*/ 2 h 310"/>
                  <a:gd name="T54" fmla="*/ 62 w 125"/>
                  <a:gd name="T55"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310">
                    <a:moveTo>
                      <a:pt x="62" y="0"/>
                    </a:moveTo>
                    <a:lnTo>
                      <a:pt x="62" y="0"/>
                    </a:lnTo>
                    <a:lnTo>
                      <a:pt x="79" y="2"/>
                    </a:lnTo>
                    <a:lnTo>
                      <a:pt x="94" y="8"/>
                    </a:lnTo>
                    <a:lnTo>
                      <a:pt x="107" y="18"/>
                    </a:lnTo>
                    <a:lnTo>
                      <a:pt x="117" y="30"/>
                    </a:lnTo>
                    <a:lnTo>
                      <a:pt x="123" y="45"/>
                    </a:lnTo>
                    <a:lnTo>
                      <a:pt x="125" y="62"/>
                    </a:lnTo>
                    <a:lnTo>
                      <a:pt x="125" y="248"/>
                    </a:lnTo>
                    <a:lnTo>
                      <a:pt x="123" y="265"/>
                    </a:lnTo>
                    <a:lnTo>
                      <a:pt x="117" y="280"/>
                    </a:lnTo>
                    <a:lnTo>
                      <a:pt x="107" y="293"/>
                    </a:lnTo>
                    <a:lnTo>
                      <a:pt x="94" y="302"/>
                    </a:lnTo>
                    <a:lnTo>
                      <a:pt x="79" y="308"/>
                    </a:lnTo>
                    <a:lnTo>
                      <a:pt x="62" y="310"/>
                    </a:lnTo>
                    <a:lnTo>
                      <a:pt x="46" y="308"/>
                    </a:lnTo>
                    <a:lnTo>
                      <a:pt x="31" y="302"/>
                    </a:lnTo>
                    <a:lnTo>
                      <a:pt x="18" y="293"/>
                    </a:lnTo>
                    <a:lnTo>
                      <a:pt x="8" y="280"/>
                    </a:lnTo>
                    <a:lnTo>
                      <a:pt x="2" y="265"/>
                    </a:lnTo>
                    <a:lnTo>
                      <a:pt x="0" y="248"/>
                    </a:lnTo>
                    <a:lnTo>
                      <a:pt x="0" y="62"/>
                    </a:lnTo>
                    <a:lnTo>
                      <a:pt x="2" y="45"/>
                    </a:lnTo>
                    <a:lnTo>
                      <a:pt x="8" y="30"/>
                    </a:lnTo>
                    <a:lnTo>
                      <a:pt x="18" y="18"/>
                    </a:lnTo>
                    <a:lnTo>
                      <a:pt x="31" y="8"/>
                    </a:lnTo>
                    <a:lnTo>
                      <a:pt x="46" y="2"/>
                    </a:lnTo>
                    <a:lnTo>
                      <a:pt x="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9" name="Freeform 41">
                <a:extLst>
                  <a:ext uri="{FF2B5EF4-FFF2-40B4-BE49-F238E27FC236}">
                    <a16:creationId xmlns:a16="http://schemas.microsoft.com/office/drawing/2014/main" id="{1B765DB6-A6FC-4FC9-A67C-4EB7F30B4262}"/>
                  </a:ext>
                </a:extLst>
              </p:cNvPr>
              <p:cNvSpPr>
                <a:spLocks/>
              </p:cNvSpPr>
              <p:nvPr/>
            </p:nvSpPr>
            <p:spPr bwMode="auto">
              <a:xfrm>
                <a:off x="8388351" y="1803400"/>
                <a:ext cx="49213" cy="65088"/>
              </a:xfrm>
              <a:custGeom>
                <a:avLst/>
                <a:gdLst>
                  <a:gd name="T0" fmla="*/ 62 w 219"/>
                  <a:gd name="T1" fmla="*/ 0 h 287"/>
                  <a:gd name="T2" fmla="*/ 79 w 219"/>
                  <a:gd name="T3" fmla="*/ 2 h 287"/>
                  <a:gd name="T4" fmla="*/ 93 w 219"/>
                  <a:gd name="T5" fmla="*/ 8 h 287"/>
                  <a:gd name="T6" fmla="*/ 107 w 219"/>
                  <a:gd name="T7" fmla="*/ 18 h 287"/>
                  <a:gd name="T8" fmla="*/ 117 w 219"/>
                  <a:gd name="T9" fmla="*/ 32 h 287"/>
                  <a:gd name="T10" fmla="*/ 211 w 219"/>
                  <a:gd name="T11" fmla="*/ 193 h 287"/>
                  <a:gd name="T12" fmla="*/ 217 w 219"/>
                  <a:gd name="T13" fmla="*/ 209 h 287"/>
                  <a:gd name="T14" fmla="*/ 219 w 219"/>
                  <a:gd name="T15" fmla="*/ 225 h 287"/>
                  <a:gd name="T16" fmla="*/ 217 w 219"/>
                  <a:gd name="T17" fmla="*/ 240 h 287"/>
                  <a:gd name="T18" fmla="*/ 211 w 219"/>
                  <a:gd name="T19" fmla="*/ 256 h 287"/>
                  <a:gd name="T20" fmla="*/ 202 w 219"/>
                  <a:gd name="T21" fmla="*/ 269 h 287"/>
                  <a:gd name="T22" fmla="*/ 189 w 219"/>
                  <a:gd name="T23" fmla="*/ 279 h 287"/>
                  <a:gd name="T24" fmla="*/ 173 w 219"/>
                  <a:gd name="T25" fmla="*/ 285 h 287"/>
                  <a:gd name="T26" fmla="*/ 157 w 219"/>
                  <a:gd name="T27" fmla="*/ 287 h 287"/>
                  <a:gd name="T28" fmla="*/ 140 w 219"/>
                  <a:gd name="T29" fmla="*/ 285 h 287"/>
                  <a:gd name="T30" fmla="*/ 126 w 219"/>
                  <a:gd name="T31" fmla="*/ 279 h 287"/>
                  <a:gd name="T32" fmla="*/ 113 w 219"/>
                  <a:gd name="T33" fmla="*/ 269 h 287"/>
                  <a:gd name="T34" fmla="*/ 102 w 219"/>
                  <a:gd name="T35" fmla="*/ 256 h 287"/>
                  <a:gd name="T36" fmla="*/ 8 w 219"/>
                  <a:gd name="T37" fmla="*/ 94 h 287"/>
                  <a:gd name="T38" fmla="*/ 2 w 219"/>
                  <a:gd name="T39" fmla="*/ 78 h 287"/>
                  <a:gd name="T40" fmla="*/ 0 w 219"/>
                  <a:gd name="T41" fmla="*/ 62 h 287"/>
                  <a:gd name="T42" fmla="*/ 2 w 219"/>
                  <a:gd name="T43" fmla="*/ 47 h 287"/>
                  <a:gd name="T44" fmla="*/ 8 w 219"/>
                  <a:gd name="T45" fmla="*/ 32 h 287"/>
                  <a:gd name="T46" fmla="*/ 18 w 219"/>
                  <a:gd name="T47" fmla="*/ 19 h 287"/>
                  <a:gd name="T48" fmla="*/ 31 w 219"/>
                  <a:gd name="T49" fmla="*/ 9 h 287"/>
                  <a:gd name="T50" fmla="*/ 47 w 219"/>
                  <a:gd name="T51" fmla="*/ 2 h 287"/>
                  <a:gd name="T52" fmla="*/ 62 w 219"/>
                  <a:gd name="T53"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9" h="287">
                    <a:moveTo>
                      <a:pt x="62" y="0"/>
                    </a:moveTo>
                    <a:lnTo>
                      <a:pt x="79" y="2"/>
                    </a:lnTo>
                    <a:lnTo>
                      <a:pt x="93" y="8"/>
                    </a:lnTo>
                    <a:lnTo>
                      <a:pt x="107" y="18"/>
                    </a:lnTo>
                    <a:lnTo>
                      <a:pt x="117" y="32"/>
                    </a:lnTo>
                    <a:lnTo>
                      <a:pt x="211" y="193"/>
                    </a:lnTo>
                    <a:lnTo>
                      <a:pt x="217" y="209"/>
                    </a:lnTo>
                    <a:lnTo>
                      <a:pt x="219" y="225"/>
                    </a:lnTo>
                    <a:lnTo>
                      <a:pt x="217" y="240"/>
                    </a:lnTo>
                    <a:lnTo>
                      <a:pt x="211" y="256"/>
                    </a:lnTo>
                    <a:lnTo>
                      <a:pt x="202" y="269"/>
                    </a:lnTo>
                    <a:lnTo>
                      <a:pt x="189" y="279"/>
                    </a:lnTo>
                    <a:lnTo>
                      <a:pt x="173" y="285"/>
                    </a:lnTo>
                    <a:lnTo>
                      <a:pt x="157" y="287"/>
                    </a:lnTo>
                    <a:lnTo>
                      <a:pt x="140" y="285"/>
                    </a:lnTo>
                    <a:lnTo>
                      <a:pt x="126" y="279"/>
                    </a:lnTo>
                    <a:lnTo>
                      <a:pt x="113" y="269"/>
                    </a:lnTo>
                    <a:lnTo>
                      <a:pt x="102" y="256"/>
                    </a:lnTo>
                    <a:lnTo>
                      <a:pt x="8" y="94"/>
                    </a:lnTo>
                    <a:lnTo>
                      <a:pt x="2" y="78"/>
                    </a:lnTo>
                    <a:lnTo>
                      <a:pt x="0" y="62"/>
                    </a:lnTo>
                    <a:lnTo>
                      <a:pt x="2" y="47"/>
                    </a:lnTo>
                    <a:lnTo>
                      <a:pt x="8" y="32"/>
                    </a:lnTo>
                    <a:lnTo>
                      <a:pt x="18" y="19"/>
                    </a:lnTo>
                    <a:lnTo>
                      <a:pt x="31" y="9"/>
                    </a:lnTo>
                    <a:lnTo>
                      <a:pt x="47" y="2"/>
                    </a:lnTo>
                    <a:lnTo>
                      <a:pt x="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0" name="Freeform 42">
                <a:extLst>
                  <a:ext uri="{FF2B5EF4-FFF2-40B4-BE49-F238E27FC236}">
                    <a16:creationId xmlns:a16="http://schemas.microsoft.com/office/drawing/2014/main" id="{C346EE70-5CAC-4FAF-89C7-55D04C2ED073}"/>
                  </a:ext>
                </a:extLst>
              </p:cNvPr>
              <p:cNvSpPr>
                <a:spLocks/>
              </p:cNvSpPr>
              <p:nvPr/>
            </p:nvSpPr>
            <p:spPr bwMode="auto">
              <a:xfrm>
                <a:off x="8270876" y="1919288"/>
                <a:ext cx="65088" cy="49213"/>
              </a:xfrm>
              <a:custGeom>
                <a:avLst/>
                <a:gdLst>
                  <a:gd name="T0" fmla="*/ 62 w 288"/>
                  <a:gd name="T1" fmla="*/ 0 h 218"/>
                  <a:gd name="T2" fmla="*/ 78 w 288"/>
                  <a:gd name="T3" fmla="*/ 2 h 218"/>
                  <a:gd name="T4" fmla="*/ 94 w 288"/>
                  <a:gd name="T5" fmla="*/ 8 h 218"/>
                  <a:gd name="T6" fmla="*/ 257 w 288"/>
                  <a:gd name="T7" fmla="*/ 101 h 218"/>
                  <a:gd name="T8" fmla="*/ 271 w 288"/>
                  <a:gd name="T9" fmla="*/ 112 h 218"/>
                  <a:gd name="T10" fmla="*/ 280 w 288"/>
                  <a:gd name="T11" fmla="*/ 124 h 218"/>
                  <a:gd name="T12" fmla="*/ 286 w 288"/>
                  <a:gd name="T13" fmla="*/ 140 h 218"/>
                  <a:gd name="T14" fmla="*/ 288 w 288"/>
                  <a:gd name="T15" fmla="*/ 155 h 218"/>
                  <a:gd name="T16" fmla="*/ 286 w 288"/>
                  <a:gd name="T17" fmla="*/ 171 h 218"/>
                  <a:gd name="T18" fmla="*/ 280 w 288"/>
                  <a:gd name="T19" fmla="*/ 186 h 218"/>
                  <a:gd name="T20" fmla="*/ 270 w 288"/>
                  <a:gd name="T21" fmla="*/ 200 h 218"/>
                  <a:gd name="T22" fmla="*/ 256 w 288"/>
                  <a:gd name="T23" fmla="*/ 210 h 218"/>
                  <a:gd name="T24" fmla="*/ 241 w 288"/>
                  <a:gd name="T25" fmla="*/ 216 h 218"/>
                  <a:gd name="T26" fmla="*/ 226 w 288"/>
                  <a:gd name="T27" fmla="*/ 218 h 218"/>
                  <a:gd name="T28" fmla="*/ 209 w 288"/>
                  <a:gd name="T29" fmla="*/ 216 h 218"/>
                  <a:gd name="T30" fmla="*/ 194 w 288"/>
                  <a:gd name="T31" fmla="*/ 209 h 218"/>
                  <a:gd name="T32" fmla="*/ 31 w 288"/>
                  <a:gd name="T33" fmla="*/ 116 h 218"/>
                  <a:gd name="T34" fmla="*/ 17 w 288"/>
                  <a:gd name="T35" fmla="*/ 106 h 218"/>
                  <a:gd name="T36" fmla="*/ 8 w 288"/>
                  <a:gd name="T37" fmla="*/ 93 h 218"/>
                  <a:gd name="T38" fmla="*/ 2 w 288"/>
                  <a:gd name="T39" fmla="*/ 79 h 218"/>
                  <a:gd name="T40" fmla="*/ 0 w 288"/>
                  <a:gd name="T41" fmla="*/ 62 h 218"/>
                  <a:gd name="T42" fmla="*/ 2 w 288"/>
                  <a:gd name="T43" fmla="*/ 46 h 218"/>
                  <a:gd name="T44" fmla="*/ 8 w 288"/>
                  <a:gd name="T45" fmla="*/ 31 h 218"/>
                  <a:gd name="T46" fmla="*/ 18 w 288"/>
                  <a:gd name="T47" fmla="*/ 17 h 218"/>
                  <a:gd name="T48" fmla="*/ 32 w 288"/>
                  <a:gd name="T49" fmla="*/ 8 h 218"/>
                  <a:gd name="T50" fmla="*/ 46 w 288"/>
                  <a:gd name="T51" fmla="*/ 2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8" y="2"/>
                    </a:lnTo>
                    <a:lnTo>
                      <a:pt x="94" y="8"/>
                    </a:lnTo>
                    <a:lnTo>
                      <a:pt x="257" y="101"/>
                    </a:lnTo>
                    <a:lnTo>
                      <a:pt x="271" y="112"/>
                    </a:lnTo>
                    <a:lnTo>
                      <a:pt x="280" y="124"/>
                    </a:lnTo>
                    <a:lnTo>
                      <a:pt x="286" y="140"/>
                    </a:lnTo>
                    <a:lnTo>
                      <a:pt x="288" y="155"/>
                    </a:lnTo>
                    <a:lnTo>
                      <a:pt x="286" y="171"/>
                    </a:lnTo>
                    <a:lnTo>
                      <a:pt x="280" y="186"/>
                    </a:lnTo>
                    <a:lnTo>
                      <a:pt x="270" y="200"/>
                    </a:lnTo>
                    <a:lnTo>
                      <a:pt x="256" y="210"/>
                    </a:lnTo>
                    <a:lnTo>
                      <a:pt x="241" y="216"/>
                    </a:lnTo>
                    <a:lnTo>
                      <a:pt x="226" y="218"/>
                    </a:lnTo>
                    <a:lnTo>
                      <a:pt x="209" y="216"/>
                    </a:lnTo>
                    <a:lnTo>
                      <a:pt x="194" y="209"/>
                    </a:lnTo>
                    <a:lnTo>
                      <a:pt x="31" y="116"/>
                    </a:lnTo>
                    <a:lnTo>
                      <a:pt x="17" y="106"/>
                    </a:lnTo>
                    <a:lnTo>
                      <a:pt x="8" y="93"/>
                    </a:lnTo>
                    <a:lnTo>
                      <a:pt x="2" y="79"/>
                    </a:lnTo>
                    <a:lnTo>
                      <a:pt x="0" y="62"/>
                    </a:lnTo>
                    <a:lnTo>
                      <a:pt x="2" y="46"/>
                    </a:lnTo>
                    <a:lnTo>
                      <a:pt x="8" y="31"/>
                    </a:lnTo>
                    <a:lnTo>
                      <a:pt x="18" y="17"/>
                    </a:lnTo>
                    <a:lnTo>
                      <a:pt x="32" y="8"/>
                    </a:lnTo>
                    <a:lnTo>
                      <a:pt x="46" y="2"/>
                    </a:lnTo>
                    <a:lnTo>
                      <a:pt x="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1" name="Freeform 43">
                <a:extLst>
                  <a:ext uri="{FF2B5EF4-FFF2-40B4-BE49-F238E27FC236}">
                    <a16:creationId xmlns:a16="http://schemas.microsoft.com/office/drawing/2014/main" id="{DCE1C34C-94CA-4FE6-920B-61676A51FC28}"/>
                  </a:ext>
                </a:extLst>
              </p:cNvPr>
              <p:cNvSpPr>
                <a:spLocks/>
              </p:cNvSpPr>
              <p:nvPr/>
            </p:nvSpPr>
            <p:spPr bwMode="auto">
              <a:xfrm>
                <a:off x="8228013" y="2078038"/>
                <a:ext cx="71438" cy="28575"/>
              </a:xfrm>
              <a:custGeom>
                <a:avLst/>
                <a:gdLst>
                  <a:gd name="T0" fmla="*/ 63 w 314"/>
                  <a:gd name="T1" fmla="*/ 0 h 125"/>
                  <a:gd name="T2" fmla="*/ 251 w 314"/>
                  <a:gd name="T3" fmla="*/ 0 h 125"/>
                  <a:gd name="T4" fmla="*/ 268 w 314"/>
                  <a:gd name="T5" fmla="*/ 3 h 125"/>
                  <a:gd name="T6" fmla="*/ 283 w 314"/>
                  <a:gd name="T7" fmla="*/ 9 h 125"/>
                  <a:gd name="T8" fmla="*/ 295 w 314"/>
                  <a:gd name="T9" fmla="*/ 18 h 125"/>
                  <a:gd name="T10" fmla="*/ 306 w 314"/>
                  <a:gd name="T11" fmla="*/ 31 h 125"/>
                  <a:gd name="T12" fmla="*/ 312 w 314"/>
                  <a:gd name="T13" fmla="*/ 45 h 125"/>
                  <a:gd name="T14" fmla="*/ 314 w 314"/>
                  <a:gd name="T15" fmla="*/ 63 h 125"/>
                  <a:gd name="T16" fmla="*/ 312 w 314"/>
                  <a:gd name="T17" fmla="*/ 79 h 125"/>
                  <a:gd name="T18" fmla="*/ 306 w 314"/>
                  <a:gd name="T19" fmla="*/ 93 h 125"/>
                  <a:gd name="T20" fmla="*/ 295 w 314"/>
                  <a:gd name="T21" fmla="*/ 107 h 125"/>
                  <a:gd name="T22" fmla="*/ 283 w 314"/>
                  <a:gd name="T23" fmla="*/ 116 h 125"/>
                  <a:gd name="T24" fmla="*/ 268 w 314"/>
                  <a:gd name="T25" fmla="*/ 123 h 125"/>
                  <a:gd name="T26" fmla="*/ 251 w 314"/>
                  <a:gd name="T27" fmla="*/ 125 h 125"/>
                  <a:gd name="T28" fmla="*/ 63 w 314"/>
                  <a:gd name="T29" fmla="*/ 125 h 125"/>
                  <a:gd name="T30" fmla="*/ 46 w 314"/>
                  <a:gd name="T31" fmla="*/ 123 h 125"/>
                  <a:gd name="T32" fmla="*/ 32 w 314"/>
                  <a:gd name="T33" fmla="*/ 116 h 125"/>
                  <a:gd name="T34" fmla="*/ 18 w 314"/>
                  <a:gd name="T35" fmla="*/ 107 h 125"/>
                  <a:gd name="T36" fmla="*/ 9 w 314"/>
                  <a:gd name="T37" fmla="*/ 93 h 125"/>
                  <a:gd name="T38" fmla="*/ 2 w 314"/>
                  <a:gd name="T39" fmla="*/ 79 h 125"/>
                  <a:gd name="T40" fmla="*/ 0 w 314"/>
                  <a:gd name="T41" fmla="*/ 63 h 125"/>
                  <a:gd name="T42" fmla="*/ 2 w 314"/>
                  <a:gd name="T43" fmla="*/ 45 h 125"/>
                  <a:gd name="T44" fmla="*/ 9 w 314"/>
                  <a:gd name="T45" fmla="*/ 31 h 125"/>
                  <a:gd name="T46" fmla="*/ 18 w 314"/>
                  <a:gd name="T47" fmla="*/ 18 h 125"/>
                  <a:gd name="T48" fmla="*/ 32 w 314"/>
                  <a:gd name="T49" fmla="*/ 9 h 125"/>
                  <a:gd name="T50" fmla="*/ 46 w 314"/>
                  <a:gd name="T51" fmla="*/ 3 h 125"/>
                  <a:gd name="T52" fmla="*/ 63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3" y="0"/>
                    </a:moveTo>
                    <a:lnTo>
                      <a:pt x="251" y="0"/>
                    </a:lnTo>
                    <a:lnTo>
                      <a:pt x="268" y="3"/>
                    </a:lnTo>
                    <a:lnTo>
                      <a:pt x="283" y="9"/>
                    </a:lnTo>
                    <a:lnTo>
                      <a:pt x="295" y="18"/>
                    </a:lnTo>
                    <a:lnTo>
                      <a:pt x="306" y="31"/>
                    </a:lnTo>
                    <a:lnTo>
                      <a:pt x="312" y="45"/>
                    </a:lnTo>
                    <a:lnTo>
                      <a:pt x="314" y="63"/>
                    </a:lnTo>
                    <a:lnTo>
                      <a:pt x="312" y="79"/>
                    </a:lnTo>
                    <a:lnTo>
                      <a:pt x="306" y="93"/>
                    </a:lnTo>
                    <a:lnTo>
                      <a:pt x="295" y="107"/>
                    </a:lnTo>
                    <a:lnTo>
                      <a:pt x="283" y="116"/>
                    </a:lnTo>
                    <a:lnTo>
                      <a:pt x="268" y="123"/>
                    </a:lnTo>
                    <a:lnTo>
                      <a:pt x="251" y="125"/>
                    </a:lnTo>
                    <a:lnTo>
                      <a:pt x="63" y="125"/>
                    </a:lnTo>
                    <a:lnTo>
                      <a:pt x="46" y="123"/>
                    </a:lnTo>
                    <a:lnTo>
                      <a:pt x="32" y="116"/>
                    </a:lnTo>
                    <a:lnTo>
                      <a:pt x="18" y="107"/>
                    </a:lnTo>
                    <a:lnTo>
                      <a:pt x="9" y="93"/>
                    </a:lnTo>
                    <a:lnTo>
                      <a:pt x="2" y="79"/>
                    </a:lnTo>
                    <a:lnTo>
                      <a:pt x="0" y="63"/>
                    </a:lnTo>
                    <a:lnTo>
                      <a:pt x="2" y="45"/>
                    </a:lnTo>
                    <a:lnTo>
                      <a:pt x="9" y="31"/>
                    </a:lnTo>
                    <a:lnTo>
                      <a:pt x="18" y="18"/>
                    </a:lnTo>
                    <a:lnTo>
                      <a:pt x="32" y="9"/>
                    </a:lnTo>
                    <a:lnTo>
                      <a:pt x="46" y="3"/>
                    </a:lnTo>
                    <a:lnTo>
                      <a:pt x="63"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2" name="Freeform 44">
                <a:extLst>
                  <a:ext uri="{FF2B5EF4-FFF2-40B4-BE49-F238E27FC236}">
                    <a16:creationId xmlns:a16="http://schemas.microsoft.com/office/drawing/2014/main" id="{2B421418-69DC-4A8B-B7B9-CCCCDB320C1D}"/>
                  </a:ext>
                </a:extLst>
              </p:cNvPr>
              <p:cNvSpPr>
                <a:spLocks/>
              </p:cNvSpPr>
              <p:nvPr/>
            </p:nvSpPr>
            <p:spPr bwMode="auto">
              <a:xfrm>
                <a:off x="8270876" y="2216150"/>
                <a:ext cx="65088" cy="49213"/>
              </a:xfrm>
              <a:custGeom>
                <a:avLst/>
                <a:gdLst>
                  <a:gd name="T0" fmla="*/ 226 w 288"/>
                  <a:gd name="T1" fmla="*/ 0 h 218"/>
                  <a:gd name="T2" fmla="*/ 242 w 288"/>
                  <a:gd name="T3" fmla="*/ 3 h 218"/>
                  <a:gd name="T4" fmla="*/ 256 w 288"/>
                  <a:gd name="T5" fmla="*/ 8 h 218"/>
                  <a:gd name="T6" fmla="*/ 270 w 288"/>
                  <a:gd name="T7" fmla="*/ 18 h 218"/>
                  <a:gd name="T8" fmla="*/ 280 w 288"/>
                  <a:gd name="T9" fmla="*/ 31 h 218"/>
                  <a:gd name="T10" fmla="*/ 286 w 288"/>
                  <a:gd name="T11" fmla="*/ 46 h 218"/>
                  <a:gd name="T12" fmla="*/ 288 w 288"/>
                  <a:gd name="T13" fmla="*/ 63 h 218"/>
                  <a:gd name="T14" fmla="*/ 286 w 288"/>
                  <a:gd name="T15" fmla="*/ 78 h 218"/>
                  <a:gd name="T16" fmla="*/ 280 w 288"/>
                  <a:gd name="T17" fmla="*/ 93 h 218"/>
                  <a:gd name="T18" fmla="*/ 270 w 288"/>
                  <a:gd name="T19" fmla="*/ 106 h 218"/>
                  <a:gd name="T20" fmla="*/ 257 w 288"/>
                  <a:gd name="T21" fmla="*/ 117 h 218"/>
                  <a:gd name="T22" fmla="*/ 94 w 288"/>
                  <a:gd name="T23" fmla="*/ 209 h 218"/>
                  <a:gd name="T24" fmla="*/ 79 w 288"/>
                  <a:gd name="T25" fmla="*/ 215 h 218"/>
                  <a:gd name="T26" fmla="*/ 62 w 288"/>
                  <a:gd name="T27" fmla="*/ 218 h 218"/>
                  <a:gd name="T28" fmla="*/ 46 w 288"/>
                  <a:gd name="T29" fmla="*/ 215 h 218"/>
                  <a:gd name="T30" fmla="*/ 32 w 288"/>
                  <a:gd name="T31" fmla="*/ 210 h 218"/>
                  <a:gd name="T32" fmla="*/ 18 w 288"/>
                  <a:gd name="T33" fmla="*/ 200 h 218"/>
                  <a:gd name="T34" fmla="*/ 8 w 288"/>
                  <a:gd name="T35" fmla="*/ 187 h 218"/>
                  <a:gd name="T36" fmla="*/ 2 w 288"/>
                  <a:gd name="T37" fmla="*/ 172 h 218"/>
                  <a:gd name="T38" fmla="*/ 0 w 288"/>
                  <a:gd name="T39" fmla="*/ 155 h 218"/>
                  <a:gd name="T40" fmla="*/ 2 w 288"/>
                  <a:gd name="T41" fmla="*/ 140 h 218"/>
                  <a:gd name="T42" fmla="*/ 8 w 288"/>
                  <a:gd name="T43" fmla="*/ 125 h 218"/>
                  <a:gd name="T44" fmla="*/ 17 w 288"/>
                  <a:gd name="T45" fmla="*/ 113 h 218"/>
                  <a:gd name="T46" fmla="*/ 31 w 288"/>
                  <a:gd name="T47" fmla="*/ 102 h 218"/>
                  <a:gd name="T48" fmla="*/ 194 w 288"/>
                  <a:gd name="T49" fmla="*/ 9 h 218"/>
                  <a:gd name="T50" fmla="*/ 210 w 288"/>
                  <a:gd name="T51" fmla="*/ 2 h 218"/>
                  <a:gd name="T52" fmla="*/ 226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6" y="0"/>
                    </a:moveTo>
                    <a:lnTo>
                      <a:pt x="242" y="3"/>
                    </a:lnTo>
                    <a:lnTo>
                      <a:pt x="256" y="8"/>
                    </a:lnTo>
                    <a:lnTo>
                      <a:pt x="270" y="18"/>
                    </a:lnTo>
                    <a:lnTo>
                      <a:pt x="280" y="31"/>
                    </a:lnTo>
                    <a:lnTo>
                      <a:pt x="286" y="46"/>
                    </a:lnTo>
                    <a:lnTo>
                      <a:pt x="288" y="63"/>
                    </a:lnTo>
                    <a:lnTo>
                      <a:pt x="286" y="78"/>
                    </a:lnTo>
                    <a:lnTo>
                      <a:pt x="280" y="93"/>
                    </a:lnTo>
                    <a:lnTo>
                      <a:pt x="270" y="106"/>
                    </a:lnTo>
                    <a:lnTo>
                      <a:pt x="257" y="117"/>
                    </a:lnTo>
                    <a:lnTo>
                      <a:pt x="94" y="209"/>
                    </a:lnTo>
                    <a:lnTo>
                      <a:pt x="79" y="215"/>
                    </a:lnTo>
                    <a:lnTo>
                      <a:pt x="62" y="218"/>
                    </a:lnTo>
                    <a:lnTo>
                      <a:pt x="46" y="215"/>
                    </a:lnTo>
                    <a:lnTo>
                      <a:pt x="32" y="210"/>
                    </a:lnTo>
                    <a:lnTo>
                      <a:pt x="18" y="200"/>
                    </a:lnTo>
                    <a:lnTo>
                      <a:pt x="8" y="187"/>
                    </a:lnTo>
                    <a:lnTo>
                      <a:pt x="2" y="172"/>
                    </a:lnTo>
                    <a:lnTo>
                      <a:pt x="0" y="155"/>
                    </a:lnTo>
                    <a:lnTo>
                      <a:pt x="2" y="140"/>
                    </a:lnTo>
                    <a:lnTo>
                      <a:pt x="8" y="125"/>
                    </a:lnTo>
                    <a:lnTo>
                      <a:pt x="17" y="113"/>
                    </a:lnTo>
                    <a:lnTo>
                      <a:pt x="31" y="102"/>
                    </a:lnTo>
                    <a:lnTo>
                      <a:pt x="194" y="9"/>
                    </a:lnTo>
                    <a:lnTo>
                      <a:pt x="210" y="2"/>
                    </a:lnTo>
                    <a:lnTo>
                      <a:pt x="22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3" name="Freeform 45">
                <a:extLst>
                  <a:ext uri="{FF2B5EF4-FFF2-40B4-BE49-F238E27FC236}">
                    <a16:creationId xmlns:a16="http://schemas.microsoft.com/office/drawing/2014/main" id="{83D56CF4-6A93-47E7-8AD3-4653A9F34069}"/>
                  </a:ext>
                </a:extLst>
              </p:cNvPr>
              <p:cNvSpPr>
                <a:spLocks/>
              </p:cNvSpPr>
              <p:nvPr/>
            </p:nvSpPr>
            <p:spPr bwMode="auto">
              <a:xfrm>
                <a:off x="8788401" y="2216150"/>
                <a:ext cx="66675" cy="49213"/>
              </a:xfrm>
              <a:custGeom>
                <a:avLst/>
                <a:gdLst>
                  <a:gd name="T0" fmla="*/ 62 w 288"/>
                  <a:gd name="T1" fmla="*/ 0 h 218"/>
                  <a:gd name="T2" fmla="*/ 79 w 288"/>
                  <a:gd name="T3" fmla="*/ 2 h 218"/>
                  <a:gd name="T4" fmla="*/ 94 w 288"/>
                  <a:gd name="T5" fmla="*/ 9 h 218"/>
                  <a:gd name="T6" fmla="*/ 257 w 288"/>
                  <a:gd name="T7" fmla="*/ 102 h 218"/>
                  <a:gd name="T8" fmla="*/ 271 w 288"/>
                  <a:gd name="T9" fmla="*/ 113 h 218"/>
                  <a:gd name="T10" fmla="*/ 280 w 288"/>
                  <a:gd name="T11" fmla="*/ 125 h 218"/>
                  <a:gd name="T12" fmla="*/ 286 w 288"/>
                  <a:gd name="T13" fmla="*/ 140 h 218"/>
                  <a:gd name="T14" fmla="*/ 288 w 288"/>
                  <a:gd name="T15" fmla="*/ 155 h 218"/>
                  <a:gd name="T16" fmla="*/ 286 w 288"/>
                  <a:gd name="T17" fmla="*/ 172 h 218"/>
                  <a:gd name="T18" fmla="*/ 280 w 288"/>
                  <a:gd name="T19" fmla="*/ 187 h 218"/>
                  <a:gd name="T20" fmla="*/ 270 w 288"/>
                  <a:gd name="T21" fmla="*/ 200 h 218"/>
                  <a:gd name="T22" fmla="*/ 256 w 288"/>
                  <a:gd name="T23" fmla="*/ 210 h 218"/>
                  <a:gd name="T24" fmla="*/ 242 w 288"/>
                  <a:gd name="T25" fmla="*/ 215 h 218"/>
                  <a:gd name="T26" fmla="*/ 225 w 288"/>
                  <a:gd name="T27" fmla="*/ 218 h 218"/>
                  <a:gd name="T28" fmla="*/ 209 w 288"/>
                  <a:gd name="T29" fmla="*/ 215 h 218"/>
                  <a:gd name="T30" fmla="*/ 194 w 288"/>
                  <a:gd name="T31" fmla="*/ 209 h 218"/>
                  <a:gd name="T32" fmla="*/ 30 w 288"/>
                  <a:gd name="T33" fmla="*/ 117 h 218"/>
                  <a:gd name="T34" fmla="*/ 18 w 288"/>
                  <a:gd name="T35" fmla="*/ 106 h 218"/>
                  <a:gd name="T36" fmla="*/ 8 w 288"/>
                  <a:gd name="T37" fmla="*/ 93 h 218"/>
                  <a:gd name="T38" fmla="*/ 2 w 288"/>
                  <a:gd name="T39" fmla="*/ 78 h 218"/>
                  <a:gd name="T40" fmla="*/ 0 w 288"/>
                  <a:gd name="T41" fmla="*/ 63 h 218"/>
                  <a:gd name="T42" fmla="*/ 2 w 288"/>
                  <a:gd name="T43" fmla="*/ 46 h 218"/>
                  <a:gd name="T44" fmla="*/ 8 w 288"/>
                  <a:gd name="T45" fmla="*/ 31 h 218"/>
                  <a:gd name="T46" fmla="*/ 18 w 288"/>
                  <a:gd name="T47" fmla="*/ 18 h 218"/>
                  <a:gd name="T48" fmla="*/ 32 w 288"/>
                  <a:gd name="T49" fmla="*/ 8 h 218"/>
                  <a:gd name="T50" fmla="*/ 46 w 288"/>
                  <a:gd name="T51" fmla="*/ 3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9" y="2"/>
                    </a:lnTo>
                    <a:lnTo>
                      <a:pt x="94" y="9"/>
                    </a:lnTo>
                    <a:lnTo>
                      <a:pt x="257" y="102"/>
                    </a:lnTo>
                    <a:lnTo>
                      <a:pt x="271" y="113"/>
                    </a:lnTo>
                    <a:lnTo>
                      <a:pt x="280" y="125"/>
                    </a:lnTo>
                    <a:lnTo>
                      <a:pt x="286" y="140"/>
                    </a:lnTo>
                    <a:lnTo>
                      <a:pt x="288" y="155"/>
                    </a:lnTo>
                    <a:lnTo>
                      <a:pt x="286" y="172"/>
                    </a:lnTo>
                    <a:lnTo>
                      <a:pt x="280" y="187"/>
                    </a:lnTo>
                    <a:lnTo>
                      <a:pt x="270" y="200"/>
                    </a:lnTo>
                    <a:lnTo>
                      <a:pt x="256" y="210"/>
                    </a:lnTo>
                    <a:lnTo>
                      <a:pt x="242" y="215"/>
                    </a:lnTo>
                    <a:lnTo>
                      <a:pt x="225" y="218"/>
                    </a:lnTo>
                    <a:lnTo>
                      <a:pt x="209" y="215"/>
                    </a:lnTo>
                    <a:lnTo>
                      <a:pt x="194" y="209"/>
                    </a:lnTo>
                    <a:lnTo>
                      <a:pt x="30" y="117"/>
                    </a:lnTo>
                    <a:lnTo>
                      <a:pt x="18" y="106"/>
                    </a:lnTo>
                    <a:lnTo>
                      <a:pt x="8" y="93"/>
                    </a:lnTo>
                    <a:lnTo>
                      <a:pt x="2" y="78"/>
                    </a:lnTo>
                    <a:lnTo>
                      <a:pt x="0" y="63"/>
                    </a:lnTo>
                    <a:lnTo>
                      <a:pt x="2" y="46"/>
                    </a:lnTo>
                    <a:lnTo>
                      <a:pt x="8" y="31"/>
                    </a:lnTo>
                    <a:lnTo>
                      <a:pt x="18" y="18"/>
                    </a:lnTo>
                    <a:lnTo>
                      <a:pt x="32" y="8"/>
                    </a:lnTo>
                    <a:lnTo>
                      <a:pt x="46" y="3"/>
                    </a:lnTo>
                    <a:lnTo>
                      <a:pt x="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4" name="Freeform 46">
                <a:extLst>
                  <a:ext uri="{FF2B5EF4-FFF2-40B4-BE49-F238E27FC236}">
                    <a16:creationId xmlns:a16="http://schemas.microsoft.com/office/drawing/2014/main" id="{12F1824D-7041-4731-8AD0-55BD55BFA0B2}"/>
                  </a:ext>
                </a:extLst>
              </p:cNvPr>
              <p:cNvSpPr>
                <a:spLocks/>
              </p:cNvSpPr>
              <p:nvPr/>
            </p:nvSpPr>
            <p:spPr bwMode="auto">
              <a:xfrm>
                <a:off x="8826501" y="2078038"/>
                <a:ext cx="71438" cy="28575"/>
              </a:xfrm>
              <a:custGeom>
                <a:avLst/>
                <a:gdLst>
                  <a:gd name="T0" fmla="*/ 62 w 314"/>
                  <a:gd name="T1" fmla="*/ 0 h 125"/>
                  <a:gd name="T2" fmla="*/ 251 w 314"/>
                  <a:gd name="T3" fmla="*/ 0 h 125"/>
                  <a:gd name="T4" fmla="*/ 268 w 314"/>
                  <a:gd name="T5" fmla="*/ 3 h 125"/>
                  <a:gd name="T6" fmla="*/ 283 w 314"/>
                  <a:gd name="T7" fmla="*/ 9 h 125"/>
                  <a:gd name="T8" fmla="*/ 295 w 314"/>
                  <a:gd name="T9" fmla="*/ 18 h 125"/>
                  <a:gd name="T10" fmla="*/ 305 w 314"/>
                  <a:gd name="T11" fmla="*/ 31 h 125"/>
                  <a:gd name="T12" fmla="*/ 312 w 314"/>
                  <a:gd name="T13" fmla="*/ 45 h 125"/>
                  <a:gd name="T14" fmla="*/ 314 w 314"/>
                  <a:gd name="T15" fmla="*/ 63 h 125"/>
                  <a:gd name="T16" fmla="*/ 312 w 314"/>
                  <a:gd name="T17" fmla="*/ 79 h 125"/>
                  <a:gd name="T18" fmla="*/ 305 w 314"/>
                  <a:gd name="T19" fmla="*/ 93 h 125"/>
                  <a:gd name="T20" fmla="*/ 295 w 314"/>
                  <a:gd name="T21" fmla="*/ 107 h 125"/>
                  <a:gd name="T22" fmla="*/ 283 w 314"/>
                  <a:gd name="T23" fmla="*/ 116 h 125"/>
                  <a:gd name="T24" fmla="*/ 268 w 314"/>
                  <a:gd name="T25" fmla="*/ 123 h 125"/>
                  <a:gd name="T26" fmla="*/ 251 w 314"/>
                  <a:gd name="T27" fmla="*/ 125 h 125"/>
                  <a:gd name="T28" fmla="*/ 62 w 314"/>
                  <a:gd name="T29" fmla="*/ 125 h 125"/>
                  <a:gd name="T30" fmla="*/ 46 w 314"/>
                  <a:gd name="T31" fmla="*/ 123 h 125"/>
                  <a:gd name="T32" fmla="*/ 31 w 314"/>
                  <a:gd name="T33" fmla="*/ 116 h 125"/>
                  <a:gd name="T34" fmla="*/ 18 w 314"/>
                  <a:gd name="T35" fmla="*/ 107 h 125"/>
                  <a:gd name="T36" fmla="*/ 8 w 314"/>
                  <a:gd name="T37" fmla="*/ 93 h 125"/>
                  <a:gd name="T38" fmla="*/ 2 w 314"/>
                  <a:gd name="T39" fmla="*/ 79 h 125"/>
                  <a:gd name="T40" fmla="*/ 0 w 314"/>
                  <a:gd name="T41" fmla="*/ 63 h 125"/>
                  <a:gd name="T42" fmla="*/ 2 w 314"/>
                  <a:gd name="T43" fmla="*/ 45 h 125"/>
                  <a:gd name="T44" fmla="*/ 8 w 314"/>
                  <a:gd name="T45" fmla="*/ 31 h 125"/>
                  <a:gd name="T46" fmla="*/ 18 w 314"/>
                  <a:gd name="T47" fmla="*/ 18 h 125"/>
                  <a:gd name="T48" fmla="*/ 31 w 314"/>
                  <a:gd name="T49" fmla="*/ 9 h 125"/>
                  <a:gd name="T50" fmla="*/ 46 w 314"/>
                  <a:gd name="T51" fmla="*/ 3 h 125"/>
                  <a:gd name="T52" fmla="*/ 62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2" y="0"/>
                    </a:moveTo>
                    <a:lnTo>
                      <a:pt x="251" y="0"/>
                    </a:lnTo>
                    <a:lnTo>
                      <a:pt x="268" y="3"/>
                    </a:lnTo>
                    <a:lnTo>
                      <a:pt x="283" y="9"/>
                    </a:lnTo>
                    <a:lnTo>
                      <a:pt x="295" y="18"/>
                    </a:lnTo>
                    <a:lnTo>
                      <a:pt x="305" y="31"/>
                    </a:lnTo>
                    <a:lnTo>
                      <a:pt x="312" y="45"/>
                    </a:lnTo>
                    <a:lnTo>
                      <a:pt x="314" y="63"/>
                    </a:lnTo>
                    <a:lnTo>
                      <a:pt x="312" y="79"/>
                    </a:lnTo>
                    <a:lnTo>
                      <a:pt x="305" y="93"/>
                    </a:lnTo>
                    <a:lnTo>
                      <a:pt x="295" y="107"/>
                    </a:lnTo>
                    <a:lnTo>
                      <a:pt x="283" y="116"/>
                    </a:lnTo>
                    <a:lnTo>
                      <a:pt x="268" y="123"/>
                    </a:lnTo>
                    <a:lnTo>
                      <a:pt x="251" y="125"/>
                    </a:lnTo>
                    <a:lnTo>
                      <a:pt x="62" y="125"/>
                    </a:lnTo>
                    <a:lnTo>
                      <a:pt x="46" y="123"/>
                    </a:lnTo>
                    <a:lnTo>
                      <a:pt x="31" y="116"/>
                    </a:lnTo>
                    <a:lnTo>
                      <a:pt x="18" y="107"/>
                    </a:lnTo>
                    <a:lnTo>
                      <a:pt x="8" y="93"/>
                    </a:lnTo>
                    <a:lnTo>
                      <a:pt x="2" y="79"/>
                    </a:lnTo>
                    <a:lnTo>
                      <a:pt x="0" y="63"/>
                    </a:lnTo>
                    <a:lnTo>
                      <a:pt x="2" y="45"/>
                    </a:lnTo>
                    <a:lnTo>
                      <a:pt x="8" y="31"/>
                    </a:lnTo>
                    <a:lnTo>
                      <a:pt x="18" y="18"/>
                    </a:lnTo>
                    <a:lnTo>
                      <a:pt x="31" y="9"/>
                    </a:lnTo>
                    <a:lnTo>
                      <a:pt x="46" y="3"/>
                    </a:lnTo>
                    <a:lnTo>
                      <a:pt x="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5" name="Freeform 47">
                <a:extLst>
                  <a:ext uri="{FF2B5EF4-FFF2-40B4-BE49-F238E27FC236}">
                    <a16:creationId xmlns:a16="http://schemas.microsoft.com/office/drawing/2014/main" id="{7F1AD0E5-0B27-4999-89E1-3D7458B6B1A5}"/>
                  </a:ext>
                </a:extLst>
              </p:cNvPr>
              <p:cNvSpPr>
                <a:spLocks/>
              </p:cNvSpPr>
              <p:nvPr/>
            </p:nvSpPr>
            <p:spPr bwMode="auto">
              <a:xfrm>
                <a:off x="8788401" y="1919288"/>
                <a:ext cx="66675" cy="49213"/>
              </a:xfrm>
              <a:custGeom>
                <a:avLst/>
                <a:gdLst>
                  <a:gd name="T0" fmla="*/ 225 w 288"/>
                  <a:gd name="T1" fmla="*/ 0 h 218"/>
                  <a:gd name="T2" fmla="*/ 242 w 288"/>
                  <a:gd name="T3" fmla="*/ 2 h 218"/>
                  <a:gd name="T4" fmla="*/ 256 w 288"/>
                  <a:gd name="T5" fmla="*/ 8 h 218"/>
                  <a:gd name="T6" fmla="*/ 270 w 288"/>
                  <a:gd name="T7" fmla="*/ 17 h 218"/>
                  <a:gd name="T8" fmla="*/ 280 w 288"/>
                  <a:gd name="T9" fmla="*/ 31 h 218"/>
                  <a:gd name="T10" fmla="*/ 286 w 288"/>
                  <a:gd name="T11" fmla="*/ 46 h 218"/>
                  <a:gd name="T12" fmla="*/ 288 w 288"/>
                  <a:gd name="T13" fmla="*/ 62 h 218"/>
                  <a:gd name="T14" fmla="*/ 286 w 288"/>
                  <a:gd name="T15" fmla="*/ 79 h 218"/>
                  <a:gd name="T16" fmla="*/ 280 w 288"/>
                  <a:gd name="T17" fmla="*/ 93 h 218"/>
                  <a:gd name="T18" fmla="*/ 271 w 288"/>
                  <a:gd name="T19" fmla="*/ 106 h 218"/>
                  <a:gd name="T20" fmla="*/ 257 w 288"/>
                  <a:gd name="T21" fmla="*/ 116 h 218"/>
                  <a:gd name="T22" fmla="*/ 94 w 288"/>
                  <a:gd name="T23" fmla="*/ 209 h 218"/>
                  <a:gd name="T24" fmla="*/ 79 w 288"/>
                  <a:gd name="T25" fmla="*/ 216 h 218"/>
                  <a:gd name="T26" fmla="*/ 62 w 288"/>
                  <a:gd name="T27" fmla="*/ 218 h 218"/>
                  <a:gd name="T28" fmla="*/ 47 w 288"/>
                  <a:gd name="T29" fmla="*/ 216 h 218"/>
                  <a:gd name="T30" fmla="*/ 32 w 288"/>
                  <a:gd name="T31" fmla="*/ 210 h 218"/>
                  <a:gd name="T32" fmla="*/ 18 w 288"/>
                  <a:gd name="T33" fmla="*/ 200 h 218"/>
                  <a:gd name="T34" fmla="*/ 8 w 288"/>
                  <a:gd name="T35" fmla="*/ 186 h 218"/>
                  <a:gd name="T36" fmla="*/ 2 w 288"/>
                  <a:gd name="T37" fmla="*/ 171 h 218"/>
                  <a:gd name="T38" fmla="*/ 0 w 288"/>
                  <a:gd name="T39" fmla="*/ 155 h 218"/>
                  <a:gd name="T40" fmla="*/ 2 w 288"/>
                  <a:gd name="T41" fmla="*/ 140 h 218"/>
                  <a:gd name="T42" fmla="*/ 8 w 288"/>
                  <a:gd name="T43" fmla="*/ 124 h 218"/>
                  <a:gd name="T44" fmla="*/ 18 w 288"/>
                  <a:gd name="T45" fmla="*/ 112 h 218"/>
                  <a:gd name="T46" fmla="*/ 30 w 288"/>
                  <a:gd name="T47" fmla="*/ 101 h 218"/>
                  <a:gd name="T48" fmla="*/ 194 w 288"/>
                  <a:gd name="T49" fmla="*/ 8 h 218"/>
                  <a:gd name="T50" fmla="*/ 210 w 288"/>
                  <a:gd name="T51" fmla="*/ 2 h 218"/>
                  <a:gd name="T52" fmla="*/ 225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5" y="0"/>
                    </a:moveTo>
                    <a:lnTo>
                      <a:pt x="242" y="2"/>
                    </a:lnTo>
                    <a:lnTo>
                      <a:pt x="256" y="8"/>
                    </a:lnTo>
                    <a:lnTo>
                      <a:pt x="270" y="17"/>
                    </a:lnTo>
                    <a:lnTo>
                      <a:pt x="280" y="31"/>
                    </a:lnTo>
                    <a:lnTo>
                      <a:pt x="286" y="46"/>
                    </a:lnTo>
                    <a:lnTo>
                      <a:pt x="288" y="62"/>
                    </a:lnTo>
                    <a:lnTo>
                      <a:pt x="286" y="79"/>
                    </a:lnTo>
                    <a:lnTo>
                      <a:pt x="280" y="93"/>
                    </a:lnTo>
                    <a:lnTo>
                      <a:pt x="271" y="106"/>
                    </a:lnTo>
                    <a:lnTo>
                      <a:pt x="257" y="116"/>
                    </a:lnTo>
                    <a:lnTo>
                      <a:pt x="94" y="209"/>
                    </a:lnTo>
                    <a:lnTo>
                      <a:pt x="79" y="216"/>
                    </a:lnTo>
                    <a:lnTo>
                      <a:pt x="62" y="218"/>
                    </a:lnTo>
                    <a:lnTo>
                      <a:pt x="47" y="216"/>
                    </a:lnTo>
                    <a:lnTo>
                      <a:pt x="32" y="210"/>
                    </a:lnTo>
                    <a:lnTo>
                      <a:pt x="18" y="200"/>
                    </a:lnTo>
                    <a:lnTo>
                      <a:pt x="8" y="186"/>
                    </a:lnTo>
                    <a:lnTo>
                      <a:pt x="2" y="171"/>
                    </a:lnTo>
                    <a:lnTo>
                      <a:pt x="0" y="155"/>
                    </a:lnTo>
                    <a:lnTo>
                      <a:pt x="2" y="140"/>
                    </a:lnTo>
                    <a:lnTo>
                      <a:pt x="8" y="124"/>
                    </a:lnTo>
                    <a:lnTo>
                      <a:pt x="18" y="112"/>
                    </a:lnTo>
                    <a:lnTo>
                      <a:pt x="30" y="101"/>
                    </a:lnTo>
                    <a:lnTo>
                      <a:pt x="194" y="8"/>
                    </a:lnTo>
                    <a:lnTo>
                      <a:pt x="210" y="2"/>
                    </a:lnTo>
                    <a:lnTo>
                      <a:pt x="22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6" name="Freeform 48">
                <a:extLst>
                  <a:ext uri="{FF2B5EF4-FFF2-40B4-BE49-F238E27FC236}">
                    <a16:creationId xmlns:a16="http://schemas.microsoft.com/office/drawing/2014/main" id="{F724921F-D0C7-4820-9F51-6EA800336041}"/>
                  </a:ext>
                </a:extLst>
              </p:cNvPr>
              <p:cNvSpPr>
                <a:spLocks/>
              </p:cNvSpPr>
              <p:nvPr/>
            </p:nvSpPr>
            <p:spPr bwMode="auto">
              <a:xfrm>
                <a:off x="8686801" y="1803400"/>
                <a:ext cx="50800" cy="65088"/>
              </a:xfrm>
              <a:custGeom>
                <a:avLst/>
                <a:gdLst>
                  <a:gd name="T0" fmla="*/ 156 w 220"/>
                  <a:gd name="T1" fmla="*/ 0 h 286"/>
                  <a:gd name="T2" fmla="*/ 173 w 220"/>
                  <a:gd name="T3" fmla="*/ 2 h 286"/>
                  <a:gd name="T4" fmla="*/ 188 w 220"/>
                  <a:gd name="T5" fmla="*/ 9 h 286"/>
                  <a:gd name="T6" fmla="*/ 201 w 220"/>
                  <a:gd name="T7" fmla="*/ 19 h 286"/>
                  <a:gd name="T8" fmla="*/ 212 w 220"/>
                  <a:gd name="T9" fmla="*/ 32 h 286"/>
                  <a:gd name="T10" fmla="*/ 218 w 220"/>
                  <a:gd name="T11" fmla="*/ 47 h 286"/>
                  <a:gd name="T12" fmla="*/ 220 w 220"/>
                  <a:gd name="T13" fmla="*/ 62 h 286"/>
                  <a:gd name="T14" fmla="*/ 218 w 220"/>
                  <a:gd name="T15" fmla="*/ 78 h 286"/>
                  <a:gd name="T16" fmla="*/ 212 w 220"/>
                  <a:gd name="T17" fmla="*/ 94 h 286"/>
                  <a:gd name="T18" fmla="*/ 117 w 220"/>
                  <a:gd name="T19" fmla="*/ 256 h 286"/>
                  <a:gd name="T20" fmla="*/ 107 w 220"/>
                  <a:gd name="T21" fmla="*/ 269 h 286"/>
                  <a:gd name="T22" fmla="*/ 94 w 220"/>
                  <a:gd name="T23" fmla="*/ 279 h 286"/>
                  <a:gd name="T24" fmla="*/ 79 w 220"/>
                  <a:gd name="T25" fmla="*/ 284 h 286"/>
                  <a:gd name="T26" fmla="*/ 63 w 220"/>
                  <a:gd name="T27" fmla="*/ 286 h 286"/>
                  <a:gd name="T28" fmla="*/ 48 w 220"/>
                  <a:gd name="T29" fmla="*/ 284 h 286"/>
                  <a:gd name="T30" fmla="*/ 32 w 220"/>
                  <a:gd name="T31" fmla="*/ 278 h 286"/>
                  <a:gd name="T32" fmla="*/ 18 w 220"/>
                  <a:gd name="T33" fmla="*/ 268 h 286"/>
                  <a:gd name="T34" fmla="*/ 9 w 220"/>
                  <a:gd name="T35" fmla="*/ 256 h 286"/>
                  <a:gd name="T36" fmla="*/ 2 w 220"/>
                  <a:gd name="T37" fmla="*/ 240 h 286"/>
                  <a:gd name="T38" fmla="*/ 0 w 220"/>
                  <a:gd name="T39" fmla="*/ 225 h 286"/>
                  <a:gd name="T40" fmla="*/ 2 w 220"/>
                  <a:gd name="T41" fmla="*/ 209 h 286"/>
                  <a:gd name="T42" fmla="*/ 9 w 220"/>
                  <a:gd name="T43" fmla="*/ 193 h 286"/>
                  <a:gd name="T44" fmla="*/ 103 w 220"/>
                  <a:gd name="T45" fmla="*/ 32 h 286"/>
                  <a:gd name="T46" fmla="*/ 113 w 220"/>
                  <a:gd name="T47" fmla="*/ 18 h 286"/>
                  <a:gd name="T48" fmla="*/ 127 w 220"/>
                  <a:gd name="T49" fmla="*/ 8 h 286"/>
                  <a:gd name="T50" fmla="*/ 141 w 220"/>
                  <a:gd name="T51" fmla="*/ 2 h 286"/>
                  <a:gd name="T52" fmla="*/ 156 w 220"/>
                  <a:gd name="T53"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86">
                    <a:moveTo>
                      <a:pt x="156" y="0"/>
                    </a:moveTo>
                    <a:lnTo>
                      <a:pt x="173" y="2"/>
                    </a:lnTo>
                    <a:lnTo>
                      <a:pt x="188" y="9"/>
                    </a:lnTo>
                    <a:lnTo>
                      <a:pt x="201" y="19"/>
                    </a:lnTo>
                    <a:lnTo>
                      <a:pt x="212" y="32"/>
                    </a:lnTo>
                    <a:lnTo>
                      <a:pt x="218" y="47"/>
                    </a:lnTo>
                    <a:lnTo>
                      <a:pt x="220" y="62"/>
                    </a:lnTo>
                    <a:lnTo>
                      <a:pt x="218" y="78"/>
                    </a:lnTo>
                    <a:lnTo>
                      <a:pt x="212" y="94"/>
                    </a:lnTo>
                    <a:lnTo>
                      <a:pt x="117" y="256"/>
                    </a:lnTo>
                    <a:lnTo>
                      <a:pt x="107" y="269"/>
                    </a:lnTo>
                    <a:lnTo>
                      <a:pt x="94" y="279"/>
                    </a:lnTo>
                    <a:lnTo>
                      <a:pt x="79" y="284"/>
                    </a:lnTo>
                    <a:lnTo>
                      <a:pt x="63" y="286"/>
                    </a:lnTo>
                    <a:lnTo>
                      <a:pt x="48" y="284"/>
                    </a:lnTo>
                    <a:lnTo>
                      <a:pt x="32" y="278"/>
                    </a:lnTo>
                    <a:lnTo>
                      <a:pt x="18" y="268"/>
                    </a:lnTo>
                    <a:lnTo>
                      <a:pt x="9" y="256"/>
                    </a:lnTo>
                    <a:lnTo>
                      <a:pt x="2" y="240"/>
                    </a:lnTo>
                    <a:lnTo>
                      <a:pt x="0" y="225"/>
                    </a:lnTo>
                    <a:lnTo>
                      <a:pt x="2" y="209"/>
                    </a:lnTo>
                    <a:lnTo>
                      <a:pt x="9" y="193"/>
                    </a:lnTo>
                    <a:lnTo>
                      <a:pt x="103" y="32"/>
                    </a:lnTo>
                    <a:lnTo>
                      <a:pt x="113" y="18"/>
                    </a:lnTo>
                    <a:lnTo>
                      <a:pt x="127" y="8"/>
                    </a:lnTo>
                    <a:lnTo>
                      <a:pt x="141" y="2"/>
                    </a:lnTo>
                    <a:lnTo>
                      <a:pt x="156"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7" name="Freeform 49">
                <a:extLst>
                  <a:ext uri="{FF2B5EF4-FFF2-40B4-BE49-F238E27FC236}">
                    <a16:creationId xmlns:a16="http://schemas.microsoft.com/office/drawing/2014/main" id="{6D4CF059-A89D-476A-B1ED-466D00594D4F}"/>
                  </a:ext>
                </a:extLst>
              </p:cNvPr>
              <p:cNvSpPr>
                <a:spLocks/>
              </p:cNvSpPr>
              <p:nvPr/>
            </p:nvSpPr>
            <p:spPr bwMode="auto">
              <a:xfrm>
                <a:off x="8528051" y="1973263"/>
                <a:ext cx="68263" cy="220663"/>
              </a:xfrm>
              <a:custGeom>
                <a:avLst/>
                <a:gdLst>
                  <a:gd name="T0" fmla="*/ 150 w 301"/>
                  <a:gd name="T1" fmla="*/ 0 h 971"/>
                  <a:gd name="T2" fmla="*/ 181 w 301"/>
                  <a:gd name="T3" fmla="*/ 2 h 971"/>
                  <a:gd name="T4" fmla="*/ 208 w 301"/>
                  <a:gd name="T5" fmla="*/ 8 h 971"/>
                  <a:gd name="T6" fmla="*/ 232 w 301"/>
                  <a:gd name="T7" fmla="*/ 17 h 971"/>
                  <a:gd name="T8" fmla="*/ 253 w 301"/>
                  <a:gd name="T9" fmla="*/ 30 h 971"/>
                  <a:gd name="T10" fmla="*/ 270 w 301"/>
                  <a:gd name="T11" fmla="*/ 46 h 971"/>
                  <a:gd name="T12" fmla="*/ 284 w 301"/>
                  <a:gd name="T13" fmla="*/ 66 h 971"/>
                  <a:gd name="T14" fmla="*/ 294 w 301"/>
                  <a:gd name="T15" fmla="*/ 89 h 971"/>
                  <a:gd name="T16" fmla="*/ 299 w 301"/>
                  <a:gd name="T17" fmla="*/ 116 h 971"/>
                  <a:gd name="T18" fmla="*/ 301 w 301"/>
                  <a:gd name="T19" fmla="*/ 147 h 971"/>
                  <a:gd name="T20" fmla="*/ 301 w 301"/>
                  <a:gd name="T21" fmla="*/ 367 h 971"/>
                  <a:gd name="T22" fmla="*/ 300 w 301"/>
                  <a:gd name="T23" fmla="*/ 396 h 971"/>
                  <a:gd name="T24" fmla="*/ 297 w 301"/>
                  <a:gd name="T25" fmla="*/ 426 h 971"/>
                  <a:gd name="T26" fmla="*/ 294 w 301"/>
                  <a:gd name="T27" fmla="*/ 457 h 971"/>
                  <a:gd name="T28" fmla="*/ 235 w 301"/>
                  <a:gd name="T29" fmla="*/ 900 h 971"/>
                  <a:gd name="T30" fmla="*/ 230 w 301"/>
                  <a:gd name="T31" fmla="*/ 922 h 971"/>
                  <a:gd name="T32" fmla="*/ 223 w 301"/>
                  <a:gd name="T33" fmla="*/ 939 h 971"/>
                  <a:gd name="T34" fmla="*/ 214 w 301"/>
                  <a:gd name="T35" fmla="*/ 951 h 971"/>
                  <a:gd name="T36" fmla="*/ 202 w 301"/>
                  <a:gd name="T37" fmla="*/ 961 h 971"/>
                  <a:gd name="T38" fmla="*/ 187 w 301"/>
                  <a:gd name="T39" fmla="*/ 967 h 971"/>
                  <a:gd name="T40" fmla="*/ 170 w 301"/>
                  <a:gd name="T41" fmla="*/ 970 h 971"/>
                  <a:gd name="T42" fmla="*/ 150 w 301"/>
                  <a:gd name="T43" fmla="*/ 971 h 971"/>
                  <a:gd name="T44" fmla="*/ 131 w 301"/>
                  <a:gd name="T45" fmla="*/ 970 h 971"/>
                  <a:gd name="T46" fmla="*/ 113 w 301"/>
                  <a:gd name="T47" fmla="*/ 967 h 971"/>
                  <a:gd name="T48" fmla="*/ 99 w 301"/>
                  <a:gd name="T49" fmla="*/ 961 h 971"/>
                  <a:gd name="T50" fmla="*/ 87 w 301"/>
                  <a:gd name="T51" fmla="*/ 951 h 971"/>
                  <a:gd name="T52" fmla="*/ 78 w 301"/>
                  <a:gd name="T53" fmla="*/ 939 h 971"/>
                  <a:gd name="T54" fmla="*/ 70 w 301"/>
                  <a:gd name="T55" fmla="*/ 922 h 971"/>
                  <a:gd name="T56" fmla="*/ 66 w 301"/>
                  <a:gd name="T57" fmla="*/ 900 h 971"/>
                  <a:gd name="T58" fmla="*/ 7 w 301"/>
                  <a:gd name="T59" fmla="*/ 457 h 971"/>
                  <a:gd name="T60" fmla="*/ 4 w 301"/>
                  <a:gd name="T61" fmla="*/ 426 h 971"/>
                  <a:gd name="T62" fmla="*/ 1 w 301"/>
                  <a:gd name="T63" fmla="*/ 396 h 971"/>
                  <a:gd name="T64" fmla="*/ 0 w 301"/>
                  <a:gd name="T65" fmla="*/ 367 h 971"/>
                  <a:gd name="T66" fmla="*/ 0 w 301"/>
                  <a:gd name="T67" fmla="*/ 147 h 971"/>
                  <a:gd name="T68" fmla="*/ 2 w 301"/>
                  <a:gd name="T69" fmla="*/ 116 h 971"/>
                  <a:gd name="T70" fmla="*/ 7 w 301"/>
                  <a:gd name="T71" fmla="*/ 89 h 971"/>
                  <a:gd name="T72" fmla="*/ 17 w 301"/>
                  <a:gd name="T73" fmla="*/ 66 h 971"/>
                  <a:gd name="T74" fmla="*/ 30 w 301"/>
                  <a:gd name="T75" fmla="*/ 46 h 971"/>
                  <a:gd name="T76" fmla="*/ 48 w 301"/>
                  <a:gd name="T77" fmla="*/ 30 h 971"/>
                  <a:gd name="T78" fmla="*/ 68 w 301"/>
                  <a:gd name="T79" fmla="*/ 17 h 971"/>
                  <a:gd name="T80" fmla="*/ 93 w 301"/>
                  <a:gd name="T81" fmla="*/ 8 h 971"/>
                  <a:gd name="T82" fmla="*/ 120 w 301"/>
                  <a:gd name="T83" fmla="*/ 2 h 971"/>
                  <a:gd name="T84" fmla="*/ 150 w 301"/>
                  <a:gd name="T85"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971">
                    <a:moveTo>
                      <a:pt x="150" y="0"/>
                    </a:moveTo>
                    <a:lnTo>
                      <a:pt x="181" y="2"/>
                    </a:lnTo>
                    <a:lnTo>
                      <a:pt x="208" y="8"/>
                    </a:lnTo>
                    <a:lnTo>
                      <a:pt x="232" y="17"/>
                    </a:lnTo>
                    <a:lnTo>
                      <a:pt x="253" y="30"/>
                    </a:lnTo>
                    <a:lnTo>
                      <a:pt x="270" y="46"/>
                    </a:lnTo>
                    <a:lnTo>
                      <a:pt x="284" y="66"/>
                    </a:lnTo>
                    <a:lnTo>
                      <a:pt x="294" y="89"/>
                    </a:lnTo>
                    <a:lnTo>
                      <a:pt x="299" y="116"/>
                    </a:lnTo>
                    <a:lnTo>
                      <a:pt x="301" y="147"/>
                    </a:lnTo>
                    <a:lnTo>
                      <a:pt x="301" y="367"/>
                    </a:lnTo>
                    <a:lnTo>
                      <a:pt x="300" y="396"/>
                    </a:lnTo>
                    <a:lnTo>
                      <a:pt x="297" y="426"/>
                    </a:lnTo>
                    <a:lnTo>
                      <a:pt x="294" y="457"/>
                    </a:lnTo>
                    <a:lnTo>
                      <a:pt x="235" y="900"/>
                    </a:lnTo>
                    <a:lnTo>
                      <a:pt x="230" y="922"/>
                    </a:lnTo>
                    <a:lnTo>
                      <a:pt x="223" y="939"/>
                    </a:lnTo>
                    <a:lnTo>
                      <a:pt x="214" y="951"/>
                    </a:lnTo>
                    <a:lnTo>
                      <a:pt x="202" y="961"/>
                    </a:lnTo>
                    <a:lnTo>
                      <a:pt x="187" y="967"/>
                    </a:lnTo>
                    <a:lnTo>
                      <a:pt x="170" y="970"/>
                    </a:lnTo>
                    <a:lnTo>
                      <a:pt x="150" y="971"/>
                    </a:lnTo>
                    <a:lnTo>
                      <a:pt x="131" y="970"/>
                    </a:lnTo>
                    <a:lnTo>
                      <a:pt x="113" y="967"/>
                    </a:lnTo>
                    <a:lnTo>
                      <a:pt x="99" y="961"/>
                    </a:lnTo>
                    <a:lnTo>
                      <a:pt x="87" y="951"/>
                    </a:lnTo>
                    <a:lnTo>
                      <a:pt x="78" y="939"/>
                    </a:lnTo>
                    <a:lnTo>
                      <a:pt x="70" y="922"/>
                    </a:lnTo>
                    <a:lnTo>
                      <a:pt x="66" y="900"/>
                    </a:lnTo>
                    <a:lnTo>
                      <a:pt x="7" y="457"/>
                    </a:lnTo>
                    <a:lnTo>
                      <a:pt x="4" y="426"/>
                    </a:lnTo>
                    <a:lnTo>
                      <a:pt x="1" y="396"/>
                    </a:lnTo>
                    <a:lnTo>
                      <a:pt x="0" y="367"/>
                    </a:lnTo>
                    <a:lnTo>
                      <a:pt x="0" y="147"/>
                    </a:lnTo>
                    <a:lnTo>
                      <a:pt x="2" y="116"/>
                    </a:lnTo>
                    <a:lnTo>
                      <a:pt x="7" y="89"/>
                    </a:lnTo>
                    <a:lnTo>
                      <a:pt x="17" y="66"/>
                    </a:lnTo>
                    <a:lnTo>
                      <a:pt x="30" y="46"/>
                    </a:lnTo>
                    <a:lnTo>
                      <a:pt x="48" y="30"/>
                    </a:lnTo>
                    <a:lnTo>
                      <a:pt x="68" y="17"/>
                    </a:lnTo>
                    <a:lnTo>
                      <a:pt x="93" y="8"/>
                    </a:lnTo>
                    <a:lnTo>
                      <a:pt x="120" y="2"/>
                    </a:lnTo>
                    <a:lnTo>
                      <a:pt x="150"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8" name="Freeform 50">
                <a:extLst>
                  <a:ext uri="{FF2B5EF4-FFF2-40B4-BE49-F238E27FC236}">
                    <a16:creationId xmlns:a16="http://schemas.microsoft.com/office/drawing/2014/main" id="{B2DD3505-89A9-435C-B037-A9EA24A6B96D}"/>
                  </a:ext>
                </a:extLst>
              </p:cNvPr>
              <p:cNvSpPr>
                <a:spLocks/>
              </p:cNvSpPr>
              <p:nvPr/>
            </p:nvSpPr>
            <p:spPr bwMode="auto">
              <a:xfrm>
                <a:off x="8526463" y="2222500"/>
                <a:ext cx="71438" cy="69850"/>
              </a:xfrm>
              <a:custGeom>
                <a:avLst/>
                <a:gdLst>
                  <a:gd name="T0" fmla="*/ 157 w 314"/>
                  <a:gd name="T1" fmla="*/ 0 h 312"/>
                  <a:gd name="T2" fmla="*/ 189 w 314"/>
                  <a:gd name="T3" fmla="*/ 4 h 312"/>
                  <a:gd name="T4" fmla="*/ 218 w 314"/>
                  <a:gd name="T5" fmla="*/ 13 h 312"/>
                  <a:gd name="T6" fmla="*/ 245 w 314"/>
                  <a:gd name="T7" fmla="*/ 27 h 312"/>
                  <a:gd name="T8" fmla="*/ 268 w 314"/>
                  <a:gd name="T9" fmla="*/ 46 h 312"/>
                  <a:gd name="T10" fmla="*/ 288 w 314"/>
                  <a:gd name="T11" fmla="*/ 69 h 312"/>
                  <a:gd name="T12" fmla="*/ 302 w 314"/>
                  <a:gd name="T13" fmla="*/ 96 h 312"/>
                  <a:gd name="T14" fmla="*/ 311 w 314"/>
                  <a:gd name="T15" fmla="*/ 125 h 312"/>
                  <a:gd name="T16" fmla="*/ 314 w 314"/>
                  <a:gd name="T17" fmla="*/ 156 h 312"/>
                  <a:gd name="T18" fmla="*/ 311 w 314"/>
                  <a:gd name="T19" fmla="*/ 187 h 312"/>
                  <a:gd name="T20" fmla="*/ 302 w 314"/>
                  <a:gd name="T21" fmla="*/ 217 h 312"/>
                  <a:gd name="T22" fmla="*/ 288 w 314"/>
                  <a:gd name="T23" fmla="*/ 243 h 312"/>
                  <a:gd name="T24" fmla="*/ 268 w 314"/>
                  <a:gd name="T25" fmla="*/ 266 h 312"/>
                  <a:gd name="T26" fmla="*/ 245 w 314"/>
                  <a:gd name="T27" fmla="*/ 285 h 312"/>
                  <a:gd name="T28" fmla="*/ 218 w 314"/>
                  <a:gd name="T29" fmla="*/ 299 h 312"/>
                  <a:gd name="T30" fmla="*/ 189 w 314"/>
                  <a:gd name="T31" fmla="*/ 308 h 312"/>
                  <a:gd name="T32" fmla="*/ 157 w 314"/>
                  <a:gd name="T33" fmla="*/ 312 h 312"/>
                  <a:gd name="T34" fmla="*/ 126 w 314"/>
                  <a:gd name="T35" fmla="*/ 308 h 312"/>
                  <a:gd name="T36" fmla="*/ 97 w 314"/>
                  <a:gd name="T37" fmla="*/ 299 h 312"/>
                  <a:gd name="T38" fmla="*/ 70 w 314"/>
                  <a:gd name="T39" fmla="*/ 285 h 312"/>
                  <a:gd name="T40" fmla="*/ 47 w 314"/>
                  <a:gd name="T41" fmla="*/ 266 h 312"/>
                  <a:gd name="T42" fmla="*/ 27 w 314"/>
                  <a:gd name="T43" fmla="*/ 243 h 312"/>
                  <a:gd name="T44" fmla="*/ 13 w 314"/>
                  <a:gd name="T45" fmla="*/ 217 h 312"/>
                  <a:gd name="T46" fmla="*/ 3 w 314"/>
                  <a:gd name="T47" fmla="*/ 187 h 312"/>
                  <a:gd name="T48" fmla="*/ 0 w 314"/>
                  <a:gd name="T49" fmla="*/ 156 h 312"/>
                  <a:gd name="T50" fmla="*/ 3 w 314"/>
                  <a:gd name="T51" fmla="*/ 125 h 312"/>
                  <a:gd name="T52" fmla="*/ 13 w 314"/>
                  <a:gd name="T53" fmla="*/ 96 h 312"/>
                  <a:gd name="T54" fmla="*/ 27 w 314"/>
                  <a:gd name="T55" fmla="*/ 69 h 312"/>
                  <a:gd name="T56" fmla="*/ 47 w 314"/>
                  <a:gd name="T57" fmla="*/ 46 h 312"/>
                  <a:gd name="T58" fmla="*/ 70 w 314"/>
                  <a:gd name="T59" fmla="*/ 27 h 312"/>
                  <a:gd name="T60" fmla="*/ 97 w 314"/>
                  <a:gd name="T61" fmla="*/ 13 h 312"/>
                  <a:gd name="T62" fmla="*/ 126 w 314"/>
                  <a:gd name="T63" fmla="*/ 4 h 312"/>
                  <a:gd name="T64" fmla="*/ 157 w 314"/>
                  <a:gd name="T65"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12">
                    <a:moveTo>
                      <a:pt x="157" y="0"/>
                    </a:moveTo>
                    <a:lnTo>
                      <a:pt x="189" y="4"/>
                    </a:lnTo>
                    <a:lnTo>
                      <a:pt x="218" y="13"/>
                    </a:lnTo>
                    <a:lnTo>
                      <a:pt x="245" y="27"/>
                    </a:lnTo>
                    <a:lnTo>
                      <a:pt x="268" y="46"/>
                    </a:lnTo>
                    <a:lnTo>
                      <a:pt x="288" y="69"/>
                    </a:lnTo>
                    <a:lnTo>
                      <a:pt x="302" y="96"/>
                    </a:lnTo>
                    <a:lnTo>
                      <a:pt x="311" y="125"/>
                    </a:lnTo>
                    <a:lnTo>
                      <a:pt x="314" y="156"/>
                    </a:lnTo>
                    <a:lnTo>
                      <a:pt x="311" y="187"/>
                    </a:lnTo>
                    <a:lnTo>
                      <a:pt x="302" y="217"/>
                    </a:lnTo>
                    <a:lnTo>
                      <a:pt x="288" y="243"/>
                    </a:lnTo>
                    <a:lnTo>
                      <a:pt x="268" y="266"/>
                    </a:lnTo>
                    <a:lnTo>
                      <a:pt x="245" y="285"/>
                    </a:lnTo>
                    <a:lnTo>
                      <a:pt x="218" y="299"/>
                    </a:lnTo>
                    <a:lnTo>
                      <a:pt x="189" y="308"/>
                    </a:lnTo>
                    <a:lnTo>
                      <a:pt x="157" y="312"/>
                    </a:lnTo>
                    <a:lnTo>
                      <a:pt x="126" y="308"/>
                    </a:lnTo>
                    <a:lnTo>
                      <a:pt x="97" y="299"/>
                    </a:lnTo>
                    <a:lnTo>
                      <a:pt x="70" y="285"/>
                    </a:lnTo>
                    <a:lnTo>
                      <a:pt x="47" y="266"/>
                    </a:lnTo>
                    <a:lnTo>
                      <a:pt x="27" y="243"/>
                    </a:lnTo>
                    <a:lnTo>
                      <a:pt x="13" y="217"/>
                    </a:lnTo>
                    <a:lnTo>
                      <a:pt x="3" y="187"/>
                    </a:lnTo>
                    <a:lnTo>
                      <a:pt x="0" y="156"/>
                    </a:lnTo>
                    <a:lnTo>
                      <a:pt x="3" y="125"/>
                    </a:lnTo>
                    <a:lnTo>
                      <a:pt x="13" y="96"/>
                    </a:lnTo>
                    <a:lnTo>
                      <a:pt x="27" y="69"/>
                    </a:lnTo>
                    <a:lnTo>
                      <a:pt x="47" y="46"/>
                    </a:lnTo>
                    <a:lnTo>
                      <a:pt x="70" y="27"/>
                    </a:lnTo>
                    <a:lnTo>
                      <a:pt x="97" y="13"/>
                    </a:lnTo>
                    <a:lnTo>
                      <a:pt x="126" y="4"/>
                    </a:lnTo>
                    <a:lnTo>
                      <a:pt x="157"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407681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
          <p:cNvSpPr>
            <a:spLocks/>
          </p:cNvSpPr>
          <p:nvPr/>
        </p:nvSpPr>
        <p:spPr bwMode="auto">
          <a:xfrm>
            <a:off x="3297698" y="1146517"/>
            <a:ext cx="2324101" cy="2240013"/>
          </a:xfrm>
          <a:custGeom>
            <a:avLst/>
            <a:gdLst>
              <a:gd name="T0" fmla="*/ 2332 w 2332"/>
              <a:gd name="T1" fmla="*/ 0 h 2384"/>
              <a:gd name="T2" fmla="*/ 2332 w 2332"/>
              <a:gd name="T3" fmla="*/ 1871 h 2384"/>
              <a:gd name="T4" fmla="*/ 2266 w 2332"/>
              <a:gd name="T5" fmla="*/ 1875 h 2384"/>
              <a:gd name="T6" fmla="*/ 2204 w 2332"/>
              <a:gd name="T7" fmla="*/ 1888 h 2384"/>
              <a:gd name="T8" fmla="*/ 2145 w 2332"/>
              <a:gd name="T9" fmla="*/ 1908 h 2384"/>
              <a:gd name="T10" fmla="*/ 2090 w 2332"/>
              <a:gd name="T11" fmla="*/ 1936 h 2384"/>
              <a:gd name="T12" fmla="*/ 2038 w 2332"/>
              <a:gd name="T13" fmla="*/ 1970 h 2384"/>
              <a:gd name="T14" fmla="*/ 1993 w 2332"/>
              <a:gd name="T15" fmla="*/ 2012 h 2384"/>
              <a:gd name="T16" fmla="*/ 1953 w 2332"/>
              <a:gd name="T17" fmla="*/ 2057 h 2384"/>
              <a:gd name="T18" fmla="*/ 1917 w 2332"/>
              <a:gd name="T19" fmla="*/ 2109 h 2384"/>
              <a:gd name="T20" fmla="*/ 1890 w 2332"/>
              <a:gd name="T21" fmla="*/ 2163 h 2384"/>
              <a:gd name="T22" fmla="*/ 1869 w 2332"/>
              <a:gd name="T23" fmla="*/ 2223 h 2384"/>
              <a:gd name="T24" fmla="*/ 1857 w 2332"/>
              <a:gd name="T25" fmla="*/ 2286 h 2384"/>
              <a:gd name="T26" fmla="*/ 1851 w 2332"/>
              <a:gd name="T27" fmla="*/ 2350 h 2384"/>
              <a:gd name="T28" fmla="*/ 1853 w 2332"/>
              <a:gd name="T29" fmla="*/ 2384 h 2384"/>
              <a:gd name="T30" fmla="*/ 410 w 2332"/>
              <a:gd name="T31" fmla="*/ 2384 h 2384"/>
              <a:gd name="T32" fmla="*/ 412 w 2332"/>
              <a:gd name="T33" fmla="*/ 2274 h 2384"/>
              <a:gd name="T34" fmla="*/ 419 w 2332"/>
              <a:gd name="T35" fmla="*/ 2163 h 2384"/>
              <a:gd name="T36" fmla="*/ 0 w 2332"/>
              <a:gd name="T37" fmla="*/ 1921 h 2384"/>
              <a:gd name="T38" fmla="*/ 189 w 2332"/>
              <a:gd name="T39" fmla="*/ 1334 h 2384"/>
              <a:gd name="T40" fmla="*/ 671 w 2332"/>
              <a:gd name="T41" fmla="*/ 1384 h 2384"/>
              <a:gd name="T42" fmla="*/ 721 w 2332"/>
              <a:gd name="T43" fmla="*/ 1302 h 2384"/>
              <a:gd name="T44" fmla="*/ 775 w 2332"/>
              <a:gd name="T45" fmla="*/ 1223 h 2384"/>
              <a:gd name="T46" fmla="*/ 834 w 2332"/>
              <a:gd name="T47" fmla="*/ 1146 h 2384"/>
              <a:gd name="T48" fmla="*/ 895 w 2332"/>
              <a:gd name="T49" fmla="*/ 1075 h 2384"/>
              <a:gd name="T50" fmla="*/ 697 w 2332"/>
              <a:gd name="T51" fmla="*/ 633 h 2384"/>
              <a:gd name="T52" fmla="*/ 1196 w 2332"/>
              <a:gd name="T53" fmla="*/ 269 h 2384"/>
              <a:gd name="T54" fmla="*/ 1555 w 2332"/>
              <a:gd name="T55" fmla="*/ 593 h 2384"/>
              <a:gd name="T56" fmla="*/ 1643 w 2332"/>
              <a:gd name="T57" fmla="*/ 556 h 2384"/>
              <a:gd name="T58" fmla="*/ 1735 w 2332"/>
              <a:gd name="T59" fmla="*/ 525 h 2384"/>
              <a:gd name="T60" fmla="*/ 1826 w 2332"/>
              <a:gd name="T61" fmla="*/ 496 h 2384"/>
              <a:gd name="T62" fmla="*/ 1918 w 2332"/>
              <a:gd name="T63" fmla="*/ 473 h 2384"/>
              <a:gd name="T64" fmla="*/ 2018 w 2332"/>
              <a:gd name="T65" fmla="*/ 0 h 2384"/>
              <a:gd name="T66" fmla="*/ 2332 w 2332"/>
              <a:gd name="T67" fmla="*/ 0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32" h="2384">
                <a:moveTo>
                  <a:pt x="2332" y="0"/>
                </a:moveTo>
                <a:lnTo>
                  <a:pt x="2332" y="1871"/>
                </a:lnTo>
                <a:lnTo>
                  <a:pt x="2266" y="1875"/>
                </a:lnTo>
                <a:lnTo>
                  <a:pt x="2204" y="1888"/>
                </a:lnTo>
                <a:lnTo>
                  <a:pt x="2145" y="1908"/>
                </a:lnTo>
                <a:lnTo>
                  <a:pt x="2090" y="1936"/>
                </a:lnTo>
                <a:lnTo>
                  <a:pt x="2038" y="1970"/>
                </a:lnTo>
                <a:lnTo>
                  <a:pt x="1993" y="2012"/>
                </a:lnTo>
                <a:lnTo>
                  <a:pt x="1953" y="2057"/>
                </a:lnTo>
                <a:lnTo>
                  <a:pt x="1917" y="2109"/>
                </a:lnTo>
                <a:lnTo>
                  <a:pt x="1890" y="2163"/>
                </a:lnTo>
                <a:lnTo>
                  <a:pt x="1869" y="2223"/>
                </a:lnTo>
                <a:lnTo>
                  <a:pt x="1857" y="2286"/>
                </a:lnTo>
                <a:lnTo>
                  <a:pt x="1851" y="2350"/>
                </a:lnTo>
                <a:lnTo>
                  <a:pt x="1853" y="2384"/>
                </a:lnTo>
                <a:lnTo>
                  <a:pt x="410" y="2384"/>
                </a:lnTo>
                <a:lnTo>
                  <a:pt x="412" y="2274"/>
                </a:lnTo>
                <a:lnTo>
                  <a:pt x="419" y="2163"/>
                </a:lnTo>
                <a:lnTo>
                  <a:pt x="0" y="1921"/>
                </a:lnTo>
                <a:lnTo>
                  <a:pt x="189" y="1334"/>
                </a:lnTo>
                <a:lnTo>
                  <a:pt x="671" y="1384"/>
                </a:lnTo>
                <a:lnTo>
                  <a:pt x="721" y="1302"/>
                </a:lnTo>
                <a:lnTo>
                  <a:pt x="775" y="1223"/>
                </a:lnTo>
                <a:lnTo>
                  <a:pt x="834" y="1146"/>
                </a:lnTo>
                <a:lnTo>
                  <a:pt x="895" y="1075"/>
                </a:lnTo>
                <a:lnTo>
                  <a:pt x="697" y="633"/>
                </a:lnTo>
                <a:lnTo>
                  <a:pt x="1196" y="269"/>
                </a:lnTo>
                <a:lnTo>
                  <a:pt x="1555" y="593"/>
                </a:lnTo>
                <a:lnTo>
                  <a:pt x="1643" y="556"/>
                </a:lnTo>
                <a:lnTo>
                  <a:pt x="1735" y="525"/>
                </a:lnTo>
                <a:lnTo>
                  <a:pt x="1826" y="496"/>
                </a:lnTo>
                <a:lnTo>
                  <a:pt x="1918" y="473"/>
                </a:lnTo>
                <a:lnTo>
                  <a:pt x="2018" y="0"/>
                </a:lnTo>
                <a:lnTo>
                  <a:pt x="2332" y="0"/>
                </a:lnTo>
                <a:close/>
              </a:path>
            </a:pathLst>
          </a:custGeom>
          <a:solidFill>
            <a:schemeClr val="tx2">
              <a:lumMod val="75000"/>
            </a:schemeClr>
          </a:solidFill>
          <a:ln w="0">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7"/>
          <p:cNvSpPr>
            <a:spLocks/>
          </p:cNvSpPr>
          <p:nvPr/>
        </p:nvSpPr>
        <p:spPr bwMode="auto">
          <a:xfrm>
            <a:off x="5621796" y="1144811"/>
            <a:ext cx="2320115" cy="2240013"/>
          </a:xfrm>
          <a:custGeom>
            <a:avLst/>
            <a:gdLst>
              <a:gd name="T0" fmla="*/ 302 w 2328"/>
              <a:gd name="T1" fmla="*/ 0 h 2386"/>
              <a:gd name="T2" fmla="*/ 405 w 2328"/>
              <a:gd name="T3" fmla="*/ 474 h 2386"/>
              <a:gd name="T4" fmla="*/ 497 w 2328"/>
              <a:gd name="T5" fmla="*/ 497 h 2386"/>
              <a:gd name="T6" fmla="*/ 589 w 2328"/>
              <a:gd name="T7" fmla="*/ 524 h 2386"/>
              <a:gd name="T8" fmla="*/ 680 w 2328"/>
              <a:gd name="T9" fmla="*/ 555 h 2386"/>
              <a:gd name="T10" fmla="*/ 768 w 2328"/>
              <a:gd name="T11" fmla="*/ 591 h 2386"/>
              <a:gd name="T12" fmla="*/ 1128 w 2328"/>
              <a:gd name="T13" fmla="*/ 267 h 2386"/>
              <a:gd name="T14" fmla="*/ 1626 w 2328"/>
              <a:gd name="T15" fmla="*/ 628 h 2386"/>
              <a:gd name="T16" fmla="*/ 1431 w 2328"/>
              <a:gd name="T17" fmla="*/ 1071 h 2386"/>
              <a:gd name="T18" fmla="*/ 1492 w 2328"/>
              <a:gd name="T19" fmla="*/ 1144 h 2386"/>
              <a:gd name="T20" fmla="*/ 1551 w 2328"/>
              <a:gd name="T21" fmla="*/ 1220 h 2386"/>
              <a:gd name="T22" fmla="*/ 1605 w 2328"/>
              <a:gd name="T23" fmla="*/ 1298 h 2386"/>
              <a:gd name="T24" fmla="*/ 1656 w 2328"/>
              <a:gd name="T25" fmla="*/ 1379 h 2386"/>
              <a:gd name="T26" fmla="*/ 2137 w 2328"/>
              <a:gd name="T27" fmla="*/ 1329 h 2386"/>
              <a:gd name="T28" fmla="*/ 2328 w 2328"/>
              <a:gd name="T29" fmla="*/ 1914 h 2386"/>
              <a:gd name="T30" fmla="*/ 1910 w 2328"/>
              <a:gd name="T31" fmla="*/ 2158 h 2386"/>
              <a:gd name="T32" fmla="*/ 1919 w 2328"/>
              <a:gd name="T33" fmla="*/ 2272 h 2386"/>
              <a:gd name="T34" fmla="*/ 1920 w 2328"/>
              <a:gd name="T35" fmla="*/ 2386 h 2386"/>
              <a:gd name="T36" fmla="*/ 477 w 2328"/>
              <a:gd name="T37" fmla="*/ 2386 h 2386"/>
              <a:gd name="T38" fmla="*/ 479 w 2328"/>
              <a:gd name="T39" fmla="*/ 2352 h 2386"/>
              <a:gd name="T40" fmla="*/ 475 w 2328"/>
              <a:gd name="T41" fmla="*/ 2288 h 2386"/>
              <a:gd name="T42" fmla="*/ 462 w 2328"/>
              <a:gd name="T43" fmla="*/ 2225 h 2386"/>
              <a:gd name="T44" fmla="*/ 440 w 2328"/>
              <a:gd name="T45" fmla="*/ 2165 h 2386"/>
              <a:gd name="T46" fmla="*/ 413 w 2328"/>
              <a:gd name="T47" fmla="*/ 2111 h 2386"/>
              <a:gd name="T48" fmla="*/ 379 w 2328"/>
              <a:gd name="T49" fmla="*/ 2059 h 2386"/>
              <a:gd name="T50" fmla="*/ 338 w 2328"/>
              <a:gd name="T51" fmla="*/ 2014 h 2386"/>
              <a:gd name="T52" fmla="*/ 292 w 2328"/>
              <a:gd name="T53" fmla="*/ 1972 h 2386"/>
              <a:gd name="T54" fmla="*/ 241 w 2328"/>
              <a:gd name="T55" fmla="*/ 1938 h 2386"/>
              <a:gd name="T56" fmla="*/ 185 w 2328"/>
              <a:gd name="T57" fmla="*/ 1910 h 2386"/>
              <a:gd name="T58" fmla="*/ 127 w 2328"/>
              <a:gd name="T59" fmla="*/ 1890 h 2386"/>
              <a:gd name="T60" fmla="*/ 64 w 2328"/>
              <a:gd name="T61" fmla="*/ 1877 h 2386"/>
              <a:gd name="T62" fmla="*/ 0 w 2328"/>
              <a:gd name="T63" fmla="*/ 1873 h 2386"/>
              <a:gd name="T64" fmla="*/ 0 w 2328"/>
              <a:gd name="T65" fmla="*/ 2 h 2386"/>
              <a:gd name="T66" fmla="*/ 302 w 2328"/>
              <a:gd name="T67" fmla="*/ 0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28" h="2386">
                <a:moveTo>
                  <a:pt x="302" y="0"/>
                </a:moveTo>
                <a:lnTo>
                  <a:pt x="405" y="474"/>
                </a:lnTo>
                <a:lnTo>
                  <a:pt x="497" y="497"/>
                </a:lnTo>
                <a:lnTo>
                  <a:pt x="589" y="524"/>
                </a:lnTo>
                <a:lnTo>
                  <a:pt x="680" y="555"/>
                </a:lnTo>
                <a:lnTo>
                  <a:pt x="768" y="591"/>
                </a:lnTo>
                <a:lnTo>
                  <a:pt x="1128" y="267"/>
                </a:lnTo>
                <a:lnTo>
                  <a:pt x="1626" y="628"/>
                </a:lnTo>
                <a:lnTo>
                  <a:pt x="1431" y="1071"/>
                </a:lnTo>
                <a:lnTo>
                  <a:pt x="1492" y="1144"/>
                </a:lnTo>
                <a:lnTo>
                  <a:pt x="1551" y="1220"/>
                </a:lnTo>
                <a:lnTo>
                  <a:pt x="1605" y="1298"/>
                </a:lnTo>
                <a:lnTo>
                  <a:pt x="1656" y="1379"/>
                </a:lnTo>
                <a:lnTo>
                  <a:pt x="2137" y="1329"/>
                </a:lnTo>
                <a:lnTo>
                  <a:pt x="2328" y="1914"/>
                </a:lnTo>
                <a:lnTo>
                  <a:pt x="1910" y="2158"/>
                </a:lnTo>
                <a:lnTo>
                  <a:pt x="1919" y="2272"/>
                </a:lnTo>
                <a:lnTo>
                  <a:pt x="1920" y="2386"/>
                </a:lnTo>
                <a:lnTo>
                  <a:pt x="477" y="2386"/>
                </a:lnTo>
                <a:lnTo>
                  <a:pt x="479" y="2352"/>
                </a:lnTo>
                <a:lnTo>
                  <a:pt x="475" y="2288"/>
                </a:lnTo>
                <a:lnTo>
                  <a:pt x="462" y="2225"/>
                </a:lnTo>
                <a:lnTo>
                  <a:pt x="440" y="2165"/>
                </a:lnTo>
                <a:lnTo>
                  <a:pt x="413" y="2111"/>
                </a:lnTo>
                <a:lnTo>
                  <a:pt x="379" y="2059"/>
                </a:lnTo>
                <a:lnTo>
                  <a:pt x="338" y="2014"/>
                </a:lnTo>
                <a:lnTo>
                  <a:pt x="292" y="1972"/>
                </a:lnTo>
                <a:lnTo>
                  <a:pt x="241" y="1938"/>
                </a:lnTo>
                <a:lnTo>
                  <a:pt x="185" y="1910"/>
                </a:lnTo>
                <a:lnTo>
                  <a:pt x="127" y="1890"/>
                </a:lnTo>
                <a:lnTo>
                  <a:pt x="64" y="1877"/>
                </a:lnTo>
                <a:lnTo>
                  <a:pt x="0" y="1873"/>
                </a:lnTo>
                <a:lnTo>
                  <a:pt x="0" y="2"/>
                </a:lnTo>
                <a:lnTo>
                  <a:pt x="302" y="0"/>
                </a:lnTo>
                <a:close/>
              </a:path>
            </a:pathLst>
          </a:custGeom>
          <a:solidFill>
            <a:schemeClr val="accent3"/>
          </a:solidFill>
          <a:ln w="0">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6" name="Freeform 8"/>
          <p:cNvSpPr>
            <a:spLocks/>
          </p:cNvSpPr>
          <p:nvPr/>
        </p:nvSpPr>
        <p:spPr bwMode="auto">
          <a:xfrm>
            <a:off x="5621796" y="3386530"/>
            <a:ext cx="2324101" cy="2178000"/>
          </a:xfrm>
          <a:custGeom>
            <a:avLst/>
            <a:gdLst>
              <a:gd name="T0" fmla="*/ 477 w 2331"/>
              <a:gd name="T1" fmla="*/ 0 h 2317"/>
              <a:gd name="T2" fmla="*/ 1920 w 2331"/>
              <a:gd name="T3" fmla="*/ 0 h 2317"/>
              <a:gd name="T4" fmla="*/ 1917 w 2331"/>
              <a:gd name="T5" fmla="*/ 77 h 2317"/>
              <a:gd name="T6" fmla="*/ 1910 w 2331"/>
              <a:gd name="T7" fmla="*/ 154 h 2317"/>
              <a:gd name="T8" fmla="*/ 2331 w 2331"/>
              <a:gd name="T9" fmla="*/ 395 h 2317"/>
              <a:gd name="T10" fmla="*/ 2141 w 2331"/>
              <a:gd name="T11" fmla="*/ 981 h 2317"/>
              <a:gd name="T12" fmla="*/ 1659 w 2331"/>
              <a:gd name="T13" fmla="*/ 932 h 2317"/>
              <a:gd name="T14" fmla="*/ 1609 w 2331"/>
              <a:gd name="T15" fmla="*/ 1014 h 2317"/>
              <a:gd name="T16" fmla="*/ 1555 w 2331"/>
              <a:gd name="T17" fmla="*/ 1094 h 2317"/>
              <a:gd name="T18" fmla="*/ 1497 w 2331"/>
              <a:gd name="T19" fmla="*/ 1169 h 2317"/>
              <a:gd name="T20" fmla="*/ 1435 w 2331"/>
              <a:gd name="T21" fmla="*/ 1242 h 2317"/>
              <a:gd name="T22" fmla="*/ 1632 w 2331"/>
              <a:gd name="T23" fmla="*/ 1684 h 2317"/>
              <a:gd name="T24" fmla="*/ 1136 w 2331"/>
              <a:gd name="T25" fmla="*/ 2046 h 2317"/>
              <a:gd name="T26" fmla="*/ 774 w 2331"/>
              <a:gd name="T27" fmla="*/ 1724 h 2317"/>
              <a:gd name="T28" fmla="*/ 657 w 2331"/>
              <a:gd name="T29" fmla="*/ 1771 h 2317"/>
              <a:gd name="T30" fmla="*/ 536 w 2331"/>
              <a:gd name="T31" fmla="*/ 1811 h 2317"/>
              <a:gd name="T32" fmla="*/ 412 w 2331"/>
              <a:gd name="T33" fmla="*/ 1842 h 2317"/>
              <a:gd name="T34" fmla="*/ 311 w 2331"/>
              <a:gd name="T35" fmla="*/ 2316 h 2317"/>
              <a:gd name="T36" fmla="*/ 0 w 2331"/>
              <a:gd name="T37" fmla="*/ 2317 h 2317"/>
              <a:gd name="T38" fmla="*/ 0 w 2331"/>
              <a:gd name="T39" fmla="*/ 445 h 2317"/>
              <a:gd name="T40" fmla="*/ 61 w 2331"/>
              <a:gd name="T41" fmla="*/ 442 h 2317"/>
              <a:gd name="T42" fmla="*/ 121 w 2331"/>
              <a:gd name="T43" fmla="*/ 429 h 2317"/>
              <a:gd name="T44" fmla="*/ 178 w 2331"/>
              <a:gd name="T45" fmla="*/ 411 h 2317"/>
              <a:gd name="T46" fmla="*/ 232 w 2331"/>
              <a:gd name="T47" fmla="*/ 385 h 2317"/>
              <a:gd name="T48" fmla="*/ 282 w 2331"/>
              <a:gd name="T49" fmla="*/ 354 h 2317"/>
              <a:gd name="T50" fmla="*/ 326 w 2331"/>
              <a:gd name="T51" fmla="*/ 316 h 2317"/>
              <a:gd name="T52" fmla="*/ 366 w 2331"/>
              <a:gd name="T53" fmla="*/ 274 h 2317"/>
              <a:gd name="T54" fmla="*/ 402 w 2331"/>
              <a:gd name="T55" fmla="*/ 227 h 2317"/>
              <a:gd name="T56" fmla="*/ 430 w 2331"/>
              <a:gd name="T57" fmla="*/ 174 h 2317"/>
              <a:gd name="T58" fmla="*/ 453 w 2331"/>
              <a:gd name="T59" fmla="*/ 120 h 2317"/>
              <a:gd name="T60" fmla="*/ 469 w 2331"/>
              <a:gd name="T61" fmla="*/ 61 h 2317"/>
              <a:gd name="T62" fmla="*/ 477 w 2331"/>
              <a:gd name="T63" fmla="*/ 0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31" h="2317">
                <a:moveTo>
                  <a:pt x="477" y="0"/>
                </a:moveTo>
                <a:lnTo>
                  <a:pt x="1920" y="0"/>
                </a:lnTo>
                <a:lnTo>
                  <a:pt x="1917" y="77"/>
                </a:lnTo>
                <a:lnTo>
                  <a:pt x="1910" y="154"/>
                </a:lnTo>
                <a:lnTo>
                  <a:pt x="2331" y="395"/>
                </a:lnTo>
                <a:lnTo>
                  <a:pt x="2141" y="981"/>
                </a:lnTo>
                <a:lnTo>
                  <a:pt x="1659" y="932"/>
                </a:lnTo>
                <a:lnTo>
                  <a:pt x="1609" y="1014"/>
                </a:lnTo>
                <a:lnTo>
                  <a:pt x="1555" y="1094"/>
                </a:lnTo>
                <a:lnTo>
                  <a:pt x="1497" y="1169"/>
                </a:lnTo>
                <a:lnTo>
                  <a:pt x="1435" y="1242"/>
                </a:lnTo>
                <a:lnTo>
                  <a:pt x="1632" y="1684"/>
                </a:lnTo>
                <a:lnTo>
                  <a:pt x="1136" y="2046"/>
                </a:lnTo>
                <a:lnTo>
                  <a:pt x="774" y="1724"/>
                </a:lnTo>
                <a:lnTo>
                  <a:pt x="657" y="1771"/>
                </a:lnTo>
                <a:lnTo>
                  <a:pt x="536" y="1811"/>
                </a:lnTo>
                <a:lnTo>
                  <a:pt x="412" y="1842"/>
                </a:lnTo>
                <a:lnTo>
                  <a:pt x="311" y="2316"/>
                </a:lnTo>
                <a:lnTo>
                  <a:pt x="0" y="2317"/>
                </a:lnTo>
                <a:lnTo>
                  <a:pt x="0" y="445"/>
                </a:lnTo>
                <a:lnTo>
                  <a:pt x="61" y="442"/>
                </a:lnTo>
                <a:lnTo>
                  <a:pt x="121" y="429"/>
                </a:lnTo>
                <a:lnTo>
                  <a:pt x="178" y="411"/>
                </a:lnTo>
                <a:lnTo>
                  <a:pt x="232" y="385"/>
                </a:lnTo>
                <a:lnTo>
                  <a:pt x="282" y="354"/>
                </a:lnTo>
                <a:lnTo>
                  <a:pt x="326" y="316"/>
                </a:lnTo>
                <a:lnTo>
                  <a:pt x="366" y="274"/>
                </a:lnTo>
                <a:lnTo>
                  <a:pt x="402" y="227"/>
                </a:lnTo>
                <a:lnTo>
                  <a:pt x="430" y="174"/>
                </a:lnTo>
                <a:lnTo>
                  <a:pt x="453" y="120"/>
                </a:lnTo>
                <a:lnTo>
                  <a:pt x="469" y="61"/>
                </a:lnTo>
                <a:lnTo>
                  <a:pt x="477" y="0"/>
                </a:lnTo>
                <a:close/>
              </a:path>
            </a:pathLst>
          </a:custGeom>
          <a:solidFill>
            <a:schemeClr val="accent6"/>
          </a:solidFill>
          <a:ln w="0">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7" name="Freeform 9"/>
          <p:cNvSpPr>
            <a:spLocks/>
          </p:cNvSpPr>
          <p:nvPr/>
        </p:nvSpPr>
        <p:spPr bwMode="auto">
          <a:xfrm>
            <a:off x="3299691" y="3386530"/>
            <a:ext cx="2322107" cy="2178000"/>
          </a:xfrm>
          <a:custGeom>
            <a:avLst/>
            <a:gdLst>
              <a:gd name="T0" fmla="*/ 409 w 2331"/>
              <a:gd name="T1" fmla="*/ 0 h 2317"/>
              <a:gd name="T2" fmla="*/ 1852 w 2331"/>
              <a:gd name="T3" fmla="*/ 0 h 2317"/>
              <a:gd name="T4" fmla="*/ 1860 w 2331"/>
              <a:gd name="T5" fmla="*/ 61 h 2317"/>
              <a:gd name="T6" fmla="*/ 1876 w 2331"/>
              <a:gd name="T7" fmla="*/ 120 h 2317"/>
              <a:gd name="T8" fmla="*/ 1899 w 2331"/>
              <a:gd name="T9" fmla="*/ 174 h 2317"/>
              <a:gd name="T10" fmla="*/ 1927 w 2331"/>
              <a:gd name="T11" fmla="*/ 227 h 2317"/>
              <a:gd name="T12" fmla="*/ 1963 w 2331"/>
              <a:gd name="T13" fmla="*/ 274 h 2317"/>
              <a:gd name="T14" fmla="*/ 2003 w 2331"/>
              <a:gd name="T15" fmla="*/ 316 h 2317"/>
              <a:gd name="T16" fmla="*/ 2049 w 2331"/>
              <a:gd name="T17" fmla="*/ 354 h 2317"/>
              <a:gd name="T18" fmla="*/ 2097 w 2331"/>
              <a:gd name="T19" fmla="*/ 385 h 2317"/>
              <a:gd name="T20" fmla="*/ 2151 w 2331"/>
              <a:gd name="T21" fmla="*/ 411 h 2317"/>
              <a:gd name="T22" fmla="*/ 2208 w 2331"/>
              <a:gd name="T23" fmla="*/ 429 h 2317"/>
              <a:gd name="T24" fmla="*/ 2268 w 2331"/>
              <a:gd name="T25" fmla="*/ 442 h 2317"/>
              <a:gd name="T26" fmla="*/ 2331 w 2331"/>
              <a:gd name="T27" fmla="*/ 445 h 2317"/>
              <a:gd name="T28" fmla="*/ 2331 w 2331"/>
              <a:gd name="T29" fmla="*/ 2317 h 2317"/>
              <a:gd name="T30" fmla="*/ 2027 w 2331"/>
              <a:gd name="T31" fmla="*/ 2317 h 2317"/>
              <a:gd name="T32" fmla="*/ 1925 w 2331"/>
              <a:gd name="T33" fmla="*/ 1844 h 2317"/>
              <a:gd name="T34" fmla="*/ 1832 w 2331"/>
              <a:gd name="T35" fmla="*/ 1821 h 2317"/>
              <a:gd name="T36" fmla="*/ 1739 w 2331"/>
              <a:gd name="T37" fmla="*/ 1794 h 2317"/>
              <a:gd name="T38" fmla="*/ 1649 w 2331"/>
              <a:gd name="T39" fmla="*/ 1762 h 2317"/>
              <a:gd name="T40" fmla="*/ 1561 w 2331"/>
              <a:gd name="T41" fmla="*/ 1727 h 2317"/>
              <a:gd name="T42" fmla="*/ 1202 w 2331"/>
              <a:gd name="T43" fmla="*/ 2050 h 2317"/>
              <a:gd name="T44" fmla="*/ 703 w 2331"/>
              <a:gd name="T45" fmla="*/ 1690 h 2317"/>
              <a:gd name="T46" fmla="*/ 898 w 2331"/>
              <a:gd name="T47" fmla="*/ 1246 h 2317"/>
              <a:gd name="T48" fmla="*/ 837 w 2331"/>
              <a:gd name="T49" fmla="*/ 1173 h 2317"/>
              <a:gd name="T50" fmla="*/ 778 w 2331"/>
              <a:gd name="T51" fmla="*/ 1098 h 2317"/>
              <a:gd name="T52" fmla="*/ 724 w 2331"/>
              <a:gd name="T53" fmla="*/ 1019 h 2317"/>
              <a:gd name="T54" fmla="*/ 673 w 2331"/>
              <a:gd name="T55" fmla="*/ 938 h 2317"/>
              <a:gd name="T56" fmla="*/ 192 w 2331"/>
              <a:gd name="T57" fmla="*/ 989 h 2317"/>
              <a:gd name="T58" fmla="*/ 0 w 2331"/>
              <a:gd name="T59" fmla="*/ 403 h 2317"/>
              <a:gd name="T60" fmla="*/ 419 w 2331"/>
              <a:gd name="T61" fmla="*/ 160 h 2317"/>
              <a:gd name="T62" fmla="*/ 412 w 2331"/>
              <a:gd name="T63" fmla="*/ 80 h 2317"/>
              <a:gd name="T64" fmla="*/ 409 w 2331"/>
              <a:gd name="T65" fmla="*/ 0 h 2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1" h="2317">
                <a:moveTo>
                  <a:pt x="409" y="0"/>
                </a:moveTo>
                <a:lnTo>
                  <a:pt x="1852" y="0"/>
                </a:lnTo>
                <a:lnTo>
                  <a:pt x="1860" y="61"/>
                </a:lnTo>
                <a:lnTo>
                  <a:pt x="1876" y="120"/>
                </a:lnTo>
                <a:lnTo>
                  <a:pt x="1899" y="174"/>
                </a:lnTo>
                <a:lnTo>
                  <a:pt x="1927" y="227"/>
                </a:lnTo>
                <a:lnTo>
                  <a:pt x="1963" y="274"/>
                </a:lnTo>
                <a:lnTo>
                  <a:pt x="2003" y="316"/>
                </a:lnTo>
                <a:lnTo>
                  <a:pt x="2049" y="354"/>
                </a:lnTo>
                <a:lnTo>
                  <a:pt x="2097" y="385"/>
                </a:lnTo>
                <a:lnTo>
                  <a:pt x="2151" y="411"/>
                </a:lnTo>
                <a:lnTo>
                  <a:pt x="2208" y="429"/>
                </a:lnTo>
                <a:lnTo>
                  <a:pt x="2268" y="442"/>
                </a:lnTo>
                <a:lnTo>
                  <a:pt x="2331" y="445"/>
                </a:lnTo>
                <a:lnTo>
                  <a:pt x="2331" y="2317"/>
                </a:lnTo>
                <a:lnTo>
                  <a:pt x="2027" y="2317"/>
                </a:lnTo>
                <a:lnTo>
                  <a:pt x="1925" y="1844"/>
                </a:lnTo>
                <a:lnTo>
                  <a:pt x="1832" y="1821"/>
                </a:lnTo>
                <a:lnTo>
                  <a:pt x="1739" y="1794"/>
                </a:lnTo>
                <a:lnTo>
                  <a:pt x="1649" y="1762"/>
                </a:lnTo>
                <a:lnTo>
                  <a:pt x="1561" y="1727"/>
                </a:lnTo>
                <a:lnTo>
                  <a:pt x="1202" y="2050"/>
                </a:lnTo>
                <a:lnTo>
                  <a:pt x="703" y="1690"/>
                </a:lnTo>
                <a:lnTo>
                  <a:pt x="898" y="1246"/>
                </a:lnTo>
                <a:lnTo>
                  <a:pt x="837" y="1173"/>
                </a:lnTo>
                <a:lnTo>
                  <a:pt x="778" y="1098"/>
                </a:lnTo>
                <a:lnTo>
                  <a:pt x="724" y="1019"/>
                </a:lnTo>
                <a:lnTo>
                  <a:pt x="673" y="938"/>
                </a:lnTo>
                <a:lnTo>
                  <a:pt x="192" y="989"/>
                </a:lnTo>
                <a:lnTo>
                  <a:pt x="0" y="403"/>
                </a:lnTo>
                <a:lnTo>
                  <a:pt x="419" y="160"/>
                </a:lnTo>
                <a:lnTo>
                  <a:pt x="412" y="80"/>
                </a:lnTo>
                <a:lnTo>
                  <a:pt x="409" y="0"/>
                </a:lnTo>
                <a:close/>
              </a:path>
            </a:pathLst>
          </a:custGeom>
          <a:solidFill>
            <a:schemeClr val="accent4"/>
          </a:solidFill>
          <a:ln w="0">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52" name="Group 51"/>
          <p:cNvGrpSpPr/>
          <p:nvPr/>
        </p:nvGrpSpPr>
        <p:grpSpPr>
          <a:xfrm>
            <a:off x="6070117" y="3813032"/>
            <a:ext cx="815401" cy="894620"/>
            <a:chOff x="8228013" y="1760538"/>
            <a:chExt cx="669926" cy="735012"/>
          </a:xfrm>
          <a:solidFill>
            <a:schemeClr val="bg1"/>
          </a:solidFill>
          <a:scene3d>
            <a:camera prst="orthographicFront">
              <a:rot lat="0" lon="0" rev="0"/>
            </a:camera>
            <a:lightRig rig="balanced" dir="t">
              <a:rot lat="0" lon="0" rev="8700000"/>
            </a:lightRig>
          </a:scene3d>
        </p:grpSpPr>
        <p:sp>
          <p:nvSpPr>
            <p:cNvPr id="53" name="Freeform 39"/>
            <p:cNvSpPr>
              <a:spLocks noEditPoints="1"/>
            </p:cNvSpPr>
            <p:nvPr/>
          </p:nvSpPr>
          <p:spPr bwMode="auto">
            <a:xfrm>
              <a:off x="8337551" y="1873250"/>
              <a:ext cx="450850" cy="622300"/>
            </a:xfrm>
            <a:custGeom>
              <a:avLst/>
              <a:gdLst>
                <a:gd name="T0" fmla="*/ 735 w 1987"/>
                <a:gd name="T1" fmla="*/ 293 h 2740"/>
                <a:gd name="T2" fmla="*/ 469 w 1987"/>
                <a:gd name="T3" fmla="*/ 456 h 2740"/>
                <a:gd name="T4" fmla="*/ 298 w 1987"/>
                <a:gd name="T5" fmla="*/ 707 h 2740"/>
                <a:gd name="T6" fmla="*/ 254 w 1987"/>
                <a:gd name="T7" fmla="*/ 1012 h 2740"/>
                <a:gd name="T8" fmla="*/ 307 w 1987"/>
                <a:gd name="T9" fmla="*/ 1256 h 2740"/>
                <a:gd name="T10" fmla="*/ 405 w 1987"/>
                <a:gd name="T11" fmla="*/ 1440 h 2740"/>
                <a:gd name="T12" fmla="*/ 519 w 1987"/>
                <a:gd name="T13" fmla="*/ 1611 h 2740"/>
                <a:gd name="T14" fmla="*/ 590 w 1987"/>
                <a:gd name="T15" fmla="*/ 1804 h 2740"/>
                <a:gd name="T16" fmla="*/ 633 w 1987"/>
                <a:gd name="T17" fmla="*/ 1936 h 2740"/>
                <a:gd name="T18" fmla="*/ 1318 w 1987"/>
                <a:gd name="T19" fmla="*/ 1969 h 2740"/>
                <a:gd name="T20" fmla="*/ 1391 w 1987"/>
                <a:gd name="T21" fmla="*/ 1872 h 2740"/>
                <a:gd name="T22" fmla="*/ 1429 w 1987"/>
                <a:gd name="T23" fmla="*/ 1685 h 2740"/>
                <a:gd name="T24" fmla="*/ 1537 w 1987"/>
                <a:gd name="T25" fmla="*/ 1505 h 2740"/>
                <a:gd name="T26" fmla="*/ 1643 w 1987"/>
                <a:gd name="T27" fmla="*/ 1335 h 2740"/>
                <a:gd name="T28" fmla="*/ 1720 w 1987"/>
                <a:gd name="T29" fmla="*/ 1118 h 2740"/>
                <a:gd name="T30" fmla="*/ 1724 w 1987"/>
                <a:gd name="T31" fmla="*/ 826 h 2740"/>
                <a:gd name="T32" fmla="*/ 1600 w 1987"/>
                <a:gd name="T33" fmla="*/ 547 h 2740"/>
                <a:gd name="T34" fmla="*/ 1368 w 1987"/>
                <a:gd name="T35" fmla="*/ 345 h 2740"/>
                <a:gd name="T36" fmla="*/ 1061 w 1987"/>
                <a:gd name="T37" fmla="*/ 252 h 2740"/>
                <a:gd name="T38" fmla="*/ 1231 w 1987"/>
                <a:gd name="T39" fmla="*/ 28 h 2740"/>
                <a:gd name="T40" fmla="*/ 1579 w 1987"/>
                <a:gd name="T41" fmla="*/ 184 h 2740"/>
                <a:gd name="T42" fmla="*/ 1838 w 1987"/>
                <a:gd name="T43" fmla="*/ 451 h 2740"/>
                <a:gd name="T44" fmla="*/ 1973 w 1987"/>
                <a:gd name="T45" fmla="*/ 798 h 2740"/>
                <a:gd name="T46" fmla="*/ 1971 w 1987"/>
                <a:gd name="T47" fmla="*/ 1141 h 2740"/>
                <a:gd name="T48" fmla="*/ 1894 w 1987"/>
                <a:gd name="T49" fmla="*/ 1393 h 2740"/>
                <a:gd name="T50" fmla="*/ 1788 w 1987"/>
                <a:gd name="T51" fmla="*/ 1583 h 2740"/>
                <a:gd name="T52" fmla="*/ 1679 w 1987"/>
                <a:gd name="T53" fmla="*/ 1747 h 2740"/>
                <a:gd name="T54" fmla="*/ 1642 w 1987"/>
                <a:gd name="T55" fmla="*/ 1893 h 2740"/>
                <a:gd name="T56" fmla="*/ 1539 w 1987"/>
                <a:gd name="T57" fmla="*/ 2104 h 2740"/>
                <a:gd name="T58" fmla="*/ 1456 w 1987"/>
                <a:gd name="T59" fmla="*/ 2246 h 2740"/>
                <a:gd name="T60" fmla="*/ 1449 w 1987"/>
                <a:gd name="T61" fmla="*/ 2378 h 2740"/>
                <a:gd name="T62" fmla="*/ 1446 w 1987"/>
                <a:gd name="T63" fmla="*/ 2439 h 2740"/>
                <a:gd name="T64" fmla="*/ 1416 w 1987"/>
                <a:gd name="T65" fmla="*/ 2521 h 2740"/>
                <a:gd name="T66" fmla="*/ 1312 w 1987"/>
                <a:gd name="T67" fmla="*/ 2610 h 2740"/>
                <a:gd name="T68" fmla="*/ 1160 w 1987"/>
                <a:gd name="T69" fmla="*/ 2720 h 2740"/>
                <a:gd name="T70" fmla="*/ 872 w 1987"/>
                <a:gd name="T71" fmla="*/ 2738 h 2740"/>
                <a:gd name="T72" fmla="*/ 746 w 1987"/>
                <a:gd name="T73" fmla="*/ 2641 h 2740"/>
                <a:gd name="T74" fmla="*/ 594 w 1987"/>
                <a:gd name="T75" fmla="*/ 2551 h 2740"/>
                <a:gd name="T76" fmla="*/ 544 w 1987"/>
                <a:gd name="T77" fmla="*/ 2456 h 2740"/>
                <a:gd name="T78" fmla="*/ 540 w 1987"/>
                <a:gd name="T79" fmla="*/ 2414 h 2740"/>
                <a:gd name="T80" fmla="*/ 534 w 1987"/>
                <a:gd name="T81" fmla="*/ 2301 h 2740"/>
                <a:gd name="T82" fmla="*/ 527 w 1987"/>
                <a:gd name="T83" fmla="*/ 2174 h 2740"/>
                <a:gd name="T84" fmla="*/ 369 w 1987"/>
                <a:gd name="T85" fmla="*/ 1982 h 2740"/>
                <a:gd name="T86" fmla="*/ 333 w 1987"/>
                <a:gd name="T87" fmla="*/ 1800 h 2740"/>
                <a:gd name="T88" fmla="*/ 242 w 1987"/>
                <a:gd name="T89" fmla="*/ 1646 h 2740"/>
                <a:gd name="T90" fmla="*/ 135 w 1987"/>
                <a:gd name="T91" fmla="*/ 1476 h 2740"/>
                <a:gd name="T92" fmla="*/ 40 w 1987"/>
                <a:gd name="T93" fmla="*/ 1251 h 2740"/>
                <a:gd name="T94" fmla="*/ 0 w 1987"/>
                <a:gd name="T95" fmla="*/ 953 h 2740"/>
                <a:gd name="T96" fmla="*/ 78 w 1987"/>
                <a:gd name="T97" fmla="*/ 582 h 2740"/>
                <a:gd name="T98" fmla="*/ 292 w 1987"/>
                <a:gd name="T99" fmla="*/ 280 h 2740"/>
                <a:gd name="T100" fmla="*/ 608 w 1987"/>
                <a:gd name="T101" fmla="*/ 75 h 2740"/>
                <a:gd name="T102" fmla="*/ 993 w 1987"/>
                <a:gd name="T103" fmla="*/ 0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7" h="2740">
                  <a:moveTo>
                    <a:pt x="993" y="249"/>
                  </a:moveTo>
                  <a:lnTo>
                    <a:pt x="926" y="252"/>
                  </a:lnTo>
                  <a:lnTo>
                    <a:pt x="860" y="260"/>
                  </a:lnTo>
                  <a:lnTo>
                    <a:pt x="796" y="274"/>
                  </a:lnTo>
                  <a:lnTo>
                    <a:pt x="735" y="293"/>
                  </a:lnTo>
                  <a:lnTo>
                    <a:pt x="675" y="317"/>
                  </a:lnTo>
                  <a:lnTo>
                    <a:pt x="619" y="346"/>
                  </a:lnTo>
                  <a:lnTo>
                    <a:pt x="566" y="378"/>
                  </a:lnTo>
                  <a:lnTo>
                    <a:pt x="516" y="415"/>
                  </a:lnTo>
                  <a:lnTo>
                    <a:pt x="469" y="456"/>
                  </a:lnTo>
                  <a:lnTo>
                    <a:pt x="426" y="499"/>
                  </a:lnTo>
                  <a:lnTo>
                    <a:pt x="388" y="547"/>
                  </a:lnTo>
                  <a:lnTo>
                    <a:pt x="353" y="598"/>
                  </a:lnTo>
                  <a:lnTo>
                    <a:pt x="323" y="651"/>
                  </a:lnTo>
                  <a:lnTo>
                    <a:pt x="298" y="707"/>
                  </a:lnTo>
                  <a:lnTo>
                    <a:pt x="278" y="766"/>
                  </a:lnTo>
                  <a:lnTo>
                    <a:pt x="264" y="826"/>
                  </a:lnTo>
                  <a:lnTo>
                    <a:pt x="255" y="888"/>
                  </a:lnTo>
                  <a:lnTo>
                    <a:pt x="252" y="953"/>
                  </a:lnTo>
                  <a:lnTo>
                    <a:pt x="254" y="1012"/>
                  </a:lnTo>
                  <a:lnTo>
                    <a:pt x="259" y="1067"/>
                  </a:lnTo>
                  <a:lnTo>
                    <a:pt x="267" y="1118"/>
                  </a:lnTo>
                  <a:lnTo>
                    <a:pt x="278" y="1167"/>
                  </a:lnTo>
                  <a:lnTo>
                    <a:pt x="292" y="1213"/>
                  </a:lnTo>
                  <a:lnTo>
                    <a:pt x="307" y="1256"/>
                  </a:lnTo>
                  <a:lnTo>
                    <a:pt x="324" y="1297"/>
                  </a:lnTo>
                  <a:lnTo>
                    <a:pt x="344" y="1335"/>
                  </a:lnTo>
                  <a:lnTo>
                    <a:pt x="363" y="1372"/>
                  </a:lnTo>
                  <a:lnTo>
                    <a:pt x="385" y="1407"/>
                  </a:lnTo>
                  <a:lnTo>
                    <a:pt x="405" y="1440"/>
                  </a:lnTo>
                  <a:lnTo>
                    <a:pt x="428" y="1473"/>
                  </a:lnTo>
                  <a:lnTo>
                    <a:pt x="449" y="1504"/>
                  </a:lnTo>
                  <a:lnTo>
                    <a:pt x="473" y="1540"/>
                  </a:lnTo>
                  <a:lnTo>
                    <a:pt x="497" y="1576"/>
                  </a:lnTo>
                  <a:lnTo>
                    <a:pt x="519" y="1611"/>
                  </a:lnTo>
                  <a:lnTo>
                    <a:pt x="540" y="1647"/>
                  </a:lnTo>
                  <a:lnTo>
                    <a:pt x="557" y="1685"/>
                  </a:lnTo>
                  <a:lnTo>
                    <a:pt x="572" y="1722"/>
                  </a:lnTo>
                  <a:lnTo>
                    <a:pt x="583" y="1762"/>
                  </a:lnTo>
                  <a:lnTo>
                    <a:pt x="590" y="1804"/>
                  </a:lnTo>
                  <a:lnTo>
                    <a:pt x="592" y="1848"/>
                  </a:lnTo>
                  <a:lnTo>
                    <a:pt x="595" y="1872"/>
                  </a:lnTo>
                  <a:lnTo>
                    <a:pt x="605" y="1895"/>
                  </a:lnTo>
                  <a:lnTo>
                    <a:pt x="617" y="1917"/>
                  </a:lnTo>
                  <a:lnTo>
                    <a:pt x="633" y="1936"/>
                  </a:lnTo>
                  <a:lnTo>
                    <a:pt x="651" y="1953"/>
                  </a:lnTo>
                  <a:lnTo>
                    <a:pt x="669" y="1969"/>
                  </a:lnTo>
                  <a:lnTo>
                    <a:pt x="687" y="1982"/>
                  </a:lnTo>
                  <a:lnTo>
                    <a:pt x="1300" y="1982"/>
                  </a:lnTo>
                  <a:lnTo>
                    <a:pt x="1318" y="1969"/>
                  </a:lnTo>
                  <a:lnTo>
                    <a:pt x="1336" y="1953"/>
                  </a:lnTo>
                  <a:lnTo>
                    <a:pt x="1355" y="1936"/>
                  </a:lnTo>
                  <a:lnTo>
                    <a:pt x="1370" y="1917"/>
                  </a:lnTo>
                  <a:lnTo>
                    <a:pt x="1382" y="1895"/>
                  </a:lnTo>
                  <a:lnTo>
                    <a:pt x="1391" y="1872"/>
                  </a:lnTo>
                  <a:lnTo>
                    <a:pt x="1395" y="1848"/>
                  </a:lnTo>
                  <a:lnTo>
                    <a:pt x="1397" y="1804"/>
                  </a:lnTo>
                  <a:lnTo>
                    <a:pt x="1404" y="1762"/>
                  </a:lnTo>
                  <a:lnTo>
                    <a:pt x="1415" y="1722"/>
                  </a:lnTo>
                  <a:lnTo>
                    <a:pt x="1429" y="1685"/>
                  </a:lnTo>
                  <a:lnTo>
                    <a:pt x="1447" y="1648"/>
                  </a:lnTo>
                  <a:lnTo>
                    <a:pt x="1467" y="1611"/>
                  </a:lnTo>
                  <a:lnTo>
                    <a:pt x="1489" y="1576"/>
                  </a:lnTo>
                  <a:lnTo>
                    <a:pt x="1513" y="1541"/>
                  </a:lnTo>
                  <a:lnTo>
                    <a:pt x="1537" y="1505"/>
                  </a:lnTo>
                  <a:lnTo>
                    <a:pt x="1559" y="1474"/>
                  </a:lnTo>
                  <a:lnTo>
                    <a:pt x="1580" y="1441"/>
                  </a:lnTo>
                  <a:lnTo>
                    <a:pt x="1602" y="1408"/>
                  </a:lnTo>
                  <a:lnTo>
                    <a:pt x="1623" y="1372"/>
                  </a:lnTo>
                  <a:lnTo>
                    <a:pt x="1643" y="1335"/>
                  </a:lnTo>
                  <a:lnTo>
                    <a:pt x="1662" y="1297"/>
                  </a:lnTo>
                  <a:lnTo>
                    <a:pt x="1680" y="1256"/>
                  </a:lnTo>
                  <a:lnTo>
                    <a:pt x="1695" y="1213"/>
                  </a:lnTo>
                  <a:lnTo>
                    <a:pt x="1709" y="1167"/>
                  </a:lnTo>
                  <a:lnTo>
                    <a:pt x="1720" y="1118"/>
                  </a:lnTo>
                  <a:lnTo>
                    <a:pt x="1728" y="1067"/>
                  </a:lnTo>
                  <a:lnTo>
                    <a:pt x="1733" y="1012"/>
                  </a:lnTo>
                  <a:lnTo>
                    <a:pt x="1735" y="953"/>
                  </a:lnTo>
                  <a:lnTo>
                    <a:pt x="1732" y="888"/>
                  </a:lnTo>
                  <a:lnTo>
                    <a:pt x="1724" y="826"/>
                  </a:lnTo>
                  <a:lnTo>
                    <a:pt x="1709" y="765"/>
                  </a:lnTo>
                  <a:lnTo>
                    <a:pt x="1689" y="707"/>
                  </a:lnTo>
                  <a:lnTo>
                    <a:pt x="1664" y="651"/>
                  </a:lnTo>
                  <a:lnTo>
                    <a:pt x="1634" y="597"/>
                  </a:lnTo>
                  <a:lnTo>
                    <a:pt x="1600" y="547"/>
                  </a:lnTo>
                  <a:lnTo>
                    <a:pt x="1561" y="499"/>
                  </a:lnTo>
                  <a:lnTo>
                    <a:pt x="1518" y="456"/>
                  </a:lnTo>
                  <a:lnTo>
                    <a:pt x="1472" y="415"/>
                  </a:lnTo>
                  <a:lnTo>
                    <a:pt x="1421" y="377"/>
                  </a:lnTo>
                  <a:lnTo>
                    <a:pt x="1368" y="345"/>
                  </a:lnTo>
                  <a:lnTo>
                    <a:pt x="1311" y="317"/>
                  </a:lnTo>
                  <a:lnTo>
                    <a:pt x="1252" y="293"/>
                  </a:lnTo>
                  <a:lnTo>
                    <a:pt x="1190" y="274"/>
                  </a:lnTo>
                  <a:lnTo>
                    <a:pt x="1127" y="260"/>
                  </a:lnTo>
                  <a:lnTo>
                    <a:pt x="1061" y="252"/>
                  </a:lnTo>
                  <a:lnTo>
                    <a:pt x="993" y="249"/>
                  </a:lnTo>
                  <a:close/>
                  <a:moveTo>
                    <a:pt x="993" y="0"/>
                  </a:moveTo>
                  <a:lnTo>
                    <a:pt x="1074" y="3"/>
                  </a:lnTo>
                  <a:lnTo>
                    <a:pt x="1154" y="13"/>
                  </a:lnTo>
                  <a:lnTo>
                    <a:pt x="1231" y="28"/>
                  </a:lnTo>
                  <a:lnTo>
                    <a:pt x="1307" y="48"/>
                  </a:lnTo>
                  <a:lnTo>
                    <a:pt x="1379" y="75"/>
                  </a:lnTo>
                  <a:lnTo>
                    <a:pt x="1449" y="106"/>
                  </a:lnTo>
                  <a:lnTo>
                    <a:pt x="1516" y="143"/>
                  </a:lnTo>
                  <a:lnTo>
                    <a:pt x="1579" y="184"/>
                  </a:lnTo>
                  <a:lnTo>
                    <a:pt x="1639" y="230"/>
                  </a:lnTo>
                  <a:lnTo>
                    <a:pt x="1695" y="280"/>
                  </a:lnTo>
                  <a:lnTo>
                    <a:pt x="1746" y="332"/>
                  </a:lnTo>
                  <a:lnTo>
                    <a:pt x="1795" y="390"/>
                  </a:lnTo>
                  <a:lnTo>
                    <a:pt x="1838" y="451"/>
                  </a:lnTo>
                  <a:lnTo>
                    <a:pt x="1876" y="515"/>
                  </a:lnTo>
                  <a:lnTo>
                    <a:pt x="1909" y="582"/>
                  </a:lnTo>
                  <a:lnTo>
                    <a:pt x="1935" y="652"/>
                  </a:lnTo>
                  <a:lnTo>
                    <a:pt x="1958" y="723"/>
                  </a:lnTo>
                  <a:lnTo>
                    <a:pt x="1973" y="798"/>
                  </a:lnTo>
                  <a:lnTo>
                    <a:pt x="1983" y="874"/>
                  </a:lnTo>
                  <a:lnTo>
                    <a:pt x="1987" y="953"/>
                  </a:lnTo>
                  <a:lnTo>
                    <a:pt x="1985" y="1019"/>
                  </a:lnTo>
                  <a:lnTo>
                    <a:pt x="1979" y="1082"/>
                  </a:lnTo>
                  <a:lnTo>
                    <a:pt x="1971" y="1141"/>
                  </a:lnTo>
                  <a:lnTo>
                    <a:pt x="1960" y="1198"/>
                  </a:lnTo>
                  <a:lnTo>
                    <a:pt x="1947" y="1251"/>
                  </a:lnTo>
                  <a:lnTo>
                    <a:pt x="1931" y="1301"/>
                  </a:lnTo>
                  <a:lnTo>
                    <a:pt x="1913" y="1349"/>
                  </a:lnTo>
                  <a:lnTo>
                    <a:pt x="1894" y="1393"/>
                  </a:lnTo>
                  <a:lnTo>
                    <a:pt x="1874" y="1435"/>
                  </a:lnTo>
                  <a:lnTo>
                    <a:pt x="1853" y="1475"/>
                  </a:lnTo>
                  <a:lnTo>
                    <a:pt x="1831" y="1514"/>
                  </a:lnTo>
                  <a:lnTo>
                    <a:pt x="1809" y="1549"/>
                  </a:lnTo>
                  <a:lnTo>
                    <a:pt x="1788" y="1583"/>
                  </a:lnTo>
                  <a:lnTo>
                    <a:pt x="1766" y="1614"/>
                  </a:lnTo>
                  <a:lnTo>
                    <a:pt x="1744" y="1645"/>
                  </a:lnTo>
                  <a:lnTo>
                    <a:pt x="1720" y="1683"/>
                  </a:lnTo>
                  <a:lnTo>
                    <a:pt x="1697" y="1716"/>
                  </a:lnTo>
                  <a:lnTo>
                    <a:pt x="1679" y="1747"/>
                  </a:lnTo>
                  <a:lnTo>
                    <a:pt x="1664" y="1774"/>
                  </a:lnTo>
                  <a:lnTo>
                    <a:pt x="1654" y="1800"/>
                  </a:lnTo>
                  <a:lnTo>
                    <a:pt x="1647" y="1824"/>
                  </a:lnTo>
                  <a:lnTo>
                    <a:pt x="1645" y="1848"/>
                  </a:lnTo>
                  <a:lnTo>
                    <a:pt x="1642" y="1893"/>
                  </a:lnTo>
                  <a:lnTo>
                    <a:pt x="1633" y="1938"/>
                  </a:lnTo>
                  <a:lnTo>
                    <a:pt x="1618" y="1982"/>
                  </a:lnTo>
                  <a:lnTo>
                    <a:pt x="1597" y="2025"/>
                  </a:lnTo>
                  <a:lnTo>
                    <a:pt x="1571" y="2065"/>
                  </a:lnTo>
                  <a:lnTo>
                    <a:pt x="1539" y="2104"/>
                  </a:lnTo>
                  <a:lnTo>
                    <a:pt x="1502" y="2141"/>
                  </a:lnTo>
                  <a:lnTo>
                    <a:pt x="1460" y="2174"/>
                  </a:lnTo>
                  <a:lnTo>
                    <a:pt x="1459" y="2195"/>
                  </a:lnTo>
                  <a:lnTo>
                    <a:pt x="1458" y="2219"/>
                  </a:lnTo>
                  <a:lnTo>
                    <a:pt x="1456" y="2246"/>
                  </a:lnTo>
                  <a:lnTo>
                    <a:pt x="1455" y="2273"/>
                  </a:lnTo>
                  <a:lnTo>
                    <a:pt x="1453" y="2301"/>
                  </a:lnTo>
                  <a:lnTo>
                    <a:pt x="1452" y="2328"/>
                  </a:lnTo>
                  <a:lnTo>
                    <a:pt x="1450" y="2355"/>
                  </a:lnTo>
                  <a:lnTo>
                    <a:pt x="1449" y="2378"/>
                  </a:lnTo>
                  <a:lnTo>
                    <a:pt x="1448" y="2397"/>
                  </a:lnTo>
                  <a:lnTo>
                    <a:pt x="1447" y="2414"/>
                  </a:lnTo>
                  <a:lnTo>
                    <a:pt x="1447" y="2424"/>
                  </a:lnTo>
                  <a:lnTo>
                    <a:pt x="1446" y="2427"/>
                  </a:lnTo>
                  <a:lnTo>
                    <a:pt x="1446" y="2439"/>
                  </a:lnTo>
                  <a:lnTo>
                    <a:pt x="1444" y="2453"/>
                  </a:lnTo>
                  <a:lnTo>
                    <a:pt x="1440" y="2469"/>
                  </a:lnTo>
                  <a:lnTo>
                    <a:pt x="1435" y="2485"/>
                  </a:lnTo>
                  <a:lnTo>
                    <a:pt x="1426" y="2503"/>
                  </a:lnTo>
                  <a:lnTo>
                    <a:pt x="1416" y="2521"/>
                  </a:lnTo>
                  <a:lnTo>
                    <a:pt x="1403" y="2539"/>
                  </a:lnTo>
                  <a:lnTo>
                    <a:pt x="1386" y="2558"/>
                  </a:lnTo>
                  <a:lnTo>
                    <a:pt x="1366" y="2576"/>
                  </a:lnTo>
                  <a:lnTo>
                    <a:pt x="1341" y="2594"/>
                  </a:lnTo>
                  <a:lnTo>
                    <a:pt x="1312" y="2610"/>
                  </a:lnTo>
                  <a:lnTo>
                    <a:pt x="1280" y="2626"/>
                  </a:lnTo>
                  <a:lnTo>
                    <a:pt x="1241" y="2641"/>
                  </a:lnTo>
                  <a:lnTo>
                    <a:pt x="1218" y="2669"/>
                  </a:lnTo>
                  <a:lnTo>
                    <a:pt x="1190" y="2696"/>
                  </a:lnTo>
                  <a:lnTo>
                    <a:pt x="1160" y="2720"/>
                  </a:lnTo>
                  <a:lnTo>
                    <a:pt x="1138" y="2731"/>
                  </a:lnTo>
                  <a:lnTo>
                    <a:pt x="1114" y="2738"/>
                  </a:lnTo>
                  <a:lnTo>
                    <a:pt x="1090" y="2740"/>
                  </a:lnTo>
                  <a:lnTo>
                    <a:pt x="897" y="2740"/>
                  </a:lnTo>
                  <a:lnTo>
                    <a:pt x="872" y="2738"/>
                  </a:lnTo>
                  <a:lnTo>
                    <a:pt x="849" y="2731"/>
                  </a:lnTo>
                  <a:lnTo>
                    <a:pt x="827" y="2720"/>
                  </a:lnTo>
                  <a:lnTo>
                    <a:pt x="796" y="2696"/>
                  </a:lnTo>
                  <a:lnTo>
                    <a:pt x="769" y="2669"/>
                  </a:lnTo>
                  <a:lnTo>
                    <a:pt x="746" y="2641"/>
                  </a:lnTo>
                  <a:lnTo>
                    <a:pt x="705" y="2624"/>
                  </a:lnTo>
                  <a:lnTo>
                    <a:pt x="670" y="2608"/>
                  </a:lnTo>
                  <a:lnTo>
                    <a:pt x="639" y="2590"/>
                  </a:lnTo>
                  <a:lnTo>
                    <a:pt x="615" y="2570"/>
                  </a:lnTo>
                  <a:lnTo>
                    <a:pt x="594" y="2551"/>
                  </a:lnTo>
                  <a:lnTo>
                    <a:pt x="578" y="2531"/>
                  </a:lnTo>
                  <a:lnTo>
                    <a:pt x="566" y="2511"/>
                  </a:lnTo>
                  <a:lnTo>
                    <a:pt x="555" y="2492"/>
                  </a:lnTo>
                  <a:lnTo>
                    <a:pt x="549" y="2474"/>
                  </a:lnTo>
                  <a:lnTo>
                    <a:pt x="544" y="2456"/>
                  </a:lnTo>
                  <a:lnTo>
                    <a:pt x="542" y="2441"/>
                  </a:lnTo>
                  <a:lnTo>
                    <a:pt x="541" y="2427"/>
                  </a:lnTo>
                  <a:lnTo>
                    <a:pt x="541" y="2427"/>
                  </a:lnTo>
                  <a:lnTo>
                    <a:pt x="541" y="2424"/>
                  </a:lnTo>
                  <a:lnTo>
                    <a:pt x="540" y="2414"/>
                  </a:lnTo>
                  <a:lnTo>
                    <a:pt x="539" y="2397"/>
                  </a:lnTo>
                  <a:lnTo>
                    <a:pt x="538" y="2378"/>
                  </a:lnTo>
                  <a:lnTo>
                    <a:pt x="537" y="2355"/>
                  </a:lnTo>
                  <a:lnTo>
                    <a:pt x="535" y="2328"/>
                  </a:lnTo>
                  <a:lnTo>
                    <a:pt x="534" y="2301"/>
                  </a:lnTo>
                  <a:lnTo>
                    <a:pt x="532" y="2273"/>
                  </a:lnTo>
                  <a:lnTo>
                    <a:pt x="531" y="2246"/>
                  </a:lnTo>
                  <a:lnTo>
                    <a:pt x="529" y="2219"/>
                  </a:lnTo>
                  <a:lnTo>
                    <a:pt x="528" y="2195"/>
                  </a:lnTo>
                  <a:lnTo>
                    <a:pt x="527" y="2174"/>
                  </a:lnTo>
                  <a:lnTo>
                    <a:pt x="484" y="2141"/>
                  </a:lnTo>
                  <a:lnTo>
                    <a:pt x="448" y="2104"/>
                  </a:lnTo>
                  <a:lnTo>
                    <a:pt x="416" y="2065"/>
                  </a:lnTo>
                  <a:lnTo>
                    <a:pt x="390" y="2025"/>
                  </a:lnTo>
                  <a:lnTo>
                    <a:pt x="369" y="1982"/>
                  </a:lnTo>
                  <a:lnTo>
                    <a:pt x="354" y="1938"/>
                  </a:lnTo>
                  <a:lnTo>
                    <a:pt x="345" y="1893"/>
                  </a:lnTo>
                  <a:lnTo>
                    <a:pt x="342" y="1848"/>
                  </a:lnTo>
                  <a:lnTo>
                    <a:pt x="340" y="1824"/>
                  </a:lnTo>
                  <a:lnTo>
                    <a:pt x="333" y="1800"/>
                  </a:lnTo>
                  <a:lnTo>
                    <a:pt x="322" y="1774"/>
                  </a:lnTo>
                  <a:lnTo>
                    <a:pt x="308" y="1747"/>
                  </a:lnTo>
                  <a:lnTo>
                    <a:pt x="290" y="1716"/>
                  </a:lnTo>
                  <a:lnTo>
                    <a:pt x="268" y="1683"/>
                  </a:lnTo>
                  <a:lnTo>
                    <a:pt x="242" y="1646"/>
                  </a:lnTo>
                  <a:lnTo>
                    <a:pt x="222" y="1615"/>
                  </a:lnTo>
                  <a:lnTo>
                    <a:pt x="200" y="1583"/>
                  </a:lnTo>
                  <a:lnTo>
                    <a:pt x="178" y="1549"/>
                  </a:lnTo>
                  <a:lnTo>
                    <a:pt x="156" y="1514"/>
                  </a:lnTo>
                  <a:lnTo>
                    <a:pt x="135" y="1476"/>
                  </a:lnTo>
                  <a:lnTo>
                    <a:pt x="113" y="1435"/>
                  </a:lnTo>
                  <a:lnTo>
                    <a:pt x="93" y="1393"/>
                  </a:lnTo>
                  <a:lnTo>
                    <a:pt x="74" y="1349"/>
                  </a:lnTo>
                  <a:lnTo>
                    <a:pt x="56" y="1301"/>
                  </a:lnTo>
                  <a:lnTo>
                    <a:pt x="40" y="1251"/>
                  </a:lnTo>
                  <a:lnTo>
                    <a:pt x="27" y="1198"/>
                  </a:lnTo>
                  <a:lnTo>
                    <a:pt x="16" y="1141"/>
                  </a:lnTo>
                  <a:lnTo>
                    <a:pt x="7" y="1082"/>
                  </a:lnTo>
                  <a:lnTo>
                    <a:pt x="2" y="1019"/>
                  </a:lnTo>
                  <a:lnTo>
                    <a:pt x="0" y="953"/>
                  </a:lnTo>
                  <a:lnTo>
                    <a:pt x="3" y="874"/>
                  </a:lnTo>
                  <a:lnTo>
                    <a:pt x="14" y="798"/>
                  </a:lnTo>
                  <a:lnTo>
                    <a:pt x="29" y="723"/>
                  </a:lnTo>
                  <a:lnTo>
                    <a:pt x="52" y="652"/>
                  </a:lnTo>
                  <a:lnTo>
                    <a:pt x="78" y="582"/>
                  </a:lnTo>
                  <a:lnTo>
                    <a:pt x="111" y="515"/>
                  </a:lnTo>
                  <a:lnTo>
                    <a:pt x="149" y="451"/>
                  </a:lnTo>
                  <a:lnTo>
                    <a:pt x="192" y="390"/>
                  </a:lnTo>
                  <a:lnTo>
                    <a:pt x="240" y="332"/>
                  </a:lnTo>
                  <a:lnTo>
                    <a:pt x="292" y="280"/>
                  </a:lnTo>
                  <a:lnTo>
                    <a:pt x="348" y="230"/>
                  </a:lnTo>
                  <a:lnTo>
                    <a:pt x="408" y="184"/>
                  </a:lnTo>
                  <a:lnTo>
                    <a:pt x="471" y="143"/>
                  </a:lnTo>
                  <a:lnTo>
                    <a:pt x="538" y="106"/>
                  </a:lnTo>
                  <a:lnTo>
                    <a:pt x="608" y="75"/>
                  </a:lnTo>
                  <a:lnTo>
                    <a:pt x="680" y="48"/>
                  </a:lnTo>
                  <a:lnTo>
                    <a:pt x="755" y="28"/>
                  </a:lnTo>
                  <a:lnTo>
                    <a:pt x="832" y="13"/>
                  </a:lnTo>
                  <a:lnTo>
                    <a:pt x="912" y="3"/>
                  </a:lnTo>
                  <a:lnTo>
                    <a:pt x="99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4" name="Freeform 40"/>
            <p:cNvSpPr>
              <a:spLocks/>
            </p:cNvSpPr>
            <p:nvPr/>
          </p:nvSpPr>
          <p:spPr bwMode="auto">
            <a:xfrm>
              <a:off x="8548688" y="1760538"/>
              <a:ext cx="28575" cy="69850"/>
            </a:xfrm>
            <a:custGeom>
              <a:avLst/>
              <a:gdLst>
                <a:gd name="T0" fmla="*/ 62 w 125"/>
                <a:gd name="T1" fmla="*/ 0 h 310"/>
                <a:gd name="T2" fmla="*/ 62 w 125"/>
                <a:gd name="T3" fmla="*/ 0 h 310"/>
                <a:gd name="T4" fmla="*/ 79 w 125"/>
                <a:gd name="T5" fmla="*/ 2 h 310"/>
                <a:gd name="T6" fmla="*/ 94 w 125"/>
                <a:gd name="T7" fmla="*/ 8 h 310"/>
                <a:gd name="T8" fmla="*/ 107 w 125"/>
                <a:gd name="T9" fmla="*/ 18 h 310"/>
                <a:gd name="T10" fmla="*/ 117 w 125"/>
                <a:gd name="T11" fmla="*/ 30 h 310"/>
                <a:gd name="T12" fmla="*/ 123 w 125"/>
                <a:gd name="T13" fmla="*/ 45 h 310"/>
                <a:gd name="T14" fmla="*/ 125 w 125"/>
                <a:gd name="T15" fmla="*/ 62 h 310"/>
                <a:gd name="T16" fmla="*/ 125 w 125"/>
                <a:gd name="T17" fmla="*/ 248 h 310"/>
                <a:gd name="T18" fmla="*/ 123 w 125"/>
                <a:gd name="T19" fmla="*/ 265 h 310"/>
                <a:gd name="T20" fmla="*/ 117 w 125"/>
                <a:gd name="T21" fmla="*/ 280 h 310"/>
                <a:gd name="T22" fmla="*/ 107 w 125"/>
                <a:gd name="T23" fmla="*/ 293 h 310"/>
                <a:gd name="T24" fmla="*/ 94 w 125"/>
                <a:gd name="T25" fmla="*/ 302 h 310"/>
                <a:gd name="T26" fmla="*/ 79 w 125"/>
                <a:gd name="T27" fmla="*/ 308 h 310"/>
                <a:gd name="T28" fmla="*/ 62 w 125"/>
                <a:gd name="T29" fmla="*/ 310 h 310"/>
                <a:gd name="T30" fmla="*/ 46 w 125"/>
                <a:gd name="T31" fmla="*/ 308 h 310"/>
                <a:gd name="T32" fmla="*/ 31 w 125"/>
                <a:gd name="T33" fmla="*/ 302 h 310"/>
                <a:gd name="T34" fmla="*/ 18 w 125"/>
                <a:gd name="T35" fmla="*/ 293 h 310"/>
                <a:gd name="T36" fmla="*/ 8 w 125"/>
                <a:gd name="T37" fmla="*/ 280 h 310"/>
                <a:gd name="T38" fmla="*/ 2 w 125"/>
                <a:gd name="T39" fmla="*/ 265 h 310"/>
                <a:gd name="T40" fmla="*/ 0 w 125"/>
                <a:gd name="T41" fmla="*/ 248 h 310"/>
                <a:gd name="T42" fmla="*/ 0 w 125"/>
                <a:gd name="T43" fmla="*/ 62 h 310"/>
                <a:gd name="T44" fmla="*/ 2 w 125"/>
                <a:gd name="T45" fmla="*/ 45 h 310"/>
                <a:gd name="T46" fmla="*/ 8 w 125"/>
                <a:gd name="T47" fmla="*/ 30 h 310"/>
                <a:gd name="T48" fmla="*/ 18 w 125"/>
                <a:gd name="T49" fmla="*/ 18 h 310"/>
                <a:gd name="T50" fmla="*/ 31 w 125"/>
                <a:gd name="T51" fmla="*/ 8 h 310"/>
                <a:gd name="T52" fmla="*/ 46 w 125"/>
                <a:gd name="T53" fmla="*/ 2 h 310"/>
                <a:gd name="T54" fmla="*/ 62 w 125"/>
                <a:gd name="T55"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310">
                  <a:moveTo>
                    <a:pt x="62" y="0"/>
                  </a:moveTo>
                  <a:lnTo>
                    <a:pt x="62" y="0"/>
                  </a:lnTo>
                  <a:lnTo>
                    <a:pt x="79" y="2"/>
                  </a:lnTo>
                  <a:lnTo>
                    <a:pt x="94" y="8"/>
                  </a:lnTo>
                  <a:lnTo>
                    <a:pt x="107" y="18"/>
                  </a:lnTo>
                  <a:lnTo>
                    <a:pt x="117" y="30"/>
                  </a:lnTo>
                  <a:lnTo>
                    <a:pt x="123" y="45"/>
                  </a:lnTo>
                  <a:lnTo>
                    <a:pt x="125" y="62"/>
                  </a:lnTo>
                  <a:lnTo>
                    <a:pt x="125" y="248"/>
                  </a:lnTo>
                  <a:lnTo>
                    <a:pt x="123" y="265"/>
                  </a:lnTo>
                  <a:lnTo>
                    <a:pt x="117" y="280"/>
                  </a:lnTo>
                  <a:lnTo>
                    <a:pt x="107" y="293"/>
                  </a:lnTo>
                  <a:lnTo>
                    <a:pt x="94" y="302"/>
                  </a:lnTo>
                  <a:lnTo>
                    <a:pt x="79" y="308"/>
                  </a:lnTo>
                  <a:lnTo>
                    <a:pt x="62" y="310"/>
                  </a:lnTo>
                  <a:lnTo>
                    <a:pt x="46" y="308"/>
                  </a:lnTo>
                  <a:lnTo>
                    <a:pt x="31" y="302"/>
                  </a:lnTo>
                  <a:lnTo>
                    <a:pt x="18" y="293"/>
                  </a:lnTo>
                  <a:lnTo>
                    <a:pt x="8" y="280"/>
                  </a:lnTo>
                  <a:lnTo>
                    <a:pt x="2" y="265"/>
                  </a:lnTo>
                  <a:lnTo>
                    <a:pt x="0" y="248"/>
                  </a:lnTo>
                  <a:lnTo>
                    <a:pt x="0" y="62"/>
                  </a:lnTo>
                  <a:lnTo>
                    <a:pt x="2" y="45"/>
                  </a:lnTo>
                  <a:lnTo>
                    <a:pt x="8" y="30"/>
                  </a:lnTo>
                  <a:lnTo>
                    <a:pt x="18" y="18"/>
                  </a:lnTo>
                  <a:lnTo>
                    <a:pt x="31" y="8"/>
                  </a:lnTo>
                  <a:lnTo>
                    <a:pt x="46" y="2"/>
                  </a:lnTo>
                  <a:lnTo>
                    <a:pt x="6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5" name="Freeform 41"/>
            <p:cNvSpPr>
              <a:spLocks/>
            </p:cNvSpPr>
            <p:nvPr/>
          </p:nvSpPr>
          <p:spPr bwMode="auto">
            <a:xfrm>
              <a:off x="8388351" y="1803400"/>
              <a:ext cx="49213" cy="65088"/>
            </a:xfrm>
            <a:custGeom>
              <a:avLst/>
              <a:gdLst>
                <a:gd name="T0" fmla="*/ 62 w 219"/>
                <a:gd name="T1" fmla="*/ 0 h 287"/>
                <a:gd name="T2" fmla="*/ 79 w 219"/>
                <a:gd name="T3" fmla="*/ 2 h 287"/>
                <a:gd name="T4" fmla="*/ 93 w 219"/>
                <a:gd name="T5" fmla="*/ 8 h 287"/>
                <a:gd name="T6" fmla="*/ 107 w 219"/>
                <a:gd name="T7" fmla="*/ 18 h 287"/>
                <a:gd name="T8" fmla="*/ 117 w 219"/>
                <a:gd name="T9" fmla="*/ 32 h 287"/>
                <a:gd name="T10" fmla="*/ 211 w 219"/>
                <a:gd name="T11" fmla="*/ 193 h 287"/>
                <a:gd name="T12" fmla="*/ 217 w 219"/>
                <a:gd name="T13" fmla="*/ 209 h 287"/>
                <a:gd name="T14" fmla="*/ 219 w 219"/>
                <a:gd name="T15" fmla="*/ 225 h 287"/>
                <a:gd name="T16" fmla="*/ 217 w 219"/>
                <a:gd name="T17" fmla="*/ 240 h 287"/>
                <a:gd name="T18" fmla="*/ 211 w 219"/>
                <a:gd name="T19" fmla="*/ 256 h 287"/>
                <a:gd name="T20" fmla="*/ 202 w 219"/>
                <a:gd name="T21" fmla="*/ 269 h 287"/>
                <a:gd name="T22" fmla="*/ 189 w 219"/>
                <a:gd name="T23" fmla="*/ 279 h 287"/>
                <a:gd name="T24" fmla="*/ 173 w 219"/>
                <a:gd name="T25" fmla="*/ 285 h 287"/>
                <a:gd name="T26" fmla="*/ 157 w 219"/>
                <a:gd name="T27" fmla="*/ 287 h 287"/>
                <a:gd name="T28" fmla="*/ 140 w 219"/>
                <a:gd name="T29" fmla="*/ 285 h 287"/>
                <a:gd name="T30" fmla="*/ 126 w 219"/>
                <a:gd name="T31" fmla="*/ 279 h 287"/>
                <a:gd name="T32" fmla="*/ 113 w 219"/>
                <a:gd name="T33" fmla="*/ 269 h 287"/>
                <a:gd name="T34" fmla="*/ 102 w 219"/>
                <a:gd name="T35" fmla="*/ 256 h 287"/>
                <a:gd name="T36" fmla="*/ 8 w 219"/>
                <a:gd name="T37" fmla="*/ 94 h 287"/>
                <a:gd name="T38" fmla="*/ 2 w 219"/>
                <a:gd name="T39" fmla="*/ 78 h 287"/>
                <a:gd name="T40" fmla="*/ 0 w 219"/>
                <a:gd name="T41" fmla="*/ 62 h 287"/>
                <a:gd name="T42" fmla="*/ 2 w 219"/>
                <a:gd name="T43" fmla="*/ 47 h 287"/>
                <a:gd name="T44" fmla="*/ 8 w 219"/>
                <a:gd name="T45" fmla="*/ 32 h 287"/>
                <a:gd name="T46" fmla="*/ 18 w 219"/>
                <a:gd name="T47" fmla="*/ 19 h 287"/>
                <a:gd name="T48" fmla="*/ 31 w 219"/>
                <a:gd name="T49" fmla="*/ 9 h 287"/>
                <a:gd name="T50" fmla="*/ 47 w 219"/>
                <a:gd name="T51" fmla="*/ 2 h 287"/>
                <a:gd name="T52" fmla="*/ 62 w 219"/>
                <a:gd name="T53"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9" h="287">
                  <a:moveTo>
                    <a:pt x="62" y="0"/>
                  </a:moveTo>
                  <a:lnTo>
                    <a:pt x="79" y="2"/>
                  </a:lnTo>
                  <a:lnTo>
                    <a:pt x="93" y="8"/>
                  </a:lnTo>
                  <a:lnTo>
                    <a:pt x="107" y="18"/>
                  </a:lnTo>
                  <a:lnTo>
                    <a:pt x="117" y="32"/>
                  </a:lnTo>
                  <a:lnTo>
                    <a:pt x="211" y="193"/>
                  </a:lnTo>
                  <a:lnTo>
                    <a:pt x="217" y="209"/>
                  </a:lnTo>
                  <a:lnTo>
                    <a:pt x="219" y="225"/>
                  </a:lnTo>
                  <a:lnTo>
                    <a:pt x="217" y="240"/>
                  </a:lnTo>
                  <a:lnTo>
                    <a:pt x="211" y="256"/>
                  </a:lnTo>
                  <a:lnTo>
                    <a:pt x="202" y="269"/>
                  </a:lnTo>
                  <a:lnTo>
                    <a:pt x="189" y="279"/>
                  </a:lnTo>
                  <a:lnTo>
                    <a:pt x="173" y="285"/>
                  </a:lnTo>
                  <a:lnTo>
                    <a:pt x="157" y="287"/>
                  </a:lnTo>
                  <a:lnTo>
                    <a:pt x="140" y="285"/>
                  </a:lnTo>
                  <a:lnTo>
                    <a:pt x="126" y="279"/>
                  </a:lnTo>
                  <a:lnTo>
                    <a:pt x="113" y="269"/>
                  </a:lnTo>
                  <a:lnTo>
                    <a:pt x="102" y="256"/>
                  </a:lnTo>
                  <a:lnTo>
                    <a:pt x="8" y="94"/>
                  </a:lnTo>
                  <a:lnTo>
                    <a:pt x="2" y="78"/>
                  </a:lnTo>
                  <a:lnTo>
                    <a:pt x="0" y="62"/>
                  </a:lnTo>
                  <a:lnTo>
                    <a:pt x="2" y="47"/>
                  </a:lnTo>
                  <a:lnTo>
                    <a:pt x="8" y="32"/>
                  </a:lnTo>
                  <a:lnTo>
                    <a:pt x="18" y="19"/>
                  </a:lnTo>
                  <a:lnTo>
                    <a:pt x="31" y="9"/>
                  </a:lnTo>
                  <a:lnTo>
                    <a:pt x="47" y="2"/>
                  </a:lnTo>
                  <a:lnTo>
                    <a:pt x="6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6" name="Freeform 42"/>
            <p:cNvSpPr>
              <a:spLocks/>
            </p:cNvSpPr>
            <p:nvPr/>
          </p:nvSpPr>
          <p:spPr bwMode="auto">
            <a:xfrm>
              <a:off x="8270876" y="1919288"/>
              <a:ext cx="65088" cy="49213"/>
            </a:xfrm>
            <a:custGeom>
              <a:avLst/>
              <a:gdLst>
                <a:gd name="T0" fmla="*/ 62 w 288"/>
                <a:gd name="T1" fmla="*/ 0 h 218"/>
                <a:gd name="T2" fmla="*/ 78 w 288"/>
                <a:gd name="T3" fmla="*/ 2 h 218"/>
                <a:gd name="T4" fmla="*/ 94 w 288"/>
                <a:gd name="T5" fmla="*/ 8 h 218"/>
                <a:gd name="T6" fmla="*/ 257 w 288"/>
                <a:gd name="T7" fmla="*/ 101 h 218"/>
                <a:gd name="T8" fmla="*/ 271 w 288"/>
                <a:gd name="T9" fmla="*/ 112 h 218"/>
                <a:gd name="T10" fmla="*/ 280 w 288"/>
                <a:gd name="T11" fmla="*/ 124 h 218"/>
                <a:gd name="T12" fmla="*/ 286 w 288"/>
                <a:gd name="T13" fmla="*/ 140 h 218"/>
                <a:gd name="T14" fmla="*/ 288 w 288"/>
                <a:gd name="T15" fmla="*/ 155 h 218"/>
                <a:gd name="T16" fmla="*/ 286 w 288"/>
                <a:gd name="T17" fmla="*/ 171 h 218"/>
                <a:gd name="T18" fmla="*/ 280 w 288"/>
                <a:gd name="T19" fmla="*/ 186 h 218"/>
                <a:gd name="T20" fmla="*/ 270 w 288"/>
                <a:gd name="T21" fmla="*/ 200 h 218"/>
                <a:gd name="T22" fmla="*/ 256 w 288"/>
                <a:gd name="T23" fmla="*/ 210 h 218"/>
                <a:gd name="T24" fmla="*/ 241 w 288"/>
                <a:gd name="T25" fmla="*/ 216 h 218"/>
                <a:gd name="T26" fmla="*/ 226 w 288"/>
                <a:gd name="T27" fmla="*/ 218 h 218"/>
                <a:gd name="T28" fmla="*/ 209 w 288"/>
                <a:gd name="T29" fmla="*/ 216 h 218"/>
                <a:gd name="T30" fmla="*/ 194 w 288"/>
                <a:gd name="T31" fmla="*/ 209 h 218"/>
                <a:gd name="T32" fmla="*/ 31 w 288"/>
                <a:gd name="T33" fmla="*/ 116 h 218"/>
                <a:gd name="T34" fmla="*/ 17 w 288"/>
                <a:gd name="T35" fmla="*/ 106 h 218"/>
                <a:gd name="T36" fmla="*/ 8 w 288"/>
                <a:gd name="T37" fmla="*/ 93 h 218"/>
                <a:gd name="T38" fmla="*/ 2 w 288"/>
                <a:gd name="T39" fmla="*/ 79 h 218"/>
                <a:gd name="T40" fmla="*/ 0 w 288"/>
                <a:gd name="T41" fmla="*/ 62 h 218"/>
                <a:gd name="T42" fmla="*/ 2 w 288"/>
                <a:gd name="T43" fmla="*/ 46 h 218"/>
                <a:gd name="T44" fmla="*/ 8 w 288"/>
                <a:gd name="T45" fmla="*/ 31 h 218"/>
                <a:gd name="T46" fmla="*/ 18 w 288"/>
                <a:gd name="T47" fmla="*/ 17 h 218"/>
                <a:gd name="T48" fmla="*/ 32 w 288"/>
                <a:gd name="T49" fmla="*/ 8 h 218"/>
                <a:gd name="T50" fmla="*/ 46 w 288"/>
                <a:gd name="T51" fmla="*/ 2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8" y="2"/>
                  </a:lnTo>
                  <a:lnTo>
                    <a:pt x="94" y="8"/>
                  </a:lnTo>
                  <a:lnTo>
                    <a:pt x="257" y="101"/>
                  </a:lnTo>
                  <a:lnTo>
                    <a:pt x="271" y="112"/>
                  </a:lnTo>
                  <a:lnTo>
                    <a:pt x="280" y="124"/>
                  </a:lnTo>
                  <a:lnTo>
                    <a:pt x="286" y="140"/>
                  </a:lnTo>
                  <a:lnTo>
                    <a:pt x="288" y="155"/>
                  </a:lnTo>
                  <a:lnTo>
                    <a:pt x="286" y="171"/>
                  </a:lnTo>
                  <a:lnTo>
                    <a:pt x="280" y="186"/>
                  </a:lnTo>
                  <a:lnTo>
                    <a:pt x="270" y="200"/>
                  </a:lnTo>
                  <a:lnTo>
                    <a:pt x="256" y="210"/>
                  </a:lnTo>
                  <a:lnTo>
                    <a:pt x="241" y="216"/>
                  </a:lnTo>
                  <a:lnTo>
                    <a:pt x="226" y="218"/>
                  </a:lnTo>
                  <a:lnTo>
                    <a:pt x="209" y="216"/>
                  </a:lnTo>
                  <a:lnTo>
                    <a:pt x="194" y="209"/>
                  </a:lnTo>
                  <a:lnTo>
                    <a:pt x="31" y="116"/>
                  </a:lnTo>
                  <a:lnTo>
                    <a:pt x="17" y="106"/>
                  </a:lnTo>
                  <a:lnTo>
                    <a:pt x="8" y="93"/>
                  </a:lnTo>
                  <a:lnTo>
                    <a:pt x="2" y="79"/>
                  </a:lnTo>
                  <a:lnTo>
                    <a:pt x="0" y="62"/>
                  </a:lnTo>
                  <a:lnTo>
                    <a:pt x="2" y="46"/>
                  </a:lnTo>
                  <a:lnTo>
                    <a:pt x="8" y="31"/>
                  </a:lnTo>
                  <a:lnTo>
                    <a:pt x="18" y="17"/>
                  </a:lnTo>
                  <a:lnTo>
                    <a:pt x="32" y="8"/>
                  </a:lnTo>
                  <a:lnTo>
                    <a:pt x="46" y="2"/>
                  </a:lnTo>
                  <a:lnTo>
                    <a:pt x="6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7" name="Freeform 43"/>
            <p:cNvSpPr>
              <a:spLocks/>
            </p:cNvSpPr>
            <p:nvPr/>
          </p:nvSpPr>
          <p:spPr bwMode="auto">
            <a:xfrm>
              <a:off x="8228013" y="2078038"/>
              <a:ext cx="71438" cy="28575"/>
            </a:xfrm>
            <a:custGeom>
              <a:avLst/>
              <a:gdLst>
                <a:gd name="T0" fmla="*/ 63 w 314"/>
                <a:gd name="T1" fmla="*/ 0 h 125"/>
                <a:gd name="T2" fmla="*/ 251 w 314"/>
                <a:gd name="T3" fmla="*/ 0 h 125"/>
                <a:gd name="T4" fmla="*/ 268 w 314"/>
                <a:gd name="T5" fmla="*/ 3 h 125"/>
                <a:gd name="T6" fmla="*/ 283 w 314"/>
                <a:gd name="T7" fmla="*/ 9 h 125"/>
                <a:gd name="T8" fmla="*/ 295 w 314"/>
                <a:gd name="T9" fmla="*/ 18 h 125"/>
                <a:gd name="T10" fmla="*/ 306 w 314"/>
                <a:gd name="T11" fmla="*/ 31 h 125"/>
                <a:gd name="T12" fmla="*/ 312 w 314"/>
                <a:gd name="T13" fmla="*/ 45 h 125"/>
                <a:gd name="T14" fmla="*/ 314 w 314"/>
                <a:gd name="T15" fmla="*/ 63 h 125"/>
                <a:gd name="T16" fmla="*/ 312 w 314"/>
                <a:gd name="T17" fmla="*/ 79 h 125"/>
                <a:gd name="T18" fmla="*/ 306 w 314"/>
                <a:gd name="T19" fmla="*/ 93 h 125"/>
                <a:gd name="T20" fmla="*/ 295 w 314"/>
                <a:gd name="T21" fmla="*/ 107 h 125"/>
                <a:gd name="T22" fmla="*/ 283 w 314"/>
                <a:gd name="T23" fmla="*/ 116 h 125"/>
                <a:gd name="T24" fmla="*/ 268 w 314"/>
                <a:gd name="T25" fmla="*/ 123 h 125"/>
                <a:gd name="T26" fmla="*/ 251 w 314"/>
                <a:gd name="T27" fmla="*/ 125 h 125"/>
                <a:gd name="T28" fmla="*/ 63 w 314"/>
                <a:gd name="T29" fmla="*/ 125 h 125"/>
                <a:gd name="T30" fmla="*/ 46 w 314"/>
                <a:gd name="T31" fmla="*/ 123 h 125"/>
                <a:gd name="T32" fmla="*/ 32 w 314"/>
                <a:gd name="T33" fmla="*/ 116 h 125"/>
                <a:gd name="T34" fmla="*/ 18 w 314"/>
                <a:gd name="T35" fmla="*/ 107 h 125"/>
                <a:gd name="T36" fmla="*/ 9 w 314"/>
                <a:gd name="T37" fmla="*/ 93 h 125"/>
                <a:gd name="T38" fmla="*/ 2 w 314"/>
                <a:gd name="T39" fmla="*/ 79 h 125"/>
                <a:gd name="T40" fmla="*/ 0 w 314"/>
                <a:gd name="T41" fmla="*/ 63 h 125"/>
                <a:gd name="T42" fmla="*/ 2 w 314"/>
                <a:gd name="T43" fmla="*/ 45 h 125"/>
                <a:gd name="T44" fmla="*/ 9 w 314"/>
                <a:gd name="T45" fmla="*/ 31 h 125"/>
                <a:gd name="T46" fmla="*/ 18 w 314"/>
                <a:gd name="T47" fmla="*/ 18 h 125"/>
                <a:gd name="T48" fmla="*/ 32 w 314"/>
                <a:gd name="T49" fmla="*/ 9 h 125"/>
                <a:gd name="T50" fmla="*/ 46 w 314"/>
                <a:gd name="T51" fmla="*/ 3 h 125"/>
                <a:gd name="T52" fmla="*/ 63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3" y="0"/>
                  </a:moveTo>
                  <a:lnTo>
                    <a:pt x="251" y="0"/>
                  </a:lnTo>
                  <a:lnTo>
                    <a:pt x="268" y="3"/>
                  </a:lnTo>
                  <a:lnTo>
                    <a:pt x="283" y="9"/>
                  </a:lnTo>
                  <a:lnTo>
                    <a:pt x="295" y="18"/>
                  </a:lnTo>
                  <a:lnTo>
                    <a:pt x="306" y="31"/>
                  </a:lnTo>
                  <a:lnTo>
                    <a:pt x="312" y="45"/>
                  </a:lnTo>
                  <a:lnTo>
                    <a:pt x="314" y="63"/>
                  </a:lnTo>
                  <a:lnTo>
                    <a:pt x="312" y="79"/>
                  </a:lnTo>
                  <a:lnTo>
                    <a:pt x="306" y="93"/>
                  </a:lnTo>
                  <a:lnTo>
                    <a:pt x="295" y="107"/>
                  </a:lnTo>
                  <a:lnTo>
                    <a:pt x="283" y="116"/>
                  </a:lnTo>
                  <a:lnTo>
                    <a:pt x="268" y="123"/>
                  </a:lnTo>
                  <a:lnTo>
                    <a:pt x="251" y="125"/>
                  </a:lnTo>
                  <a:lnTo>
                    <a:pt x="63" y="125"/>
                  </a:lnTo>
                  <a:lnTo>
                    <a:pt x="46" y="123"/>
                  </a:lnTo>
                  <a:lnTo>
                    <a:pt x="32" y="116"/>
                  </a:lnTo>
                  <a:lnTo>
                    <a:pt x="18" y="107"/>
                  </a:lnTo>
                  <a:lnTo>
                    <a:pt x="9" y="93"/>
                  </a:lnTo>
                  <a:lnTo>
                    <a:pt x="2" y="79"/>
                  </a:lnTo>
                  <a:lnTo>
                    <a:pt x="0" y="63"/>
                  </a:lnTo>
                  <a:lnTo>
                    <a:pt x="2" y="45"/>
                  </a:lnTo>
                  <a:lnTo>
                    <a:pt x="9" y="31"/>
                  </a:lnTo>
                  <a:lnTo>
                    <a:pt x="18" y="18"/>
                  </a:lnTo>
                  <a:lnTo>
                    <a:pt x="32" y="9"/>
                  </a:lnTo>
                  <a:lnTo>
                    <a:pt x="46" y="3"/>
                  </a:lnTo>
                  <a:lnTo>
                    <a:pt x="6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8" name="Freeform 44"/>
            <p:cNvSpPr>
              <a:spLocks/>
            </p:cNvSpPr>
            <p:nvPr/>
          </p:nvSpPr>
          <p:spPr bwMode="auto">
            <a:xfrm>
              <a:off x="8270876" y="2216150"/>
              <a:ext cx="65088" cy="49213"/>
            </a:xfrm>
            <a:custGeom>
              <a:avLst/>
              <a:gdLst>
                <a:gd name="T0" fmla="*/ 226 w 288"/>
                <a:gd name="T1" fmla="*/ 0 h 218"/>
                <a:gd name="T2" fmla="*/ 242 w 288"/>
                <a:gd name="T3" fmla="*/ 3 h 218"/>
                <a:gd name="T4" fmla="*/ 256 w 288"/>
                <a:gd name="T5" fmla="*/ 8 h 218"/>
                <a:gd name="T6" fmla="*/ 270 w 288"/>
                <a:gd name="T7" fmla="*/ 18 h 218"/>
                <a:gd name="T8" fmla="*/ 280 w 288"/>
                <a:gd name="T9" fmla="*/ 31 h 218"/>
                <a:gd name="T10" fmla="*/ 286 w 288"/>
                <a:gd name="T11" fmla="*/ 46 h 218"/>
                <a:gd name="T12" fmla="*/ 288 w 288"/>
                <a:gd name="T13" fmla="*/ 63 h 218"/>
                <a:gd name="T14" fmla="*/ 286 w 288"/>
                <a:gd name="T15" fmla="*/ 78 h 218"/>
                <a:gd name="T16" fmla="*/ 280 w 288"/>
                <a:gd name="T17" fmla="*/ 93 h 218"/>
                <a:gd name="T18" fmla="*/ 270 w 288"/>
                <a:gd name="T19" fmla="*/ 106 h 218"/>
                <a:gd name="T20" fmla="*/ 257 w 288"/>
                <a:gd name="T21" fmla="*/ 117 h 218"/>
                <a:gd name="T22" fmla="*/ 94 w 288"/>
                <a:gd name="T23" fmla="*/ 209 h 218"/>
                <a:gd name="T24" fmla="*/ 79 w 288"/>
                <a:gd name="T25" fmla="*/ 215 h 218"/>
                <a:gd name="T26" fmla="*/ 62 w 288"/>
                <a:gd name="T27" fmla="*/ 218 h 218"/>
                <a:gd name="T28" fmla="*/ 46 w 288"/>
                <a:gd name="T29" fmla="*/ 215 h 218"/>
                <a:gd name="T30" fmla="*/ 32 w 288"/>
                <a:gd name="T31" fmla="*/ 210 h 218"/>
                <a:gd name="T32" fmla="*/ 18 w 288"/>
                <a:gd name="T33" fmla="*/ 200 h 218"/>
                <a:gd name="T34" fmla="*/ 8 w 288"/>
                <a:gd name="T35" fmla="*/ 187 h 218"/>
                <a:gd name="T36" fmla="*/ 2 w 288"/>
                <a:gd name="T37" fmla="*/ 172 h 218"/>
                <a:gd name="T38" fmla="*/ 0 w 288"/>
                <a:gd name="T39" fmla="*/ 155 h 218"/>
                <a:gd name="T40" fmla="*/ 2 w 288"/>
                <a:gd name="T41" fmla="*/ 140 h 218"/>
                <a:gd name="T42" fmla="*/ 8 w 288"/>
                <a:gd name="T43" fmla="*/ 125 h 218"/>
                <a:gd name="T44" fmla="*/ 17 w 288"/>
                <a:gd name="T45" fmla="*/ 113 h 218"/>
                <a:gd name="T46" fmla="*/ 31 w 288"/>
                <a:gd name="T47" fmla="*/ 102 h 218"/>
                <a:gd name="T48" fmla="*/ 194 w 288"/>
                <a:gd name="T49" fmla="*/ 9 h 218"/>
                <a:gd name="T50" fmla="*/ 210 w 288"/>
                <a:gd name="T51" fmla="*/ 2 h 218"/>
                <a:gd name="T52" fmla="*/ 226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6" y="0"/>
                  </a:moveTo>
                  <a:lnTo>
                    <a:pt x="242" y="3"/>
                  </a:lnTo>
                  <a:lnTo>
                    <a:pt x="256" y="8"/>
                  </a:lnTo>
                  <a:lnTo>
                    <a:pt x="270" y="18"/>
                  </a:lnTo>
                  <a:lnTo>
                    <a:pt x="280" y="31"/>
                  </a:lnTo>
                  <a:lnTo>
                    <a:pt x="286" y="46"/>
                  </a:lnTo>
                  <a:lnTo>
                    <a:pt x="288" y="63"/>
                  </a:lnTo>
                  <a:lnTo>
                    <a:pt x="286" y="78"/>
                  </a:lnTo>
                  <a:lnTo>
                    <a:pt x="280" y="93"/>
                  </a:lnTo>
                  <a:lnTo>
                    <a:pt x="270" y="106"/>
                  </a:lnTo>
                  <a:lnTo>
                    <a:pt x="257" y="117"/>
                  </a:lnTo>
                  <a:lnTo>
                    <a:pt x="94" y="209"/>
                  </a:lnTo>
                  <a:lnTo>
                    <a:pt x="79" y="215"/>
                  </a:lnTo>
                  <a:lnTo>
                    <a:pt x="62" y="218"/>
                  </a:lnTo>
                  <a:lnTo>
                    <a:pt x="46" y="215"/>
                  </a:lnTo>
                  <a:lnTo>
                    <a:pt x="32" y="210"/>
                  </a:lnTo>
                  <a:lnTo>
                    <a:pt x="18" y="200"/>
                  </a:lnTo>
                  <a:lnTo>
                    <a:pt x="8" y="187"/>
                  </a:lnTo>
                  <a:lnTo>
                    <a:pt x="2" y="172"/>
                  </a:lnTo>
                  <a:lnTo>
                    <a:pt x="0" y="155"/>
                  </a:lnTo>
                  <a:lnTo>
                    <a:pt x="2" y="140"/>
                  </a:lnTo>
                  <a:lnTo>
                    <a:pt x="8" y="125"/>
                  </a:lnTo>
                  <a:lnTo>
                    <a:pt x="17" y="113"/>
                  </a:lnTo>
                  <a:lnTo>
                    <a:pt x="31" y="102"/>
                  </a:lnTo>
                  <a:lnTo>
                    <a:pt x="194" y="9"/>
                  </a:lnTo>
                  <a:lnTo>
                    <a:pt x="210" y="2"/>
                  </a:lnTo>
                  <a:lnTo>
                    <a:pt x="226"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59" name="Freeform 45"/>
            <p:cNvSpPr>
              <a:spLocks/>
            </p:cNvSpPr>
            <p:nvPr/>
          </p:nvSpPr>
          <p:spPr bwMode="auto">
            <a:xfrm>
              <a:off x="8788401" y="2216150"/>
              <a:ext cx="66675" cy="49213"/>
            </a:xfrm>
            <a:custGeom>
              <a:avLst/>
              <a:gdLst>
                <a:gd name="T0" fmla="*/ 62 w 288"/>
                <a:gd name="T1" fmla="*/ 0 h 218"/>
                <a:gd name="T2" fmla="*/ 79 w 288"/>
                <a:gd name="T3" fmla="*/ 2 h 218"/>
                <a:gd name="T4" fmla="*/ 94 w 288"/>
                <a:gd name="T5" fmla="*/ 9 h 218"/>
                <a:gd name="T6" fmla="*/ 257 w 288"/>
                <a:gd name="T7" fmla="*/ 102 h 218"/>
                <a:gd name="T8" fmla="*/ 271 w 288"/>
                <a:gd name="T9" fmla="*/ 113 h 218"/>
                <a:gd name="T10" fmla="*/ 280 w 288"/>
                <a:gd name="T11" fmla="*/ 125 h 218"/>
                <a:gd name="T12" fmla="*/ 286 w 288"/>
                <a:gd name="T13" fmla="*/ 140 h 218"/>
                <a:gd name="T14" fmla="*/ 288 w 288"/>
                <a:gd name="T15" fmla="*/ 155 h 218"/>
                <a:gd name="T16" fmla="*/ 286 w 288"/>
                <a:gd name="T17" fmla="*/ 172 h 218"/>
                <a:gd name="T18" fmla="*/ 280 w 288"/>
                <a:gd name="T19" fmla="*/ 187 h 218"/>
                <a:gd name="T20" fmla="*/ 270 w 288"/>
                <a:gd name="T21" fmla="*/ 200 h 218"/>
                <a:gd name="T22" fmla="*/ 256 w 288"/>
                <a:gd name="T23" fmla="*/ 210 h 218"/>
                <a:gd name="T24" fmla="*/ 242 w 288"/>
                <a:gd name="T25" fmla="*/ 215 h 218"/>
                <a:gd name="T26" fmla="*/ 225 w 288"/>
                <a:gd name="T27" fmla="*/ 218 h 218"/>
                <a:gd name="T28" fmla="*/ 209 w 288"/>
                <a:gd name="T29" fmla="*/ 215 h 218"/>
                <a:gd name="T30" fmla="*/ 194 w 288"/>
                <a:gd name="T31" fmla="*/ 209 h 218"/>
                <a:gd name="T32" fmla="*/ 30 w 288"/>
                <a:gd name="T33" fmla="*/ 117 h 218"/>
                <a:gd name="T34" fmla="*/ 18 w 288"/>
                <a:gd name="T35" fmla="*/ 106 h 218"/>
                <a:gd name="T36" fmla="*/ 8 w 288"/>
                <a:gd name="T37" fmla="*/ 93 h 218"/>
                <a:gd name="T38" fmla="*/ 2 w 288"/>
                <a:gd name="T39" fmla="*/ 78 h 218"/>
                <a:gd name="T40" fmla="*/ 0 w 288"/>
                <a:gd name="T41" fmla="*/ 63 h 218"/>
                <a:gd name="T42" fmla="*/ 2 w 288"/>
                <a:gd name="T43" fmla="*/ 46 h 218"/>
                <a:gd name="T44" fmla="*/ 8 w 288"/>
                <a:gd name="T45" fmla="*/ 31 h 218"/>
                <a:gd name="T46" fmla="*/ 18 w 288"/>
                <a:gd name="T47" fmla="*/ 18 h 218"/>
                <a:gd name="T48" fmla="*/ 32 w 288"/>
                <a:gd name="T49" fmla="*/ 8 h 218"/>
                <a:gd name="T50" fmla="*/ 46 w 288"/>
                <a:gd name="T51" fmla="*/ 3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9" y="2"/>
                  </a:lnTo>
                  <a:lnTo>
                    <a:pt x="94" y="9"/>
                  </a:lnTo>
                  <a:lnTo>
                    <a:pt x="257" y="102"/>
                  </a:lnTo>
                  <a:lnTo>
                    <a:pt x="271" y="113"/>
                  </a:lnTo>
                  <a:lnTo>
                    <a:pt x="280" y="125"/>
                  </a:lnTo>
                  <a:lnTo>
                    <a:pt x="286" y="140"/>
                  </a:lnTo>
                  <a:lnTo>
                    <a:pt x="288" y="155"/>
                  </a:lnTo>
                  <a:lnTo>
                    <a:pt x="286" y="172"/>
                  </a:lnTo>
                  <a:lnTo>
                    <a:pt x="280" y="187"/>
                  </a:lnTo>
                  <a:lnTo>
                    <a:pt x="270" y="200"/>
                  </a:lnTo>
                  <a:lnTo>
                    <a:pt x="256" y="210"/>
                  </a:lnTo>
                  <a:lnTo>
                    <a:pt x="242" y="215"/>
                  </a:lnTo>
                  <a:lnTo>
                    <a:pt x="225" y="218"/>
                  </a:lnTo>
                  <a:lnTo>
                    <a:pt x="209" y="215"/>
                  </a:lnTo>
                  <a:lnTo>
                    <a:pt x="194" y="209"/>
                  </a:lnTo>
                  <a:lnTo>
                    <a:pt x="30" y="117"/>
                  </a:lnTo>
                  <a:lnTo>
                    <a:pt x="18" y="106"/>
                  </a:lnTo>
                  <a:lnTo>
                    <a:pt x="8" y="93"/>
                  </a:lnTo>
                  <a:lnTo>
                    <a:pt x="2" y="78"/>
                  </a:lnTo>
                  <a:lnTo>
                    <a:pt x="0" y="63"/>
                  </a:lnTo>
                  <a:lnTo>
                    <a:pt x="2" y="46"/>
                  </a:lnTo>
                  <a:lnTo>
                    <a:pt x="8" y="31"/>
                  </a:lnTo>
                  <a:lnTo>
                    <a:pt x="18" y="18"/>
                  </a:lnTo>
                  <a:lnTo>
                    <a:pt x="32" y="8"/>
                  </a:lnTo>
                  <a:lnTo>
                    <a:pt x="46" y="3"/>
                  </a:lnTo>
                  <a:lnTo>
                    <a:pt x="6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0" name="Freeform 46"/>
            <p:cNvSpPr>
              <a:spLocks/>
            </p:cNvSpPr>
            <p:nvPr/>
          </p:nvSpPr>
          <p:spPr bwMode="auto">
            <a:xfrm>
              <a:off x="8826501" y="2078038"/>
              <a:ext cx="71438" cy="28575"/>
            </a:xfrm>
            <a:custGeom>
              <a:avLst/>
              <a:gdLst>
                <a:gd name="T0" fmla="*/ 62 w 314"/>
                <a:gd name="T1" fmla="*/ 0 h 125"/>
                <a:gd name="T2" fmla="*/ 251 w 314"/>
                <a:gd name="T3" fmla="*/ 0 h 125"/>
                <a:gd name="T4" fmla="*/ 268 w 314"/>
                <a:gd name="T5" fmla="*/ 3 h 125"/>
                <a:gd name="T6" fmla="*/ 283 w 314"/>
                <a:gd name="T7" fmla="*/ 9 h 125"/>
                <a:gd name="T8" fmla="*/ 295 w 314"/>
                <a:gd name="T9" fmla="*/ 18 h 125"/>
                <a:gd name="T10" fmla="*/ 305 w 314"/>
                <a:gd name="T11" fmla="*/ 31 h 125"/>
                <a:gd name="T12" fmla="*/ 312 w 314"/>
                <a:gd name="T13" fmla="*/ 45 h 125"/>
                <a:gd name="T14" fmla="*/ 314 w 314"/>
                <a:gd name="T15" fmla="*/ 63 h 125"/>
                <a:gd name="T16" fmla="*/ 312 w 314"/>
                <a:gd name="T17" fmla="*/ 79 h 125"/>
                <a:gd name="T18" fmla="*/ 305 w 314"/>
                <a:gd name="T19" fmla="*/ 93 h 125"/>
                <a:gd name="T20" fmla="*/ 295 w 314"/>
                <a:gd name="T21" fmla="*/ 107 h 125"/>
                <a:gd name="T22" fmla="*/ 283 w 314"/>
                <a:gd name="T23" fmla="*/ 116 h 125"/>
                <a:gd name="T24" fmla="*/ 268 w 314"/>
                <a:gd name="T25" fmla="*/ 123 h 125"/>
                <a:gd name="T26" fmla="*/ 251 w 314"/>
                <a:gd name="T27" fmla="*/ 125 h 125"/>
                <a:gd name="T28" fmla="*/ 62 w 314"/>
                <a:gd name="T29" fmla="*/ 125 h 125"/>
                <a:gd name="T30" fmla="*/ 46 w 314"/>
                <a:gd name="T31" fmla="*/ 123 h 125"/>
                <a:gd name="T32" fmla="*/ 31 w 314"/>
                <a:gd name="T33" fmla="*/ 116 h 125"/>
                <a:gd name="T34" fmla="*/ 18 w 314"/>
                <a:gd name="T35" fmla="*/ 107 h 125"/>
                <a:gd name="T36" fmla="*/ 8 w 314"/>
                <a:gd name="T37" fmla="*/ 93 h 125"/>
                <a:gd name="T38" fmla="*/ 2 w 314"/>
                <a:gd name="T39" fmla="*/ 79 h 125"/>
                <a:gd name="T40" fmla="*/ 0 w 314"/>
                <a:gd name="T41" fmla="*/ 63 h 125"/>
                <a:gd name="T42" fmla="*/ 2 w 314"/>
                <a:gd name="T43" fmla="*/ 45 h 125"/>
                <a:gd name="T44" fmla="*/ 8 w 314"/>
                <a:gd name="T45" fmla="*/ 31 h 125"/>
                <a:gd name="T46" fmla="*/ 18 w 314"/>
                <a:gd name="T47" fmla="*/ 18 h 125"/>
                <a:gd name="T48" fmla="*/ 31 w 314"/>
                <a:gd name="T49" fmla="*/ 9 h 125"/>
                <a:gd name="T50" fmla="*/ 46 w 314"/>
                <a:gd name="T51" fmla="*/ 3 h 125"/>
                <a:gd name="T52" fmla="*/ 62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2" y="0"/>
                  </a:moveTo>
                  <a:lnTo>
                    <a:pt x="251" y="0"/>
                  </a:lnTo>
                  <a:lnTo>
                    <a:pt x="268" y="3"/>
                  </a:lnTo>
                  <a:lnTo>
                    <a:pt x="283" y="9"/>
                  </a:lnTo>
                  <a:lnTo>
                    <a:pt x="295" y="18"/>
                  </a:lnTo>
                  <a:lnTo>
                    <a:pt x="305" y="31"/>
                  </a:lnTo>
                  <a:lnTo>
                    <a:pt x="312" y="45"/>
                  </a:lnTo>
                  <a:lnTo>
                    <a:pt x="314" y="63"/>
                  </a:lnTo>
                  <a:lnTo>
                    <a:pt x="312" y="79"/>
                  </a:lnTo>
                  <a:lnTo>
                    <a:pt x="305" y="93"/>
                  </a:lnTo>
                  <a:lnTo>
                    <a:pt x="295" y="107"/>
                  </a:lnTo>
                  <a:lnTo>
                    <a:pt x="283" y="116"/>
                  </a:lnTo>
                  <a:lnTo>
                    <a:pt x="268" y="123"/>
                  </a:lnTo>
                  <a:lnTo>
                    <a:pt x="251" y="125"/>
                  </a:lnTo>
                  <a:lnTo>
                    <a:pt x="62" y="125"/>
                  </a:lnTo>
                  <a:lnTo>
                    <a:pt x="46" y="123"/>
                  </a:lnTo>
                  <a:lnTo>
                    <a:pt x="31" y="116"/>
                  </a:lnTo>
                  <a:lnTo>
                    <a:pt x="18" y="107"/>
                  </a:lnTo>
                  <a:lnTo>
                    <a:pt x="8" y="93"/>
                  </a:lnTo>
                  <a:lnTo>
                    <a:pt x="2" y="79"/>
                  </a:lnTo>
                  <a:lnTo>
                    <a:pt x="0" y="63"/>
                  </a:lnTo>
                  <a:lnTo>
                    <a:pt x="2" y="45"/>
                  </a:lnTo>
                  <a:lnTo>
                    <a:pt x="8" y="31"/>
                  </a:lnTo>
                  <a:lnTo>
                    <a:pt x="18" y="18"/>
                  </a:lnTo>
                  <a:lnTo>
                    <a:pt x="31" y="9"/>
                  </a:lnTo>
                  <a:lnTo>
                    <a:pt x="46" y="3"/>
                  </a:lnTo>
                  <a:lnTo>
                    <a:pt x="6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1" name="Freeform 47"/>
            <p:cNvSpPr>
              <a:spLocks/>
            </p:cNvSpPr>
            <p:nvPr/>
          </p:nvSpPr>
          <p:spPr bwMode="auto">
            <a:xfrm>
              <a:off x="8788401" y="1919288"/>
              <a:ext cx="66675" cy="49213"/>
            </a:xfrm>
            <a:custGeom>
              <a:avLst/>
              <a:gdLst>
                <a:gd name="T0" fmla="*/ 225 w 288"/>
                <a:gd name="T1" fmla="*/ 0 h 218"/>
                <a:gd name="T2" fmla="*/ 242 w 288"/>
                <a:gd name="T3" fmla="*/ 2 h 218"/>
                <a:gd name="T4" fmla="*/ 256 w 288"/>
                <a:gd name="T5" fmla="*/ 8 h 218"/>
                <a:gd name="T6" fmla="*/ 270 w 288"/>
                <a:gd name="T7" fmla="*/ 17 h 218"/>
                <a:gd name="T8" fmla="*/ 280 w 288"/>
                <a:gd name="T9" fmla="*/ 31 h 218"/>
                <a:gd name="T10" fmla="*/ 286 w 288"/>
                <a:gd name="T11" fmla="*/ 46 h 218"/>
                <a:gd name="T12" fmla="*/ 288 w 288"/>
                <a:gd name="T13" fmla="*/ 62 h 218"/>
                <a:gd name="T14" fmla="*/ 286 w 288"/>
                <a:gd name="T15" fmla="*/ 79 h 218"/>
                <a:gd name="T16" fmla="*/ 280 w 288"/>
                <a:gd name="T17" fmla="*/ 93 h 218"/>
                <a:gd name="T18" fmla="*/ 271 w 288"/>
                <a:gd name="T19" fmla="*/ 106 h 218"/>
                <a:gd name="T20" fmla="*/ 257 w 288"/>
                <a:gd name="T21" fmla="*/ 116 h 218"/>
                <a:gd name="T22" fmla="*/ 94 w 288"/>
                <a:gd name="T23" fmla="*/ 209 h 218"/>
                <a:gd name="T24" fmla="*/ 79 w 288"/>
                <a:gd name="T25" fmla="*/ 216 h 218"/>
                <a:gd name="T26" fmla="*/ 62 w 288"/>
                <a:gd name="T27" fmla="*/ 218 h 218"/>
                <a:gd name="T28" fmla="*/ 47 w 288"/>
                <a:gd name="T29" fmla="*/ 216 h 218"/>
                <a:gd name="T30" fmla="*/ 32 w 288"/>
                <a:gd name="T31" fmla="*/ 210 h 218"/>
                <a:gd name="T32" fmla="*/ 18 w 288"/>
                <a:gd name="T33" fmla="*/ 200 h 218"/>
                <a:gd name="T34" fmla="*/ 8 w 288"/>
                <a:gd name="T35" fmla="*/ 186 h 218"/>
                <a:gd name="T36" fmla="*/ 2 w 288"/>
                <a:gd name="T37" fmla="*/ 171 h 218"/>
                <a:gd name="T38" fmla="*/ 0 w 288"/>
                <a:gd name="T39" fmla="*/ 155 h 218"/>
                <a:gd name="T40" fmla="*/ 2 w 288"/>
                <a:gd name="T41" fmla="*/ 140 h 218"/>
                <a:gd name="T42" fmla="*/ 8 w 288"/>
                <a:gd name="T43" fmla="*/ 124 h 218"/>
                <a:gd name="T44" fmla="*/ 18 w 288"/>
                <a:gd name="T45" fmla="*/ 112 h 218"/>
                <a:gd name="T46" fmla="*/ 30 w 288"/>
                <a:gd name="T47" fmla="*/ 101 h 218"/>
                <a:gd name="T48" fmla="*/ 194 w 288"/>
                <a:gd name="T49" fmla="*/ 8 h 218"/>
                <a:gd name="T50" fmla="*/ 210 w 288"/>
                <a:gd name="T51" fmla="*/ 2 h 218"/>
                <a:gd name="T52" fmla="*/ 225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5" y="0"/>
                  </a:moveTo>
                  <a:lnTo>
                    <a:pt x="242" y="2"/>
                  </a:lnTo>
                  <a:lnTo>
                    <a:pt x="256" y="8"/>
                  </a:lnTo>
                  <a:lnTo>
                    <a:pt x="270" y="17"/>
                  </a:lnTo>
                  <a:lnTo>
                    <a:pt x="280" y="31"/>
                  </a:lnTo>
                  <a:lnTo>
                    <a:pt x="286" y="46"/>
                  </a:lnTo>
                  <a:lnTo>
                    <a:pt x="288" y="62"/>
                  </a:lnTo>
                  <a:lnTo>
                    <a:pt x="286" y="79"/>
                  </a:lnTo>
                  <a:lnTo>
                    <a:pt x="280" y="93"/>
                  </a:lnTo>
                  <a:lnTo>
                    <a:pt x="271" y="106"/>
                  </a:lnTo>
                  <a:lnTo>
                    <a:pt x="257" y="116"/>
                  </a:lnTo>
                  <a:lnTo>
                    <a:pt x="94" y="209"/>
                  </a:lnTo>
                  <a:lnTo>
                    <a:pt x="79" y="216"/>
                  </a:lnTo>
                  <a:lnTo>
                    <a:pt x="62" y="218"/>
                  </a:lnTo>
                  <a:lnTo>
                    <a:pt x="47" y="216"/>
                  </a:lnTo>
                  <a:lnTo>
                    <a:pt x="32" y="210"/>
                  </a:lnTo>
                  <a:lnTo>
                    <a:pt x="18" y="200"/>
                  </a:lnTo>
                  <a:lnTo>
                    <a:pt x="8" y="186"/>
                  </a:lnTo>
                  <a:lnTo>
                    <a:pt x="2" y="171"/>
                  </a:lnTo>
                  <a:lnTo>
                    <a:pt x="0" y="155"/>
                  </a:lnTo>
                  <a:lnTo>
                    <a:pt x="2" y="140"/>
                  </a:lnTo>
                  <a:lnTo>
                    <a:pt x="8" y="124"/>
                  </a:lnTo>
                  <a:lnTo>
                    <a:pt x="18" y="112"/>
                  </a:lnTo>
                  <a:lnTo>
                    <a:pt x="30" y="101"/>
                  </a:lnTo>
                  <a:lnTo>
                    <a:pt x="194" y="8"/>
                  </a:lnTo>
                  <a:lnTo>
                    <a:pt x="210" y="2"/>
                  </a:lnTo>
                  <a:lnTo>
                    <a:pt x="225"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2" name="Freeform 48"/>
            <p:cNvSpPr>
              <a:spLocks/>
            </p:cNvSpPr>
            <p:nvPr/>
          </p:nvSpPr>
          <p:spPr bwMode="auto">
            <a:xfrm>
              <a:off x="8686801" y="1803400"/>
              <a:ext cx="50800" cy="65088"/>
            </a:xfrm>
            <a:custGeom>
              <a:avLst/>
              <a:gdLst>
                <a:gd name="T0" fmla="*/ 156 w 220"/>
                <a:gd name="T1" fmla="*/ 0 h 286"/>
                <a:gd name="T2" fmla="*/ 173 w 220"/>
                <a:gd name="T3" fmla="*/ 2 h 286"/>
                <a:gd name="T4" fmla="*/ 188 w 220"/>
                <a:gd name="T5" fmla="*/ 9 h 286"/>
                <a:gd name="T6" fmla="*/ 201 w 220"/>
                <a:gd name="T7" fmla="*/ 19 h 286"/>
                <a:gd name="T8" fmla="*/ 212 w 220"/>
                <a:gd name="T9" fmla="*/ 32 h 286"/>
                <a:gd name="T10" fmla="*/ 218 w 220"/>
                <a:gd name="T11" fmla="*/ 47 h 286"/>
                <a:gd name="T12" fmla="*/ 220 w 220"/>
                <a:gd name="T13" fmla="*/ 62 h 286"/>
                <a:gd name="T14" fmla="*/ 218 w 220"/>
                <a:gd name="T15" fmla="*/ 78 h 286"/>
                <a:gd name="T16" fmla="*/ 212 w 220"/>
                <a:gd name="T17" fmla="*/ 94 h 286"/>
                <a:gd name="T18" fmla="*/ 117 w 220"/>
                <a:gd name="T19" fmla="*/ 256 h 286"/>
                <a:gd name="T20" fmla="*/ 107 w 220"/>
                <a:gd name="T21" fmla="*/ 269 h 286"/>
                <a:gd name="T22" fmla="*/ 94 w 220"/>
                <a:gd name="T23" fmla="*/ 279 h 286"/>
                <a:gd name="T24" fmla="*/ 79 w 220"/>
                <a:gd name="T25" fmla="*/ 284 h 286"/>
                <a:gd name="T26" fmla="*/ 63 w 220"/>
                <a:gd name="T27" fmla="*/ 286 h 286"/>
                <a:gd name="T28" fmla="*/ 48 w 220"/>
                <a:gd name="T29" fmla="*/ 284 h 286"/>
                <a:gd name="T30" fmla="*/ 32 w 220"/>
                <a:gd name="T31" fmla="*/ 278 h 286"/>
                <a:gd name="T32" fmla="*/ 18 w 220"/>
                <a:gd name="T33" fmla="*/ 268 h 286"/>
                <a:gd name="T34" fmla="*/ 9 w 220"/>
                <a:gd name="T35" fmla="*/ 256 h 286"/>
                <a:gd name="T36" fmla="*/ 2 w 220"/>
                <a:gd name="T37" fmla="*/ 240 h 286"/>
                <a:gd name="T38" fmla="*/ 0 w 220"/>
                <a:gd name="T39" fmla="*/ 225 h 286"/>
                <a:gd name="T40" fmla="*/ 2 w 220"/>
                <a:gd name="T41" fmla="*/ 209 h 286"/>
                <a:gd name="T42" fmla="*/ 9 w 220"/>
                <a:gd name="T43" fmla="*/ 193 h 286"/>
                <a:gd name="T44" fmla="*/ 103 w 220"/>
                <a:gd name="T45" fmla="*/ 32 h 286"/>
                <a:gd name="T46" fmla="*/ 113 w 220"/>
                <a:gd name="T47" fmla="*/ 18 h 286"/>
                <a:gd name="T48" fmla="*/ 127 w 220"/>
                <a:gd name="T49" fmla="*/ 8 h 286"/>
                <a:gd name="T50" fmla="*/ 141 w 220"/>
                <a:gd name="T51" fmla="*/ 2 h 286"/>
                <a:gd name="T52" fmla="*/ 156 w 220"/>
                <a:gd name="T53"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86">
                  <a:moveTo>
                    <a:pt x="156" y="0"/>
                  </a:moveTo>
                  <a:lnTo>
                    <a:pt x="173" y="2"/>
                  </a:lnTo>
                  <a:lnTo>
                    <a:pt x="188" y="9"/>
                  </a:lnTo>
                  <a:lnTo>
                    <a:pt x="201" y="19"/>
                  </a:lnTo>
                  <a:lnTo>
                    <a:pt x="212" y="32"/>
                  </a:lnTo>
                  <a:lnTo>
                    <a:pt x="218" y="47"/>
                  </a:lnTo>
                  <a:lnTo>
                    <a:pt x="220" y="62"/>
                  </a:lnTo>
                  <a:lnTo>
                    <a:pt x="218" y="78"/>
                  </a:lnTo>
                  <a:lnTo>
                    <a:pt x="212" y="94"/>
                  </a:lnTo>
                  <a:lnTo>
                    <a:pt x="117" y="256"/>
                  </a:lnTo>
                  <a:lnTo>
                    <a:pt x="107" y="269"/>
                  </a:lnTo>
                  <a:lnTo>
                    <a:pt x="94" y="279"/>
                  </a:lnTo>
                  <a:lnTo>
                    <a:pt x="79" y="284"/>
                  </a:lnTo>
                  <a:lnTo>
                    <a:pt x="63" y="286"/>
                  </a:lnTo>
                  <a:lnTo>
                    <a:pt x="48" y="284"/>
                  </a:lnTo>
                  <a:lnTo>
                    <a:pt x="32" y="278"/>
                  </a:lnTo>
                  <a:lnTo>
                    <a:pt x="18" y="268"/>
                  </a:lnTo>
                  <a:lnTo>
                    <a:pt x="9" y="256"/>
                  </a:lnTo>
                  <a:lnTo>
                    <a:pt x="2" y="240"/>
                  </a:lnTo>
                  <a:lnTo>
                    <a:pt x="0" y="225"/>
                  </a:lnTo>
                  <a:lnTo>
                    <a:pt x="2" y="209"/>
                  </a:lnTo>
                  <a:lnTo>
                    <a:pt x="9" y="193"/>
                  </a:lnTo>
                  <a:lnTo>
                    <a:pt x="103" y="32"/>
                  </a:lnTo>
                  <a:lnTo>
                    <a:pt x="113" y="18"/>
                  </a:lnTo>
                  <a:lnTo>
                    <a:pt x="127" y="8"/>
                  </a:lnTo>
                  <a:lnTo>
                    <a:pt x="141" y="2"/>
                  </a:lnTo>
                  <a:lnTo>
                    <a:pt x="156"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3" name="Freeform 49"/>
            <p:cNvSpPr>
              <a:spLocks/>
            </p:cNvSpPr>
            <p:nvPr/>
          </p:nvSpPr>
          <p:spPr bwMode="auto">
            <a:xfrm>
              <a:off x="8528051" y="1973263"/>
              <a:ext cx="68263" cy="220663"/>
            </a:xfrm>
            <a:custGeom>
              <a:avLst/>
              <a:gdLst>
                <a:gd name="T0" fmla="*/ 150 w 301"/>
                <a:gd name="T1" fmla="*/ 0 h 971"/>
                <a:gd name="T2" fmla="*/ 181 w 301"/>
                <a:gd name="T3" fmla="*/ 2 h 971"/>
                <a:gd name="T4" fmla="*/ 208 w 301"/>
                <a:gd name="T5" fmla="*/ 8 h 971"/>
                <a:gd name="T6" fmla="*/ 232 w 301"/>
                <a:gd name="T7" fmla="*/ 17 h 971"/>
                <a:gd name="T8" fmla="*/ 253 w 301"/>
                <a:gd name="T9" fmla="*/ 30 h 971"/>
                <a:gd name="T10" fmla="*/ 270 w 301"/>
                <a:gd name="T11" fmla="*/ 46 h 971"/>
                <a:gd name="T12" fmla="*/ 284 w 301"/>
                <a:gd name="T13" fmla="*/ 66 h 971"/>
                <a:gd name="T14" fmla="*/ 294 w 301"/>
                <a:gd name="T15" fmla="*/ 89 h 971"/>
                <a:gd name="T16" fmla="*/ 299 w 301"/>
                <a:gd name="T17" fmla="*/ 116 h 971"/>
                <a:gd name="T18" fmla="*/ 301 w 301"/>
                <a:gd name="T19" fmla="*/ 147 h 971"/>
                <a:gd name="T20" fmla="*/ 301 w 301"/>
                <a:gd name="T21" fmla="*/ 367 h 971"/>
                <a:gd name="T22" fmla="*/ 300 w 301"/>
                <a:gd name="T23" fmla="*/ 396 h 971"/>
                <a:gd name="T24" fmla="*/ 297 w 301"/>
                <a:gd name="T25" fmla="*/ 426 h 971"/>
                <a:gd name="T26" fmla="*/ 294 w 301"/>
                <a:gd name="T27" fmla="*/ 457 h 971"/>
                <a:gd name="T28" fmla="*/ 235 w 301"/>
                <a:gd name="T29" fmla="*/ 900 h 971"/>
                <a:gd name="T30" fmla="*/ 230 w 301"/>
                <a:gd name="T31" fmla="*/ 922 h 971"/>
                <a:gd name="T32" fmla="*/ 223 w 301"/>
                <a:gd name="T33" fmla="*/ 939 h 971"/>
                <a:gd name="T34" fmla="*/ 214 w 301"/>
                <a:gd name="T35" fmla="*/ 951 h 971"/>
                <a:gd name="T36" fmla="*/ 202 w 301"/>
                <a:gd name="T37" fmla="*/ 961 h 971"/>
                <a:gd name="T38" fmla="*/ 187 w 301"/>
                <a:gd name="T39" fmla="*/ 967 h 971"/>
                <a:gd name="T40" fmla="*/ 170 w 301"/>
                <a:gd name="T41" fmla="*/ 970 h 971"/>
                <a:gd name="T42" fmla="*/ 150 w 301"/>
                <a:gd name="T43" fmla="*/ 971 h 971"/>
                <a:gd name="T44" fmla="*/ 131 w 301"/>
                <a:gd name="T45" fmla="*/ 970 h 971"/>
                <a:gd name="T46" fmla="*/ 113 w 301"/>
                <a:gd name="T47" fmla="*/ 967 h 971"/>
                <a:gd name="T48" fmla="*/ 99 w 301"/>
                <a:gd name="T49" fmla="*/ 961 h 971"/>
                <a:gd name="T50" fmla="*/ 87 w 301"/>
                <a:gd name="T51" fmla="*/ 951 h 971"/>
                <a:gd name="T52" fmla="*/ 78 w 301"/>
                <a:gd name="T53" fmla="*/ 939 h 971"/>
                <a:gd name="T54" fmla="*/ 70 w 301"/>
                <a:gd name="T55" fmla="*/ 922 h 971"/>
                <a:gd name="T56" fmla="*/ 66 w 301"/>
                <a:gd name="T57" fmla="*/ 900 h 971"/>
                <a:gd name="T58" fmla="*/ 7 w 301"/>
                <a:gd name="T59" fmla="*/ 457 h 971"/>
                <a:gd name="T60" fmla="*/ 4 w 301"/>
                <a:gd name="T61" fmla="*/ 426 h 971"/>
                <a:gd name="T62" fmla="*/ 1 w 301"/>
                <a:gd name="T63" fmla="*/ 396 h 971"/>
                <a:gd name="T64" fmla="*/ 0 w 301"/>
                <a:gd name="T65" fmla="*/ 367 h 971"/>
                <a:gd name="T66" fmla="*/ 0 w 301"/>
                <a:gd name="T67" fmla="*/ 147 h 971"/>
                <a:gd name="T68" fmla="*/ 2 w 301"/>
                <a:gd name="T69" fmla="*/ 116 h 971"/>
                <a:gd name="T70" fmla="*/ 7 w 301"/>
                <a:gd name="T71" fmla="*/ 89 h 971"/>
                <a:gd name="T72" fmla="*/ 17 w 301"/>
                <a:gd name="T73" fmla="*/ 66 h 971"/>
                <a:gd name="T74" fmla="*/ 30 w 301"/>
                <a:gd name="T75" fmla="*/ 46 h 971"/>
                <a:gd name="T76" fmla="*/ 48 w 301"/>
                <a:gd name="T77" fmla="*/ 30 h 971"/>
                <a:gd name="T78" fmla="*/ 68 w 301"/>
                <a:gd name="T79" fmla="*/ 17 h 971"/>
                <a:gd name="T80" fmla="*/ 93 w 301"/>
                <a:gd name="T81" fmla="*/ 8 h 971"/>
                <a:gd name="T82" fmla="*/ 120 w 301"/>
                <a:gd name="T83" fmla="*/ 2 h 971"/>
                <a:gd name="T84" fmla="*/ 150 w 301"/>
                <a:gd name="T85"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971">
                  <a:moveTo>
                    <a:pt x="150" y="0"/>
                  </a:moveTo>
                  <a:lnTo>
                    <a:pt x="181" y="2"/>
                  </a:lnTo>
                  <a:lnTo>
                    <a:pt x="208" y="8"/>
                  </a:lnTo>
                  <a:lnTo>
                    <a:pt x="232" y="17"/>
                  </a:lnTo>
                  <a:lnTo>
                    <a:pt x="253" y="30"/>
                  </a:lnTo>
                  <a:lnTo>
                    <a:pt x="270" y="46"/>
                  </a:lnTo>
                  <a:lnTo>
                    <a:pt x="284" y="66"/>
                  </a:lnTo>
                  <a:lnTo>
                    <a:pt x="294" y="89"/>
                  </a:lnTo>
                  <a:lnTo>
                    <a:pt x="299" y="116"/>
                  </a:lnTo>
                  <a:lnTo>
                    <a:pt x="301" y="147"/>
                  </a:lnTo>
                  <a:lnTo>
                    <a:pt x="301" y="367"/>
                  </a:lnTo>
                  <a:lnTo>
                    <a:pt x="300" y="396"/>
                  </a:lnTo>
                  <a:lnTo>
                    <a:pt x="297" y="426"/>
                  </a:lnTo>
                  <a:lnTo>
                    <a:pt x="294" y="457"/>
                  </a:lnTo>
                  <a:lnTo>
                    <a:pt x="235" y="900"/>
                  </a:lnTo>
                  <a:lnTo>
                    <a:pt x="230" y="922"/>
                  </a:lnTo>
                  <a:lnTo>
                    <a:pt x="223" y="939"/>
                  </a:lnTo>
                  <a:lnTo>
                    <a:pt x="214" y="951"/>
                  </a:lnTo>
                  <a:lnTo>
                    <a:pt x="202" y="961"/>
                  </a:lnTo>
                  <a:lnTo>
                    <a:pt x="187" y="967"/>
                  </a:lnTo>
                  <a:lnTo>
                    <a:pt x="170" y="970"/>
                  </a:lnTo>
                  <a:lnTo>
                    <a:pt x="150" y="971"/>
                  </a:lnTo>
                  <a:lnTo>
                    <a:pt x="131" y="970"/>
                  </a:lnTo>
                  <a:lnTo>
                    <a:pt x="113" y="967"/>
                  </a:lnTo>
                  <a:lnTo>
                    <a:pt x="99" y="961"/>
                  </a:lnTo>
                  <a:lnTo>
                    <a:pt x="87" y="951"/>
                  </a:lnTo>
                  <a:lnTo>
                    <a:pt x="78" y="939"/>
                  </a:lnTo>
                  <a:lnTo>
                    <a:pt x="70" y="922"/>
                  </a:lnTo>
                  <a:lnTo>
                    <a:pt x="66" y="900"/>
                  </a:lnTo>
                  <a:lnTo>
                    <a:pt x="7" y="457"/>
                  </a:lnTo>
                  <a:lnTo>
                    <a:pt x="4" y="426"/>
                  </a:lnTo>
                  <a:lnTo>
                    <a:pt x="1" y="396"/>
                  </a:lnTo>
                  <a:lnTo>
                    <a:pt x="0" y="367"/>
                  </a:lnTo>
                  <a:lnTo>
                    <a:pt x="0" y="147"/>
                  </a:lnTo>
                  <a:lnTo>
                    <a:pt x="2" y="116"/>
                  </a:lnTo>
                  <a:lnTo>
                    <a:pt x="7" y="89"/>
                  </a:lnTo>
                  <a:lnTo>
                    <a:pt x="17" y="66"/>
                  </a:lnTo>
                  <a:lnTo>
                    <a:pt x="30" y="46"/>
                  </a:lnTo>
                  <a:lnTo>
                    <a:pt x="48" y="30"/>
                  </a:lnTo>
                  <a:lnTo>
                    <a:pt x="68" y="17"/>
                  </a:lnTo>
                  <a:lnTo>
                    <a:pt x="93" y="8"/>
                  </a:lnTo>
                  <a:lnTo>
                    <a:pt x="120" y="2"/>
                  </a:lnTo>
                  <a:lnTo>
                    <a:pt x="150"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4" name="Freeform 50"/>
            <p:cNvSpPr>
              <a:spLocks/>
            </p:cNvSpPr>
            <p:nvPr/>
          </p:nvSpPr>
          <p:spPr bwMode="auto">
            <a:xfrm>
              <a:off x="8526463" y="2222500"/>
              <a:ext cx="71438" cy="69850"/>
            </a:xfrm>
            <a:custGeom>
              <a:avLst/>
              <a:gdLst>
                <a:gd name="T0" fmla="*/ 157 w 314"/>
                <a:gd name="T1" fmla="*/ 0 h 312"/>
                <a:gd name="T2" fmla="*/ 189 w 314"/>
                <a:gd name="T3" fmla="*/ 4 h 312"/>
                <a:gd name="T4" fmla="*/ 218 w 314"/>
                <a:gd name="T5" fmla="*/ 13 h 312"/>
                <a:gd name="T6" fmla="*/ 245 w 314"/>
                <a:gd name="T7" fmla="*/ 27 h 312"/>
                <a:gd name="T8" fmla="*/ 268 w 314"/>
                <a:gd name="T9" fmla="*/ 46 h 312"/>
                <a:gd name="T10" fmla="*/ 288 w 314"/>
                <a:gd name="T11" fmla="*/ 69 h 312"/>
                <a:gd name="T12" fmla="*/ 302 w 314"/>
                <a:gd name="T13" fmla="*/ 96 h 312"/>
                <a:gd name="T14" fmla="*/ 311 w 314"/>
                <a:gd name="T15" fmla="*/ 125 h 312"/>
                <a:gd name="T16" fmla="*/ 314 w 314"/>
                <a:gd name="T17" fmla="*/ 156 h 312"/>
                <a:gd name="T18" fmla="*/ 311 w 314"/>
                <a:gd name="T19" fmla="*/ 187 h 312"/>
                <a:gd name="T20" fmla="*/ 302 w 314"/>
                <a:gd name="T21" fmla="*/ 217 h 312"/>
                <a:gd name="T22" fmla="*/ 288 w 314"/>
                <a:gd name="T23" fmla="*/ 243 h 312"/>
                <a:gd name="T24" fmla="*/ 268 w 314"/>
                <a:gd name="T25" fmla="*/ 266 h 312"/>
                <a:gd name="T26" fmla="*/ 245 w 314"/>
                <a:gd name="T27" fmla="*/ 285 h 312"/>
                <a:gd name="T28" fmla="*/ 218 w 314"/>
                <a:gd name="T29" fmla="*/ 299 h 312"/>
                <a:gd name="T30" fmla="*/ 189 w 314"/>
                <a:gd name="T31" fmla="*/ 308 h 312"/>
                <a:gd name="T32" fmla="*/ 157 w 314"/>
                <a:gd name="T33" fmla="*/ 312 h 312"/>
                <a:gd name="T34" fmla="*/ 126 w 314"/>
                <a:gd name="T35" fmla="*/ 308 h 312"/>
                <a:gd name="T36" fmla="*/ 97 w 314"/>
                <a:gd name="T37" fmla="*/ 299 h 312"/>
                <a:gd name="T38" fmla="*/ 70 w 314"/>
                <a:gd name="T39" fmla="*/ 285 h 312"/>
                <a:gd name="T40" fmla="*/ 47 w 314"/>
                <a:gd name="T41" fmla="*/ 266 h 312"/>
                <a:gd name="T42" fmla="*/ 27 w 314"/>
                <a:gd name="T43" fmla="*/ 243 h 312"/>
                <a:gd name="T44" fmla="*/ 13 w 314"/>
                <a:gd name="T45" fmla="*/ 217 h 312"/>
                <a:gd name="T46" fmla="*/ 3 w 314"/>
                <a:gd name="T47" fmla="*/ 187 h 312"/>
                <a:gd name="T48" fmla="*/ 0 w 314"/>
                <a:gd name="T49" fmla="*/ 156 h 312"/>
                <a:gd name="T50" fmla="*/ 3 w 314"/>
                <a:gd name="T51" fmla="*/ 125 h 312"/>
                <a:gd name="T52" fmla="*/ 13 w 314"/>
                <a:gd name="T53" fmla="*/ 96 h 312"/>
                <a:gd name="T54" fmla="*/ 27 w 314"/>
                <a:gd name="T55" fmla="*/ 69 h 312"/>
                <a:gd name="T56" fmla="*/ 47 w 314"/>
                <a:gd name="T57" fmla="*/ 46 h 312"/>
                <a:gd name="T58" fmla="*/ 70 w 314"/>
                <a:gd name="T59" fmla="*/ 27 h 312"/>
                <a:gd name="T60" fmla="*/ 97 w 314"/>
                <a:gd name="T61" fmla="*/ 13 h 312"/>
                <a:gd name="T62" fmla="*/ 126 w 314"/>
                <a:gd name="T63" fmla="*/ 4 h 312"/>
                <a:gd name="T64" fmla="*/ 157 w 314"/>
                <a:gd name="T65"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12">
                  <a:moveTo>
                    <a:pt x="157" y="0"/>
                  </a:moveTo>
                  <a:lnTo>
                    <a:pt x="189" y="4"/>
                  </a:lnTo>
                  <a:lnTo>
                    <a:pt x="218" y="13"/>
                  </a:lnTo>
                  <a:lnTo>
                    <a:pt x="245" y="27"/>
                  </a:lnTo>
                  <a:lnTo>
                    <a:pt x="268" y="46"/>
                  </a:lnTo>
                  <a:lnTo>
                    <a:pt x="288" y="69"/>
                  </a:lnTo>
                  <a:lnTo>
                    <a:pt x="302" y="96"/>
                  </a:lnTo>
                  <a:lnTo>
                    <a:pt x="311" y="125"/>
                  </a:lnTo>
                  <a:lnTo>
                    <a:pt x="314" y="156"/>
                  </a:lnTo>
                  <a:lnTo>
                    <a:pt x="311" y="187"/>
                  </a:lnTo>
                  <a:lnTo>
                    <a:pt x="302" y="217"/>
                  </a:lnTo>
                  <a:lnTo>
                    <a:pt x="288" y="243"/>
                  </a:lnTo>
                  <a:lnTo>
                    <a:pt x="268" y="266"/>
                  </a:lnTo>
                  <a:lnTo>
                    <a:pt x="245" y="285"/>
                  </a:lnTo>
                  <a:lnTo>
                    <a:pt x="218" y="299"/>
                  </a:lnTo>
                  <a:lnTo>
                    <a:pt x="189" y="308"/>
                  </a:lnTo>
                  <a:lnTo>
                    <a:pt x="157" y="312"/>
                  </a:lnTo>
                  <a:lnTo>
                    <a:pt x="126" y="308"/>
                  </a:lnTo>
                  <a:lnTo>
                    <a:pt x="97" y="299"/>
                  </a:lnTo>
                  <a:lnTo>
                    <a:pt x="70" y="285"/>
                  </a:lnTo>
                  <a:lnTo>
                    <a:pt x="47" y="266"/>
                  </a:lnTo>
                  <a:lnTo>
                    <a:pt x="27" y="243"/>
                  </a:lnTo>
                  <a:lnTo>
                    <a:pt x="13" y="217"/>
                  </a:lnTo>
                  <a:lnTo>
                    <a:pt x="3" y="187"/>
                  </a:lnTo>
                  <a:lnTo>
                    <a:pt x="0" y="156"/>
                  </a:lnTo>
                  <a:lnTo>
                    <a:pt x="3" y="125"/>
                  </a:lnTo>
                  <a:lnTo>
                    <a:pt x="13" y="96"/>
                  </a:lnTo>
                  <a:lnTo>
                    <a:pt x="27" y="69"/>
                  </a:lnTo>
                  <a:lnTo>
                    <a:pt x="47" y="46"/>
                  </a:lnTo>
                  <a:lnTo>
                    <a:pt x="70" y="27"/>
                  </a:lnTo>
                  <a:lnTo>
                    <a:pt x="97" y="13"/>
                  </a:lnTo>
                  <a:lnTo>
                    <a:pt x="126" y="4"/>
                  </a:lnTo>
                  <a:lnTo>
                    <a:pt x="157"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nvGrpSpPr>
          <p:cNvPr id="65" name="Group 64"/>
          <p:cNvGrpSpPr/>
          <p:nvPr/>
        </p:nvGrpSpPr>
        <p:grpSpPr>
          <a:xfrm>
            <a:off x="4416500" y="2191768"/>
            <a:ext cx="753568" cy="722653"/>
            <a:chOff x="2319338" y="2860676"/>
            <a:chExt cx="619125" cy="593725"/>
          </a:xfrm>
          <a:solidFill>
            <a:schemeClr val="bg1"/>
          </a:solidFill>
          <a:scene3d>
            <a:camera prst="orthographicFront">
              <a:rot lat="0" lon="0" rev="0"/>
            </a:camera>
            <a:lightRig rig="balanced" dir="t">
              <a:rot lat="0" lon="0" rev="8700000"/>
            </a:lightRig>
          </a:scene3d>
        </p:grpSpPr>
        <p:sp>
          <p:nvSpPr>
            <p:cNvPr id="66" name="Freeform 73"/>
            <p:cNvSpPr>
              <a:spLocks/>
            </p:cNvSpPr>
            <p:nvPr/>
          </p:nvSpPr>
          <p:spPr bwMode="auto">
            <a:xfrm>
              <a:off x="2408238" y="2940051"/>
              <a:ext cx="142875" cy="138113"/>
            </a:xfrm>
            <a:custGeom>
              <a:avLst/>
              <a:gdLst>
                <a:gd name="T0" fmla="*/ 317 w 807"/>
                <a:gd name="T1" fmla="*/ 0 h 785"/>
                <a:gd name="T2" fmla="*/ 360 w 807"/>
                <a:gd name="T3" fmla="*/ 3 h 785"/>
                <a:gd name="T4" fmla="*/ 401 w 807"/>
                <a:gd name="T5" fmla="*/ 12 h 785"/>
                <a:gd name="T6" fmla="*/ 440 w 807"/>
                <a:gd name="T7" fmla="*/ 25 h 785"/>
                <a:gd name="T8" fmla="*/ 476 w 807"/>
                <a:gd name="T9" fmla="*/ 43 h 785"/>
                <a:gd name="T10" fmla="*/ 510 w 807"/>
                <a:gd name="T11" fmla="*/ 65 h 785"/>
                <a:gd name="T12" fmla="*/ 541 w 807"/>
                <a:gd name="T13" fmla="*/ 92 h 785"/>
                <a:gd name="T14" fmla="*/ 567 w 807"/>
                <a:gd name="T15" fmla="*/ 123 h 785"/>
                <a:gd name="T16" fmla="*/ 590 w 807"/>
                <a:gd name="T17" fmla="*/ 157 h 785"/>
                <a:gd name="T18" fmla="*/ 608 w 807"/>
                <a:gd name="T19" fmla="*/ 193 h 785"/>
                <a:gd name="T20" fmla="*/ 622 w 807"/>
                <a:gd name="T21" fmla="*/ 232 h 785"/>
                <a:gd name="T22" fmla="*/ 631 w 807"/>
                <a:gd name="T23" fmla="*/ 274 h 785"/>
                <a:gd name="T24" fmla="*/ 633 w 807"/>
                <a:gd name="T25" fmla="*/ 317 h 785"/>
                <a:gd name="T26" fmla="*/ 631 w 807"/>
                <a:gd name="T27" fmla="*/ 358 h 785"/>
                <a:gd name="T28" fmla="*/ 622 w 807"/>
                <a:gd name="T29" fmla="*/ 396 h 785"/>
                <a:gd name="T30" fmla="*/ 609 w 807"/>
                <a:gd name="T31" fmla="*/ 433 h 785"/>
                <a:gd name="T32" fmla="*/ 593 w 807"/>
                <a:gd name="T33" fmla="*/ 468 h 785"/>
                <a:gd name="T34" fmla="*/ 807 w 807"/>
                <a:gd name="T35" fmla="*/ 670 h 785"/>
                <a:gd name="T36" fmla="*/ 767 w 807"/>
                <a:gd name="T37" fmla="*/ 706 h 785"/>
                <a:gd name="T38" fmla="*/ 731 w 807"/>
                <a:gd name="T39" fmla="*/ 744 h 785"/>
                <a:gd name="T40" fmla="*/ 697 w 807"/>
                <a:gd name="T41" fmla="*/ 785 h 785"/>
                <a:gd name="T42" fmla="*/ 484 w 807"/>
                <a:gd name="T43" fmla="*/ 584 h 785"/>
                <a:gd name="T44" fmla="*/ 446 w 807"/>
                <a:gd name="T45" fmla="*/ 605 h 785"/>
                <a:gd name="T46" fmla="*/ 405 w 807"/>
                <a:gd name="T47" fmla="*/ 620 h 785"/>
                <a:gd name="T48" fmla="*/ 362 w 807"/>
                <a:gd name="T49" fmla="*/ 630 h 785"/>
                <a:gd name="T50" fmla="*/ 317 w 807"/>
                <a:gd name="T51" fmla="*/ 633 h 785"/>
                <a:gd name="T52" fmla="*/ 274 w 807"/>
                <a:gd name="T53" fmla="*/ 631 h 785"/>
                <a:gd name="T54" fmla="*/ 232 w 807"/>
                <a:gd name="T55" fmla="*/ 622 h 785"/>
                <a:gd name="T56" fmla="*/ 193 w 807"/>
                <a:gd name="T57" fmla="*/ 608 h 785"/>
                <a:gd name="T58" fmla="*/ 157 w 807"/>
                <a:gd name="T59" fmla="*/ 590 h 785"/>
                <a:gd name="T60" fmla="*/ 123 w 807"/>
                <a:gd name="T61" fmla="*/ 567 h 785"/>
                <a:gd name="T62" fmla="*/ 92 w 807"/>
                <a:gd name="T63" fmla="*/ 540 h 785"/>
                <a:gd name="T64" fmla="*/ 66 w 807"/>
                <a:gd name="T65" fmla="*/ 510 h 785"/>
                <a:gd name="T66" fmla="*/ 43 w 807"/>
                <a:gd name="T67" fmla="*/ 476 h 785"/>
                <a:gd name="T68" fmla="*/ 25 w 807"/>
                <a:gd name="T69" fmla="*/ 439 h 785"/>
                <a:gd name="T70" fmla="*/ 11 w 807"/>
                <a:gd name="T71" fmla="*/ 401 h 785"/>
                <a:gd name="T72" fmla="*/ 3 w 807"/>
                <a:gd name="T73" fmla="*/ 360 h 785"/>
                <a:gd name="T74" fmla="*/ 0 w 807"/>
                <a:gd name="T75" fmla="*/ 317 h 785"/>
                <a:gd name="T76" fmla="*/ 3 w 807"/>
                <a:gd name="T77" fmla="*/ 274 h 785"/>
                <a:gd name="T78" fmla="*/ 11 w 807"/>
                <a:gd name="T79" fmla="*/ 232 h 785"/>
                <a:gd name="T80" fmla="*/ 25 w 807"/>
                <a:gd name="T81" fmla="*/ 193 h 785"/>
                <a:gd name="T82" fmla="*/ 43 w 807"/>
                <a:gd name="T83" fmla="*/ 157 h 785"/>
                <a:gd name="T84" fmla="*/ 66 w 807"/>
                <a:gd name="T85" fmla="*/ 123 h 785"/>
                <a:gd name="T86" fmla="*/ 92 w 807"/>
                <a:gd name="T87" fmla="*/ 92 h 785"/>
                <a:gd name="T88" fmla="*/ 123 w 807"/>
                <a:gd name="T89" fmla="*/ 65 h 785"/>
                <a:gd name="T90" fmla="*/ 157 w 807"/>
                <a:gd name="T91" fmla="*/ 43 h 785"/>
                <a:gd name="T92" fmla="*/ 193 w 807"/>
                <a:gd name="T93" fmla="*/ 25 h 785"/>
                <a:gd name="T94" fmla="*/ 232 w 807"/>
                <a:gd name="T95" fmla="*/ 12 h 785"/>
                <a:gd name="T96" fmla="*/ 274 w 807"/>
                <a:gd name="T97" fmla="*/ 3 h 785"/>
                <a:gd name="T98" fmla="*/ 317 w 807"/>
                <a:gd name="T99"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7" h="785">
                  <a:moveTo>
                    <a:pt x="317" y="0"/>
                  </a:moveTo>
                  <a:lnTo>
                    <a:pt x="360" y="3"/>
                  </a:lnTo>
                  <a:lnTo>
                    <a:pt x="401" y="12"/>
                  </a:lnTo>
                  <a:lnTo>
                    <a:pt x="440" y="25"/>
                  </a:lnTo>
                  <a:lnTo>
                    <a:pt x="476" y="43"/>
                  </a:lnTo>
                  <a:lnTo>
                    <a:pt x="510" y="65"/>
                  </a:lnTo>
                  <a:lnTo>
                    <a:pt x="541" y="92"/>
                  </a:lnTo>
                  <a:lnTo>
                    <a:pt x="567" y="123"/>
                  </a:lnTo>
                  <a:lnTo>
                    <a:pt x="590" y="157"/>
                  </a:lnTo>
                  <a:lnTo>
                    <a:pt x="608" y="193"/>
                  </a:lnTo>
                  <a:lnTo>
                    <a:pt x="622" y="232"/>
                  </a:lnTo>
                  <a:lnTo>
                    <a:pt x="631" y="274"/>
                  </a:lnTo>
                  <a:lnTo>
                    <a:pt x="633" y="317"/>
                  </a:lnTo>
                  <a:lnTo>
                    <a:pt x="631" y="358"/>
                  </a:lnTo>
                  <a:lnTo>
                    <a:pt x="622" y="396"/>
                  </a:lnTo>
                  <a:lnTo>
                    <a:pt x="609" y="433"/>
                  </a:lnTo>
                  <a:lnTo>
                    <a:pt x="593" y="468"/>
                  </a:lnTo>
                  <a:lnTo>
                    <a:pt x="807" y="670"/>
                  </a:lnTo>
                  <a:lnTo>
                    <a:pt x="767" y="706"/>
                  </a:lnTo>
                  <a:lnTo>
                    <a:pt x="731" y="744"/>
                  </a:lnTo>
                  <a:lnTo>
                    <a:pt x="697" y="785"/>
                  </a:lnTo>
                  <a:lnTo>
                    <a:pt x="484" y="584"/>
                  </a:lnTo>
                  <a:lnTo>
                    <a:pt x="446" y="605"/>
                  </a:lnTo>
                  <a:lnTo>
                    <a:pt x="405" y="620"/>
                  </a:lnTo>
                  <a:lnTo>
                    <a:pt x="362" y="630"/>
                  </a:lnTo>
                  <a:lnTo>
                    <a:pt x="317" y="633"/>
                  </a:lnTo>
                  <a:lnTo>
                    <a:pt x="274" y="631"/>
                  </a:lnTo>
                  <a:lnTo>
                    <a:pt x="232" y="622"/>
                  </a:lnTo>
                  <a:lnTo>
                    <a:pt x="193" y="608"/>
                  </a:lnTo>
                  <a:lnTo>
                    <a:pt x="157" y="590"/>
                  </a:lnTo>
                  <a:lnTo>
                    <a:pt x="123" y="567"/>
                  </a:lnTo>
                  <a:lnTo>
                    <a:pt x="92" y="540"/>
                  </a:lnTo>
                  <a:lnTo>
                    <a:pt x="66" y="510"/>
                  </a:lnTo>
                  <a:lnTo>
                    <a:pt x="43" y="476"/>
                  </a:lnTo>
                  <a:lnTo>
                    <a:pt x="25" y="439"/>
                  </a:lnTo>
                  <a:lnTo>
                    <a:pt x="11" y="401"/>
                  </a:lnTo>
                  <a:lnTo>
                    <a:pt x="3" y="360"/>
                  </a:lnTo>
                  <a:lnTo>
                    <a:pt x="0" y="317"/>
                  </a:lnTo>
                  <a:lnTo>
                    <a:pt x="3" y="274"/>
                  </a:lnTo>
                  <a:lnTo>
                    <a:pt x="11" y="232"/>
                  </a:lnTo>
                  <a:lnTo>
                    <a:pt x="25" y="193"/>
                  </a:lnTo>
                  <a:lnTo>
                    <a:pt x="43" y="157"/>
                  </a:lnTo>
                  <a:lnTo>
                    <a:pt x="66" y="123"/>
                  </a:lnTo>
                  <a:lnTo>
                    <a:pt x="92" y="92"/>
                  </a:lnTo>
                  <a:lnTo>
                    <a:pt x="123" y="65"/>
                  </a:lnTo>
                  <a:lnTo>
                    <a:pt x="157" y="43"/>
                  </a:lnTo>
                  <a:lnTo>
                    <a:pt x="193" y="25"/>
                  </a:lnTo>
                  <a:lnTo>
                    <a:pt x="232" y="12"/>
                  </a:lnTo>
                  <a:lnTo>
                    <a:pt x="274" y="3"/>
                  </a:lnTo>
                  <a:lnTo>
                    <a:pt x="317"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7" name="Freeform 74"/>
            <p:cNvSpPr>
              <a:spLocks/>
            </p:cNvSpPr>
            <p:nvPr/>
          </p:nvSpPr>
          <p:spPr bwMode="auto">
            <a:xfrm>
              <a:off x="2686051" y="2860676"/>
              <a:ext cx="144463" cy="193675"/>
            </a:xfrm>
            <a:custGeom>
              <a:avLst/>
              <a:gdLst>
                <a:gd name="T0" fmla="*/ 508 w 825"/>
                <a:gd name="T1" fmla="*/ 0 h 1098"/>
                <a:gd name="T2" fmla="*/ 508 w 825"/>
                <a:gd name="T3" fmla="*/ 0 h 1098"/>
                <a:gd name="T4" fmla="*/ 551 w 825"/>
                <a:gd name="T5" fmla="*/ 4 h 1098"/>
                <a:gd name="T6" fmla="*/ 592 w 825"/>
                <a:gd name="T7" fmla="*/ 12 h 1098"/>
                <a:gd name="T8" fmla="*/ 632 w 825"/>
                <a:gd name="T9" fmla="*/ 26 h 1098"/>
                <a:gd name="T10" fmla="*/ 668 w 825"/>
                <a:gd name="T11" fmla="*/ 44 h 1098"/>
                <a:gd name="T12" fmla="*/ 702 w 825"/>
                <a:gd name="T13" fmla="*/ 67 h 1098"/>
                <a:gd name="T14" fmla="*/ 732 w 825"/>
                <a:gd name="T15" fmla="*/ 94 h 1098"/>
                <a:gd name="T16" fmla="*/ 759 w 825"/>
                <a:gd name="T17" fmla="*/ 124 h 1098"/>
                <a:gd name="T18" fmla="*/ 781 w 825"/>
                <a:gd name="T19" fmla="*/ 157 h 1098"/>
                <a:gd name="T20" fmla="*/ 800 w 825"/>
                <a:gd name="T21" fmla="*/ 194 h 1098"/>
                <a:gd name="T22" fmla="*/ 814 w 825"/>
                <a:gd name="T23" fmla="*/ 234 h 1098"/>
                <a:gd name="T24" fmla="*/ 822 w 825"/>
                <a:gd name="T25" fmla="*/ 274 h 1098"/>
                <a:gd name="T26" fmla="*/ 825 w 825"/>
                <a:gd name="T27" fmla="*/ 317 h 1098"/>
                <a:gd name="T28" fmla="*/ 822 w 825"/>
                <a:gd name="T29" fmla="*/ 360 h 1098"/>
                <a:gd name="T30" fmla="*/ 814 w 825"/>
                <a:gd name="T31" fmla="*/ 401 h 1098"/>
                <a:gd name="T32" fmla="*/ 800 w 825"/>
                <a:gd name="T33" fmla="*/ 441 h 1098"/>
                <a:gd name="T34" fmla="*/ 781 w 825"/>
                <a:gd name="T35" fmla="*/ 478 h 1098"/>
                <a:gd name="T36" fmla="*/ 759 w 825"/>
                <a:gd name="T37" fmla="*/ 511 h 1098"/>
                <a:gd name="T38" fmla="*/ 732 w 825"/>
                <a:gd name="T39" fmla="*/ 541 h 1098"/>
                <a:gd name="T40" fmla="*/ 702 w 825"/>
                <a:gd name="T41" fmla="*/ 568 h 1098"/>
                <a:gd name="T42" fmla="*/ 668 w 825"/>
                <a:gd name="T43" fmla="*/ 590 h 1098"/>
                <a:gd name="T44" fmla="*/ 632 w 825"/>
                <a:gd name="T45" fmla="*/ 609 h 1098"/>
                <a:gd name="T46" fmla="*/ 592 w 825"/>
                <a:gd name="T47" fmla="*/ 623 h 1098"/>
                <a:gd name="T48" fmla="*/ 551 w 825"/>
                <a:gd name="T49" fmla="*/ 631 h 1098"/>
                <a:gd name="T50" fmla="*/ 508 w 825"/>
                <a:gd name="T51" fmla="*/ 634 h 1098"/>
                <a:gd name="T52" fmla="*/ 478 w 825"/>
                <a:gd name="T53" fmla="*/ 632 h 1098"/>
                <a:gd name="T54" fmla="*/ 449 w 825"/>
                <a:gd name="T55" fmla="*/ 627 h 1098"/>
                <a:gd name="T56" fmla="*/ 420 w 825"/>
                <a:gd name="T57" fmla="*/ 620 h 1098"/>
                <a:gd name="T58" fmla="*/ 138 w 825"/>
                <a:gd name="T59" fmla="*/ 1098 h 1098"/>
                <a:gd name="T60" fmla="*/ 94 w 825"/>
                <a:gd name="T61" fmla="*/ 1066 h 1098"/>
                <a:gd name="T62" fmla="*/ 48 w 825"/>
                <a:gd name="T63" fmla="*/ 1040 h 1098"/>
                <a:gd name="T64" fmla="*/ 0 w 825"/>
                <a:gd name="T65" fmla="*/ 1016 h 1098"/>
                <a:gd name="T66" fmla="*/ 283 w 825"/>
                <a:gd name="T67" fmla="*/ 540 h 1098"/>
                <a:gd name="T68" fmla="*/ 257 w 825"/>
                <a:gd name="T69" fmla="*/ 510 h 1098"/>
                <a:gd name="T70" fmla="*/ 234 w 825"/>
                <a:gd name="T71" fmla="*/ 476 h 1098"/>
                <a:gd name="T72" fmla="*/ 216 w 825"/>
                <a:gd name="T73" fmla="*/ 440 h 1098"/>
                <a:gd name="T74" fmla="*/ 203 w 825"/>
                <a:gd name="T75" fmla="*/ 401 h 1098"/>
                <a:gd name="T76" fmla="*/ 195 w 825"/>
                <a:gd name="T77" fmla="*/ 360 h 1098"/>
                <a:gd name="T78" fmla="*/ 191 w 825"/>
                <a:gd name="T79" fmla="*/ 317 h 1098"/>
                <a:gd name="T80" fmla="*/ 195 w 825"/>
                <a:gd name="T81" fmla="*/ 274 h 1098"/>
                <a:gd name="T82" fmla="*/ 203 w 825"/>
                <a:gd name="T83" fmla="*/ 233 h 1098"/>
                <a:gd name="T84" fmla="*/ 216 w 825"/>
                <a:gd name="T85" fmla="*/ 194 h 1098"/>
                <a:gd name="T86" fmla="*/ 234 w 825"/>
                <a:gd name="T87" fmla="*/ 157 h 1098"/>
                <a:gd name="T88" fmla="*/ 258 w 825"/>
                <a:gd name="T89" fmla="*/ 124 h 1098"/>
                <a:gd name="T90" fmla="*/ 284 w 825"/>
                <a:gd name="T91" fmla="*/ 94 h 1098"/>
                <a:gd name="T92" fmla="*/ 315 w 825"/>
                <a:gd name="T93" fmla="*/ 67 h 1098"/>
                <a:gd name="T94" fmla="*/ 348 w 825"/>
                <a:gd name="T95" fmla="*/ 44 h 1098"/>
                <a:gd name="T96" fmla="*/ 385 w 825"/>
                <a:gd name="T97" fmla="*/ 26 h 1098"/>
                <a:gd name="T98" fmla="*/ 423 w 825"/>
                <a:gd name="T99" fmla="*/ 12 h 1098"/>
                <a:gd name="T100" fmla="*/ 465 w 825"/>
                <a:gd name="T101" fmla="*/ 4 h 1098"/>
                <a:gd name="T102" fmla="*/ 508 w 825"/>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5" h="1098">
                  <a:moveTo>
                    <a:pt x="508" y="0"/>
                  </a:moveTo>
                  <a:lnTo>
                    <a:pt x="508" y="0"/>
                  </a:lnTo>
                  <a:lnTo>
                    <a:pt x="551" y="4"/>
                  </a:lnTo>
                  <a:lnTo>
                    <a:pt x="592" y="12"/>
                  </a:lnTo>
                  <a:lnTo>
                    <a:pt x="632" y="26"/>
                  </a:lnTo>
                  <a:lnTo>
                    <a:pt x="668" y="44"/>
                  </a:lnTo>
                  <a:lnTo>
                    <a:pt x="702" y="67"/>
                  </a:lnTo>
                  <a:lnTo>
                    <a:pt x="732" y="94"/>
                  </a:lnTo>
                  <a:lnTo>
                    <a:pt x="759" y="124"/>
                  </a:lnTo>
                  <a:lnTo>
                    <a:pt x="781" y="157"/>
                  </a:lnTo>
                  <a:lnTo>
                    <a:pt x="800" y="194"/>
                  </a:lnTo>
                  <a:lnTo>
                    <a:pt x="814" y="234"/>
                  </a:lnTo>
                  <a:lnTo>
                    <a:pt x="822" y="274"/>
                  </a:lnTo>
                  <a:lnTo>
                    <a:pt x="825" y="317"/>
                  </a:lnTo>
                  <a:lnTo>
                    <a:pt x="822" y="360"/>
                  </a:lnTo>
                  <a:lnTo>
                    <a:pt x="814" y="401"/>
                  </a:lnTo>
                  <a:lnTo>
                    <a:pt x="800" y="441"/>
                  </a:lnTo>
                  <a:lnTo>
                    <a:pt x="781" y="478"/>
                  </a:lnTo>
                  <a:lnTo>
                    <a:pt x="759" y="511"/>
                  </a:lnTo>
                  <a:lnTo>
                    <a:pt x="732" y="541"/>
                  </a:lnTo>
                  <a:lnTo>
                    <a:pt x="702" y="568"/>
                  </a:lnTo>
                  <a:lnTo>
                    <a:pt x="668" y="590"/>
                  </a:lnTo>
                  <a:lnTo>
                    <a:pt x="632" y="609"/>
                  </a:lnTo>
                  <a:lnTo>
                    <a:pt x="592" y="623"/>
                  </a:lnTo>
                  <a:lnTo>
                    <a:pt x="551" y="631"/>
                  </a:lnTo>
                  <a:lnTo>
                    <a:pt x="508" y="634"/>
                  </a:lnTo>
                  <a:lnTo>
                    <a:pt x="478" y="632"/>
                  </a:lnTo>
                  <a:lnTo>
                    <a:pt x="449" y="627"/>
                  </a:lnTo>
                  <a:lnTo>
                    <a:pt x="420" y="620"/>
                  </a:lnTo>
                  <a:lnTo>
                    <a:pt x="138" y="1098"/>
                  </a:lnTo>
                  <a:lnTo>
                    <a:pt x="94" y="1066"/>
                  </a:lnTo>
                  <a:lnTo>
                    <a:pt x="48" y="1040"/>
                  </a:lnTo>
                  <a:lnTo>
                    <a:pt x="0" y="1016"/>
                  </a:lnTo>
                  <a:lnTo>
                    <a:pt x="283" y="540"/>
                  </a:lnTo>
                  <a:lnTo>
                    <a:pt x="257" y="510"/>
                  </a:lnTo>
                  <a:lnTo>
                    <a:pt x="234" y="476"/>
                  </a:lnTo>
                  <a:lnTo>
                    <a:pt x="216" y="440"/>
                  </a:lnTo>
                  <a:lnTo>
                    <a:pt x="203" y="401"/>
                  </a:lnTo>
                  <a:lnTo>
                    <a:pt x="195" y="360"/>
                  </a:lnTo>
                  <a:lnTo>
                    <a:pt x="191" y="317"/>
                  </a:lnTo>
                  <a:lnTo>
                    <a:pt x="195" y="274"/>
                  </a:lnTo>
                  <a:lnTo>
                    <a:pt x="203" y="233"/>
                  </a:lnTo>
                  <a:lnTo>
                    <a:pt x="216" y="194"/>
                  </a:lnTo>
                  <a:lnTo>
                    <a:pt x="234" y="157"/>
                  </a:lnTo>
                  <a:lnTo>
                    <a:pt x="258" y="124"/>
                  </a:lnTo>
                  <a:lnTo>
                    <a:pt x="284" y="94"/>
                  </a:lnTo>
                  <a:lnTo>
                    <a:pt x="315" y="67"/>
                  </a:lnTo>
                  <a:lnTo>
                    <a:pt x="348" y="44"/>
                  </a:lnTo>
                  <a:lnTo>
                    <a:pt x="385" y="26"/>
                  </a:lnTo>
                  <a:lnTo>
                    <a:pt x="423" y="12"/>
                  </a:lnTo>
                  <a:lnTo>
                    <a:pt x="465" y="4"/>
                  </a:lnTo>
                  <a:lnTo>
                    <a:pt x="508"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8" name="Freeform 75"/>
            <p:cNvSpPr>
              <a:spLocks/>
            </p:cNvSpPr>
            <p:nvPr/>
          </p:nvSpPr>
          <p:spPr bwMode="auto">
            <a:xfrm>
              <a:off x="2757488" y="3124201"/>
              <a:ext cx="180975" cy="111125"/>
            </a:xfrm>
            <a:custGeom>
              <a:avLst/>
              <a:gdLst>
                <a:gd name="T0" fmla="*/ 706 w 1022"/>
                <a:gd name="T1" fmla="*/ 0 h 633"/>
                <a:gd name="T2" fmla="*/ 749 w 1022"/>
                <a:gd name="T3" fmla="*/ 2 h 633"/>
                <a:gd name="T4" fmla="*/ 790 w 1022"/>
                <a:gd name="T5" fmla="*/ 11 h 633"/>
                <a:gd name="T6" fmla="*/ 829 w 1022"/>
                <a:gd name="T7" fmla="*/ 25 h 633"/>
                <a:gd name="T8" fmla="*/ 866 w 1022"/>
                <a:gd name="T9" fmla="*/ 43 h 633"/>
                <a:gd name="T10" fmla="*/ 900 w 1022"/>
                <a:gd name="T11" fmla="*/ 66 h 633"/>
                <a:gd name="T12" fmla="*/ 930 w 1022"/>
                <a:gd name="T13" fmla="*/ 93 h 633"/>
                <a:gd name="T14" fmla="*/ 957 w 1022"/>
                <a:gd name="T15" fmla="*/ 123 h 633"/>
                <a:gd name="T16" fmla="*/ 979 w 1022"/>
                <a:gd name="T17" fmla="*/ 157 h 633"/>
                <a:gd name="T18" fmla="*/ 998 w 1022"/>
                <a:gd name="T19" fmla="*/ 194 h 633"/>
                <a:gd name="T20" fmla="*/ 1012 w 1022"/>
                <a:gd name="T21" fmla="*/ 232 h 633"/>
                <a:gd name="T22" fmla="*/ 1020 w 1022"/>
                <a:gd name="T23" fmla="*/ 273 h 633"/>
                <a:gd name="T24" fmla="*/ 1022 w 1022"/>
                <a:gd name="T25" fmla="*/ 316 h 633"/>
                <a:gd name="T26" fmla="*/ 1020 w 1022"/>
                <a:gd name="T27" fmla="*/ 359 h 633"/>
                <a:gd name="T28" fmla="*/ 1012 w 1022"/>
                <a:gd name="T29" fmla="*/ 401 h 633"/>
                <a:gd name="T30" fmla="*/ 998 w 1022"/>
                <a:gd name="T31" fmla="*/ 440 h 633"/>
                <a:gd name="T32" fmla="*/ 979 w 1022"/>
                <a:gd name="T33" fmla="*/ 476 h 633"/>
                <a:gd name="T34" fmla="*/ 957 w 1022"/>
                <a:gd name="T35" fmla="*/ 510 h 633"/>
                <a:gd name="T36" fmla="*/ 930 w 1022"/>
                <a:gd name="T37" fmla="*/ 541 h 633"/>
                <a:gd name="T38" fmla="*/ 900 w 1022"/>
                <a:gd name="T39" fmla="*/ 567 h 633"/>
                <a:gd name="T40" fmla="*/ 866 w 1022"/>
                <a:gd name="T41" fmla="*/ 590 h 633"/>
                <a:gd name="T42" fmla="*/ 829 w 1022"/>
                <a:gd name="T43" fmla="*/ 608 h 633"/>
                <a:gd name="T44" fmla="*/ 790 w 1022"/>
                <a:gd name="T45" fmla="*/ 621 h 633"/>
                <a:gd name="T46" fmla="*/ 749 w 1022"/>
                <a:gd name="T47" fmla="*/ 630 h 633"/>
                <a:gd name="T48" fmla="*/ 706 w 1022"/>
                <a:gd name="T49" fmla="*/ 633 h 633"/>
                <a:gd name="T50" fmla="*/ 663 w 1022"/>
                <a:gd name="T51" fmla="*/ 630 h 633"/>
                <a:gd name="T52" fmla="*/ 624 w 1022"/>
                <a:gd name="T53" fmla="*/ 622 h 633"/>
                <a:gd name="T54" fmla="*/ 585 w 1022"/>
                <a:gd name="T55" fmla="*/ 608 h 633"/>
                <a:gd name="T56" fmla="*/ 549 w 1022"/>
                <a:gd name="T57" fmla="*/ 591 h 633"/>
                <a:gd name="T58" fmla="*/ 515 w 1022"/>
                <a:gd name="T59" fmla="*/ 569 h 633"/>
                <a:gd name="T60" fmla="*/ 485 w 1022"/>
                <a:gd name="T61" fmla="*/ 543 h 633"/>
                <a:gd name="T62" fmla="*/ 459 w 1022"/>
                <a:gd name="T63" fmla="*/ 513 h 633"/>
                <a:gd name="T64" fmla="*/ 436 w 1022"/>
                <a:gd name="T65" fmla="*/ 480 h 633"/>
                <a:gd name="T66" fmla="*/ 417 w 1022"/>
                <a:gd name="T67" fmla="*/ 444 h 633"/>
                <a:gd name="T68" fmla="*/ 403 w 1022"/>
                <a:gd name="T69" fmla="*/ 406 h 633"/>
                <a:gd name="T70" fmla="*/ 395 w 1022"/>
                <a:gd name="T71" fmla="*/ 366 h 633"/>
                <a:gd name="T72" fmla="*/ 0 w 1022"/>
                <a:gd name="T73" fmla="*/ 327 h 633"/>
                <a:gd name="T74" fmla="*/ 9 w 1022"/>
                <a:gd name="T75" fmla="*/ 279 h 633"/>
                <a:gd name="T76" fmla="*/ 14 w 1022"/>
                <a:gd name="T77" fmla="*/ 228 h 633"/>
                <a:gd name="T78" fmla="*/ 17 w 1022"/>
                <a:gd name="T79" fmla="*/ 177 h 633"/>
                <a:gd name="T80" fmla="*/ 16 w 1022"/>
                <a:gd name="T81" fmla="*/ 168 h 633"/>
                <a:gd name="T82" fmla="*/ 410 w 1022"/>
                <a:gd name="T83" fmla="*/ 208 h 633"/>
                <a:gd name="T84" fmla="*/ 427 w 1022"/>
                <a:gd name="T85" fmla="*/ 168 h 633"/>
                <a:gd name="T86" fmla="*/ 450 w 1022"/>
                <a:gd name="T87" fmla="*/ 132 h 633"/>
                <a:gd name="T88" fmla="*/ 477 w 1022"/>
                <a:gd name="T89" fmla="*/ 100 h 633"/>
                <a:gd name="T90" fmla="*/ 508 w 1022"/>
                <a:gd name="T91" fmla="*/ 71 h 633"/>
                <a:gd name="T92" fmla="*/ 541 w 1022"/>
                <a:gd name="T93" fmla="*/ 46 h 633"/>
                <a:gd name="T94" fmla="*/ 579 w 1022"/>
                <a:gd name="T95" fmla="*/ 27 h 633"/>
                <a:gd name="T96" fmla="*/ 619 w 1022"/>
                <a:gd name="T97" fmla="*/ 12 h 633"/>
                <a:gd name="T98" fmla="*/ 661 w 1022"/>
                <a:gd name="T99" fmla="*/ 4 h 633"/>
                <a:gd name="T100" fmla="*/ 706 w 1022"/>
                <a:gd name="T101"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22" h="633">
                  <a:moveTo>
                    <a:pt x="706" y="0"/>
                  </a:moveTo>
                  <a:lnTo>
                    <a:pt x="749" y="2"/>
                  </a:lnTo>
                  <a:lnTo>
                    <a:pt x="790" y="11"/>
                  </a:lnTo>
                  <a:lnTo>
                    <a:pt x="829" y="25"/>
                  </a:lnTo>
                  <a:lnTo>
                    <a:pt x="866" y="43"/>
                  </a:lnTo>
                  <a:lnTo>
                    <a:pt x="900" y="66"/>
                  </a:lnTo>
                  <a:lnTo>
                    <a:pt x="930" y="93"/>
                  </a:lnTo>
                  <a:lnTo>
                    <a:pt x="957" y="123"/>
                  </a:lnTo>
                  <a:lnTo>
                    <a:pt x="979" y="157"/>
                  </a:lnTo>
                  <a:lnTo>
                    <a:pt x="998" y="194"/>
                  </a:lnTo>
                  <a:lnTo>
                    <a:pt x="1012" y="232"/>
                  </a:lnTo>
                  <a:lnTo>
                    <a:pt x="1020" y="273"/>
                  </a:lnTo>
                  <a:lnTo>
                    <a:pt x="1022" y="316"/>
                  </a:lnTo>
                  <a:lnTo>
                    <a:pt x="1020" y="359"/>
                  </a:lnTo>
                  <a:lnTo>
                    <a:pt x="1012" y="401"/>
                  </a:lnTo>
                  <a:lnTo>
                    <a:pt x="998" y="440"/>
                  </a:lnTo>
                  <a:lnTo>
                    <a:pt x="979" y="476"/>
                  </a:lnTo>
                  <a:lnTo>
                    <a:pt x="957" y="510"/>
                  </a:lnTo>
                  <a:lnTo>
                    <a:pt x="930" y="541"/>
                  </a:lnTo>
                  <a:lnTo>
                    <a:pt x="900" y="567"/>
                  </a:lnTo>
                  <a:lnTo>
                    <a:pt x="866" y="590"/>
                  </a:lnTo>
                  <a:lnTo>
                    <a:pt x="829" y="608"/>
                  </a:lnTo>
                  <a:lnTo>
                    <a:pt x="790" y="621"/>
                  </a:lnTo>
                  <a:lnTo>
                    <a:pt x="749" y="630"/>
                  </a:lnTo>
                  <a:lnTo>
                    <a:pt x="706" y="633"/>
                  </a:lnTo>
                  <a:lnTo>
                    <a:pt x="663" y="630"/>
                  </a:lnTo>
                  <a:lnTo>
                    <a:pt x="624" y="622"/>
                  </a:lnTo>
                  <a:lnTo>
                    <a:pt x="585" y="608"/>
                  </a:lnTo>
                  <a:lnTo>
                    <a:pt x="549" y="591"/>
                  </a:lnTo>
                  <a:lnTo>
                    <a:pt x="515" y="569"/>
                  </a:lnTo>
                  <a:lnTo>
                    <a:pt x="485" y="543"/>
                  </a:lnTo>
                  <a:lnTo>
                    <a:pt x="459" y="513"/>
                  </a:lnTo>
                  <a:lnTo>
                    <a:pt x="436" y="480"/>
                  </a:lnTo>
                  <a:lnTo>
                    <a:pt x="417" y="444"/>
                  </a:lnTo>
                  <a:lnTo>
                    <a:pt x="403" y="406"/>
                  </a:lnTo>
                  <a:lnTo>
                    <a:pt x="395" y="366"/>
                  </a:lnTo>
                  <a:lnTo>
                    <a:pt x="0" y="327"/>
                  </a:lnTo>
                  <a:lnTo>
                    <a:pt x="9" y="279"/>
                  </a:lnTo>
                  <a:lnTo>
                    <a:pt x="14" y="228"/>
                  </a:lnTo>
                  <a:lnTo>
                    <a:pt x="17" y="177"/>
                  </a:lnTo>
                  <a:lnTo>
                    <a:pt x="16" y="168"/>
                  </a:lnTo>
                  <a:lnTo>
                    <a:pt x="410" y="208"/>
                  </a:lnTo>
                  <a:lnTo>
                    <a:pt x="427" y="168"/>
                  </a:lnTo>
                  <a:lnTo>
                    <a:pt x="450" y="132"/>
                  </a:lnTo>
                  <a:lnTo>
                    <a:pt x="477" y="100"/>
                  </a:lnTo>
                  <a:lnTo>
                    <a:pt x="508" y="71"/>
                  </a:lnTo>
                  <a:lnTo>
                    <a:pt x="541" y="46"/>
                  </a:lnTo>
                  <a:lnTo>
                    <a:pt x="579" y="27"/>
                  </a:lnTo>
                  <a:lnTo>
                    <a:pt x="619" y="12"/>
                  </a:lnTo>
                  <a:lnTo>
                    <a:pt x="661" y="4"/>
                  </a:lnTo>
                  <a:lnTo>
                    <a:pt x="706"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69" name="Freeform 76"/>
            <p:cNvSpPr>
              <a:spLocks/>
            </p:cNvSpPr>
            <p:nvPr/>
          </p:nvSpPr>
          <p:spPr bwMode="auto">
            <a:xfrm>
              <a:off x="2633663" y="3276601"/>
              <a:ext cx="111125" cy="177800"/>
            </a:xfrm>
            <a:custGeom>
              <a:avLst/>
              <a:gdLst>
                <a:gd name="T0" fmla="*/ 239 w 634"/>
                <a:gd name="T1" fmla="*/ 0 h 1016"/>
                <a:gd name="T2" fmla="*/ 327 w 634"/>
                <a:gd name="T3" fmla="*/ 385 h 1016"/>
                <a:gd name="T4" fmla="*/ 372 w 634"/>
                <a:gd name="T5" fmla="*/ 389 h 1016"/>
                <a:gd name="T6" fmla="*/ 416 w 634"/>
                <a:gd name="T7" fmla="*/ 400 h 1016"/>
                <a:gd name="T8" fmla="*/ 457 w 634"/>
                <a:gd name="T9" fmla="*/ 417 h 1016"/>
                <a:gd name="T10" fmla="*/ 495 w 634"/>
                <a:gd name="T11" fmla="*/ 438 h 1016"/>
                <a:gd name="T12" fmla="*/ 529 w 634"/>
                <a:gd name="T13" fmla="*/ 465 h 1016"/>
                <a:gd name="T14" fmla="*/ 559 w 634"/>
                <a:gd name="T15" fmla="*/ 496 h 1016"/>
                <a:gd name="T16" fmla="*/ 585 w 634"/>
                <a:gd name="T17" fmla="*/ 531 h 1016"/>
                <a:gd name="T18" fmla="*/ 605 w 634"/>
                <a:gd name="T19" fmla="*/ 569 h 1016"/>
                <a:gd name="T20" fmla="*/ 621 w 634"/>
                <a:gd name="T21" fmla="*/ 610 h 1016"/>
                <a:gd name="T22" fmla="*/ 631 w 634"/>
                <a:gd name="T23" fmla="*/ 654 h 1016"/>
                <a:gd name="T24" fmla="*/ 634 w 634"/>
                <a:gd name="T25" fmla="*/ 701 h 1016"/>
                <a:gd name="T26" fmla="*/ 631 w 634"/>
                <a:gd name="T27" fmla="*/ 744 h 1016"/>
                <a:gd name="T28" fmla="*/ 623 w 634"/>
                <a:gd name="T29" fmla="*/ 784 h 1016"/>
                <a:gd name="T30" fmla="*/ 610 w 634"/>
                <a:gd name="T31" fmla="*/ 823 h 1016"/>
                <a:gd name="T32" fmla="*/ 590 w 634"/>
                <a:gd name="T33" fmla="*/ 860 h 1016"/>
                <a:gd name="T34" fmla="*/ 568 w 634"/>
                <a:gd name="T35" fmla="*/ 894 h 1016"/>
                <a:gd name="T36" fmla="*/ 541 w 634"/>
                <a:gd name="T37" fmla="*/ 924 h 1016"/>
                <a:gd name="T38" fmla="*/ 511 w 634"/>
                <a:gd name="T39" fmla="*/ 951 h 1016"/>
                <a:gd name="T40" fmla="*/ 477 w 634"/>
                <a:gd name="T41" fmla="*/ 973 h 1016"/>
                <a:gd name="T42" fmla="*/ 441 w 634"/>
                <a:gd name="T43" fmla="*/ 992 h 1016"/>
                <a:gd name="T44" fmla="*/ 401 w 634"/>
                <a:gd name="T45" fmla="*/ 1006 h 1016"/>
                <a:gd name="T46" fmla="*/ 360 w 634"/>
                <a:gd name="T47" fmla="*/ 1014 h 1016"/>
                <a:gd name="T48" fmla="*/ 317 w 634"/>
                <a:gd name="T49" fmla="*/ 1016 h 1016"/>
                <a:gd name="T50" fmla="*/ 274 w 634"/>
                <a:gd name="T51" fmla="*/ 1014 h 1016"/>
                <a:gd name="T52" fmla="*/ 234 w 634"/>
                <a:gd name="T53" fmla="*/ 1006 h 1016"/>
                <a:gd name="T54" fmla="*/ 194 w 634"/>
                <a:gd name="T55" fmla="*/ 992 h 1016"/>
                <a:gd name="T56" fmla="*/ 157 w 634"/>
                <a:gd name="T57" fmla="*/ 973 h 1016"/>
                <a:gd name="T58" fmla="*/ 124 w 634"/>
                <a:gd name="T59" fmla="*/ 951 h 1016"/>
                <a:gd name="T60" fmla="*/ 94 w 634"/>
                <a:gd name="T61" fmla="*/ 924 h 1016"/>
                <a:gd name="T62" fmla="*/ 67 w 634"/>
                <a:gd name="T63" fmla="*/ 894 h 1016"/>
                <a:gd name="T64" fmla="*/ 44 w 634"/>
                <a:gd name="T65" fmla="*/ 860 h 1016"/>
                <a:gd name="T66" fmla="*/ 26 w 634"/>
                <a:gd name="T67" fmla="*/ 823 h 1016"/>
                <a:gd name="T68" fmla="*/ 12 w 634"/>
                <a:gd name="T69" fmla="*/ 784 h 1016"/>
                <a:gd name="T70" fmla="*/ 4 w 634"/>
                <a:gd name="T71" fmla="*/ 744 h 1016"/>
                <a:gd name="T72" fmla="*/ 0 w 634"/>
                <a:gd name="T73" fmla="*/ 701 h 1016"/>
                <a:gd name="T74" fmla="*/ 4 w 634"/>
                <a:gd name="T75" fmla="*/ 655 h 1016"/>
                <a:gd name="T76" fmla="*/ 13 w 634"/>
                <a:gd name="T77" fmla="*/ 612 h 1016"/>
                <a:gd name="T78" fmla="*/ 28 w 634"/>
                <a:gd name="T79" fmla="*/ 573 h 1016"/>
                <a:gd name="T80" fmla="*/ 49 w 634"/>
                <a:gd name="T81" fmla="*/ 535 h 1016"/>
                <a:gd name="T82" fmla="*/ 73 w 634"/>
                <a:gd name="T83" fmla="*/ 501 h 1016"/>
                <a:gd name="T84" fmla="*/ 102 w 634"/>
                <a:gd name="T85" fmla="*/ 469 h 1016"/>
                <a:gd name="T86" fmla="*/ 136 w 634"/>
                <a:gd name="T87" fmla="*/ 443 h 1016"/>
                <a:gd name="T88" fmla="*/ 172 w 634"/>
                <a:gd name="T89" fmla="*/ 421 h 1016"/>
                <a:gd name="T90" fmla="*/ 83 w 634"/>
                <a:gd name="T91" fmla="*/ 35 h 1016"/>
                <a:gd name="T92" fmla="*/ 137 w 634"/>
                <a:gd name="T93" fmla="*/ 27 h 1016"/>
                <a:gd name="T94" fmla="*/ 188 w 634"/>
                <a:gd name="T95" fmla="*/ 15 h 1016"/>
                <a:gd name="T96" fmla="*/ 239 w 634"/>
                <a:gd name="T97" fmla="*/ 0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4" h="1016">
                  <a:moveTo>
                    <a:pt x="239" y="0"/>
                  </a:moveTo>
                  <a:lnTo>
                    <a:pt x="327" y="385"/>
                  </a:lnTo>
                  <a:lnTo>
                    <a:pt x="372" y="389"/>
                  </a:lnTo>
                  <a:lnTo>
                    <a:pt x="416" y="400"/>
                  </a:lnTo>
                  <a:lnTo>
                    <a:pt x="457" y="417"/>
                  </a:lnTo>
                  <a:lnTo>
                    <a:pt x="495" y="438"/>
                  </a:lnTo>
                  <a:lnTo>
                    <a:pt x="529" y="465"/>
                  </a:lnTo>
                  <a:lnTo>
                    <a:pt x="559" y="496"/>
                  </a:lnTo>
                  <a:lnTo>
                    <a:pt x="585" y="531"/>
                  </a:lnTo>
                  <a:lnTo>
                    <a:pt x="605" y="569"/>
                  </a:lnTo>
                  <a:lnTo>
                    <a:pt x="621" y="610"/>
                  </a:lnTo>
                  <a:lnTo>
                    <a:pt x="631" y="654"/>
                  </a:lnTo>
                  <a:lnTo>
                    <a:pt x="634" y="701"/>
                  </a:lnTo>
                  <a:lnTo>
                    <a:pt x="631" y="744"/>
                  </a:lnTo>
                  <a:lnTo>
                    <a:pt x="623" y="784"/>
                  </a:lnTo>
                  <a:lnTo>
                    <a:pt x="610" y="823"/>
                  </a:lnTo>
                  <a:lnTo>
                    <a:pt x="590" y="860"/>
                  </a:lnTo>
                  <a:lnTo>
                    <a:pt x="568" y="894"/>
                  </a:lnTo>
                  <a:lnTo>
                    <a:pt x="541" y="924"/>
                  </a:lnTo>
                  <a:lnTo>
                    <a:pt x="511" y="951"/>
                  </a:lnTo>
                  <a:lnTo>
                    <a:pt x="477" y="973"/>
                  </a:lnTo>
                  <a:lnTo>
                    <a:pt x="441" y="992"/>
                  </a:lnTo>
                  <a:lnTo>
                    <a:pt x="401" y="1006"/>
                  </a:lnTo>
                  <a:lnTo>
                    <a:pt x="360" y="1014"/>
                  </a:lnTo>
                  <a:lnTo>
                    <a:pt x="317" y="1016"/>
                  </a:lnTo>
                  <a:lnTo>
                    <a:pt x="274" y="1014"/>
                  </a:lnTo>
                  <a:lnTo>
                    <a:pt x="234" y="1006"/>
                  </a:lnTo>
                  <a:lnTo>
                    <a:pt x="194" y="992"/>
                  </a:lnTo>
                  <a:lnTo>
                    <a:pt x="157" y="973"/>
                  </a:lnTo>
                  <a:lnTo>
                    <a:pt x="124" y="951"/>
                  </a:lnTo>
                  <a:lnTo>
                    <a:pt x="94" y="924"/>
                  </a:lnTo>
                  <a:lnTo>
                    <a:pt x="67" y="894"/>
                  </a:lnTo>
                  <a:lnTo>
                    <a:pt x="44" y="860"/>
                  </a:lnTo>
                  <a:lnTo>
                    <a:pt x="26" y="823"/>
                  </a:lnTo>
                  <a:lnTo>
                    <a:pt x="12" y="784"/>
                  </a:lnTo>
                  <a:lnTo>
                    <a:pt x="4" y="744"/>
                  </a:lnTo>
                  <a:lnTo>
                    <a:pt x="0" y="701"/>
                  </a:lnTo>
                  <a:lnTo>
                    <a:pt x="4" y="655"/>
                  </a:lnTo>
                  <a:lnTo>
                    <a:pt x="13" y="612"/>
                  </a:lnTo>
                  <a:lnTo>
                    <a:pt x="28" y="573"/>
                  </a:lnTo>
                  <a:lnTo>
                    <a:pt x="49" y="535"/>
                  </a:lnTo>
                  <a:lnTo>
                    <a:pt x="73" y="501"/>
                  </a:lnTo>
                  <a:lnTo>
                    <a:pt x="102" y="469"/>
                  </a:lnTo>
                  <a:lnTo>
                    <a:pt x="136" y="443"/>
                  </a:lnTo>
                  <a:lnTo>
                    <a:pt x="172" y="421"/>
                  </a:lnTo>
                  <a:lnTo>
                    <a:pt x="83" y="35"/>
                  </a:lnTo>
                  <a:lnTo>
                    <a:pt x="137" y="27"/>
                  </a:lnTo>
                  <a:lnTo>
                    <a:pt x="188" y="15"/>
                  </a:lnTo>
                  <a:lnTo>
                    <a:pt x="239"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0" name="Freeform 77"/>
            <p:cNvSpPr>
              <a:spLocks/>
            </p:cNvSpPr>
            <p:nvPr/>
          </p:nvSpPr>
          <p:spPr bwMode="auto">
            <a:xfrm>
              <a:off x="2319338" y="3182938"/>
              <a:ext cx="198438" cy="114300"/>
            </a:xfrm>
            <a:custGeom>
              <a:avLst/>
              <a:gdLst>
                <a:gd name="T0" fmla="*/ 1071 w 1123"/>
                <a:gd name="T1" fmla="*/ 0 h 653"/>
                <a:gd name="T2" fmla="*/ 1085 w 1123"/>
                <a:gd name="T3" fmla="*/ 52 h 653"/>
                <a:gd name="T4" fmla="*/ 1102 w 1123"/>
                <a:gd name="T5" fmla="*/ 102 h 653"/>
                <a:gd name="T6" fmla="*/ 1123 w 1123"/>
                <a:gd name="T7" fmla="*/ 151 h 653"/>
                <a:gd name="T8" fmla="*/ 631 w 1123"/>
                <a:gd name="T9" fmla="*/ 316 h 653"/>
                <a:gd name="T10" fmla="*/ 632 w 1123"/>
                <a:gd name="T11" fmla="*/ 326 h 653"/>
                <a:gd name="T12" fmla="*/ 633 w 1123"/>
                <a:gd name="T13" fmla="*/ 337 h 653"/>
                <a:gd name="T14" fmla="*/ 631 w 1123"/>
                <a:gd name="T15" fmla="*/ 379 h 653"/>
                <a:gd name="T16" fmla="*/ 622 w 1123"/>
                <a:gd name="T17" fmla="*/ 421 h 653"/>
                <a:gd name="T18" fmla="*/ 608 w 1123"/>
                <a:gd name="T19" fmla="*/ 460 h 653"/>
                <a:gd name="T20" fmla="*/ 590 w 1123"/>
                <a:gd name="T21" fmla="*/ 497 h 653"/>
                <a:gd name="T22" fmla="*/ 567 w 1123"/>
                <a:gd name="T23" fmla="*/ 530 h 653"/>
                <a:gd name="T24" fmla="*/ 540 w 1123"/>
                <a:gd name="T25" fmla="*/ 561 h 653"/>
                <a:gd name="T26" fmla="*/ 510 w 1123"/>
                <a:gd name="T27" fmla="*/ 588 h 653"/>
                <a:gd name="T28" fmla="*/ 476 w 1123"/>
                <a:gd name="T29" fmla="*/ 611 h 653"/>
                <a:gd name="T30" fmla="*/ 439 w 1123"/>
                <a:gd name="T31" fmla="*/ 629 h 653"/>
                <a:gd name="T32" fmla="*/ 401 w 1123"/>
                <a:gd name="T33" fmla="*/ 643 h 653"/>
                <a:gd name="T34" fmla="*/ 359 w 1123"/>
                <a:gd name="T35" fmla="*/ 650 h 653"/>
                <a:gd name="T36" fmla="*/ 316 w 1123"/>
                <a:gd name="T37" fmla="*/ 653 h 653"/>
                <a:gd name="T38" fmla="*/ 273 w 1123"/>
                <a:gd name="T39" fmla="*/ 650 h 653"/>
                <a:gd name="T40" fmla="*/ 232 w 1123"/>
                <a:gd name="T41" fmla="*/ 643 h 653"/>
                <a:gd name="T42" fmla="*/ 193 w 1123"/>
                <a:gd name="T43" fmla="*/ 629 h 653"/>
                <a:gd name="T44" fmla="*/ 157 w 1123"/>
                <a:gd name="T45" fmla="*/ 611 h 653"/>
                <a:gd name="T46" fmla="*/ 122 w 1123"/>
                <a:gd name="T47" fmla="*/ 588 h 653"/>
                <a:gd name="T48" fmla="*/ 92 w 1123"/>
                <a:gd name="T49" fmla="*/ 561 h 653"/>
                <a:gd name="T50" fmla="*/ 66 w 1123"/>
                <a:gd name="T51" fmla="*/ 530 h 653"/>
                <a:gd name="T52" fmla="*/ 43 w 1123"/>
                <a:gd name="T53" fmla="*/ 497 h 653"/>
                <a:gd name="T54" fmla="*/ 25 w 1123"/>
                <a:gd name="T55" fmla="*/ 460 h 653"/>
                <a:gd name="T56" fmla="*/ 12 w 1123"/>
                <a:gd name="T57" fmla="*/ 421 h 653"/>
                <a:gd name="T58" fmla="*/ 3 w 1123"/>
                <a:gd name="T59" fmla="*/ 379 h 653"/>
                <a:gd name="T60" fmla="*/ 0 w 1123"/>
                <a:gd name="T61" fmla="*/ 337 h 653"/>
                <a:gd name="T62" fmla="*/ 3 w 1123"/>
                <a:gd name="T63" fmla="*/ 294 h 653"/>
                <a:gd name="T64" fmla="*/ 12 w 1123"/>
                <a:gd name="T65" fmla="*/ 253 h 653"/>
                <a:gd name="T66" fmla="*/ 25 w 1123"/>
                <a:gd name="T67" fmla="*/ 214 h 653"/>
                <a:gd name="T68" fmla="*/ 43 w 1123"/>
                <a:gd name="T69" fmla="*/ 177 h 653"/>
                <a:gd name="T70" fmla="*/ 66 w 1123"/>
                <a:gd name="T71" fmla="*/ 143 h 653"/>
                <a:gd name="T72" fmla="*/ 92 w 1123"/>
                <a:gd name="T73" fmla="*/ 113 h 653"/>
                <a:gd name="T74" fmla="*/ 122 w 1123"/>
                <a:gd name="T75" fmla="*/ 86 h 653"/>
                <a:gd name="T76" fmla="*/ 157 w 1123"/>
                <a:gd name="T77" fmla="*/ 64 h 653"/>
                <a:gd name="T78" fmla="*/ 193 w 1123"/>
                <a:gd name="T79" fmla="*/ 45 h 653"/>
                <a:gd name="T80" fmla="*/ 232 w 1123"/>
                <a:gd name="T81" fmla="*/ 31 h 653"/>
                <a:gd name="T82" fmla="*/ 273 w 1123"/>
                <a:gd name="T83" fmla="*/ 24 h 653"/>
                <a:gd name="T84" fmla="*/ 316 w 1123"/>
                <a:gd name="T85" fmla="*/ 21 h 653"/>
                <a:gd name="T86" fmla="*/ 358 w 1123"/>
                <a:gd name="T87" fmla="*/ 23 h 653"/>
                <a:gd name="T88" fmla="*/ 397 w 1123"/>
                <a:gd name="T89" fmla="*/ 31 h 653"/>
                <a:gd name="T90" fmla="*/ 434 w 1123"/>
                <a:gd name="T91" fmla="*/ 43 h 653"/>
                <a:gd name="T92" fmla="*/ 470 w 1123"/>
                <a:gd name="T93" fmla="*/ 60 h 653"/>
                <a:gd name="T94" fmla="*/ 502 w 1123"/>
                <a:gd name="T95" fmla="*/ 81 h 653"/>
                <a:gd name="T96" fmla="*/ 532 w 1123"/>
                <a:gd name="T97" fmla="*/ 105 h 653"/>
                <a:gd name="T98" fmla="*/ 559 w 1123"/>
                <a:gd name="T99" fmla="*/ 133 h 653"/>
                <a:gd name="T100" fmla="*/ 581 w 1123"/>
                <a:gd name="T101" fmla="*/ 165 h 653"/>
                <a:gd name="T102" fmla="*/ 1071 w 1123"/>
                <a:gd name="T10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3" h="653">
                  <a:moveTo>
                    <a:pt x="1071" y="0"/>
                  </a:moveTo>
                  <a:lnTo>
                    <a:pt x="1085" y="52"/>
                  </a:lnTo>
                  <a:lnTo>
                    <a:pt x="1102" y="102"/>
                  </a:lnTo>
                  <a:lnTo>
                    <a:pt x="1123" y="151"/>
                  </a:lnTo>
                  <a:lnTo>
                    <a:pt x="631" y="316"/>
                  </a:lnTo>
                  <a:lnTo>
                    <a:pt x="632" y="326"/>
                  </a:lnTo>
                  <a:lnTo>
                    <a:pt x="633" y="337"/>
                  </a:lnTo>
                  <a:lnTo>
                    <a:pt x="631" y="379"/>
                  </a:lnTo>
                  <a:lnTo>
                    <a:pt x="622" y="421"/>
                  </a:lnTo>
                  <a:lnTo>
                    <a:pt x="608" y="460"/>
                  </a:lnTo>
                  <a:lnTo>
                    <a:pt x="590" y="497"/>
                  </a:lnTo>
                  <a:lnTo>
                    <a:pt x="567" y="530"/>
                  </a:lnTo>
                  <a:lnTo>
                    <a:pt x="540" y="561"/>
                  </a:lnTo>
                  <a:lnTo>
                    <a:pt x="510" y="588"/>
                  </a:lnTo>
                  <a:lnTo>
                    <a:pt x="476" y="611"/>
                  </a:lnTo>
                  <a:lnTo>
                    <a:pt x="439" y="629"/>
                  </a:lnTo>
                  <a:lnTo>
                    <a:pt x="401" y="643"/>
                  </a:lnTo>
                  <a:lnTo>
                    <a:pt x="359" y="650"/>
                  </a:lnTo>
                  <a:lnTo>
                    <a:pt x="316" y="653"/>
                  </a:lnTo>
                  <a:lnTo>
                    <a:pt x="273" y="650"/>
                  </a:lnTo>
                  <a:lnTo>
                    <a:pt x="232" y="643"/>
                  </a:lnTo>
                  <a:lnTo>
                    <a:pt x="193" y="629"/>
                  </a:lnTo>
                  <a:lnTo>
                    <a:pt x="157" y="611"/>
                  </a:lnTo>
                  <a:lnTo>
                    <a:pt x="122" y="588"/>
                  </a:lnTo>
                  <a:lnTo>
                    <a:pt x="92" y="561"/>
                  </a:lnTo>
                  <a:lnTo>
                    <a:pt x="66" y="530"/>
                  </a:lnTo>
                  <a:lnTo>
                    <a:pt x="43" y="497"/>
                  </a:lnTo>
                  <a:lnTo>
                    <a:pt x="25" y="460"/>
                  </a:lnTo>
                  <a:lnTo>
                    <a:pt x="12" y="421"/>
                  </a:lnTo>
                  <a:lnTo>
                    <a:pt x="3" y="379"/>
                  </a:lnTo>
                  <a:lnTo>
                    <a:pt x="0" y="337"/>
                  </a:lnTo>
                  <a:lnTo>
                    <a:pt x="3" y="294"/>
                  </a:lnTo>
                  <a:lnTo>
                    <a:pt x="12" y="253"/>
                  </a:lnTo>
                  <a:lnTo>
                    <a:pt x="25" y="214"/>
                  </a:lnTo>
                  <a:lnTo>
                    <a:pt x="43" y="177"/>
                  </a:lnTo>
                  <a:lnTo>
                    <a:pt x="66" y="143"/>
                  </a:lnTo>
                  <a:lnTo>
                    <a:pt x="92" y="113"/>
                  </a:lnTo>
                  <a:lnTo>
                    <a:pt x="122" y="86"/>
                  </a:lnTo>
                  <a:lnTo>
                    <a:pt x="157" y="64"/>
                  </a:lnTo>
                  <a:lnTo>
                    <a:pt x="193" y="45"/>
                  </a:lnTo>
                  <a:lnTo>
                    <a:pt x="232" y="31"/>
                  </a:lnTo>
                  <a:lnTo>
                    <a:pt x="273" y="24"/>
                  </a:lnTo>
                  <a:lnTo>
                    <a:pt x="316" y="21"/>
                  </a:lnTo>
                  <a:lnTo>
                    <a:pt x="358" y="23"/>
                  </a:lnTo>
                  <a:lnTo>
                    <a:pt x="397" y="31"/>
                  </a:lnTo>
                  <a:lnTo>
                    <a:pt x="434" y="43"/>
                  </a:lnTo>
                  <a:lnTo>
                    <a:pt x="470" y="60"/>
                  </a:lnTo>
                  <a:lnTo>
                    <a:pt x="502" y="81"/>
                  </a:lnTo>
                  <a:lnTo>
                    <a:pt x="532" y="105"/>
                  </a:lnTo>
                  <a:lnTo>
                    <a:pt x="559" y="133"/>
                  </a:lnTo>
                  <a:lnTo>
                    <a:pt x="581" y="165"/>
                  </a:lnTo>
                  <a:lnTo>
                    <a:pt x="1071"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1" name="Freeform 78"/>
            <p:cNvSpPr>
              <a:spLocks/>
            </p:cNvSpPr>
            <p:nvPr/>
          </p:nvSpPr>
          <p:spPr bwMode="auto">
            <a:xfrm>
              <a:off x="2536826" y="3059113"/>
              <a:ext cx="192088" cy="192088"/>
            </a:xfrm>
            <a:custGeom>
              <a:avLst/>
              <a:gdLst>
                <a:gd name="T0" fmla="*/ 542 w 1086"/>
                <a:gd name="T1" fmla="*/ 0 h 1086"/>
                <a:gd name="T2" fmla="*/ 601 w 1086"/>
                <a:gd name="T3" fmla="*/ 3 h 1086"/>
                <a:gd name="T4" fmla="*/ 659 w 1086"/>
                <a:gd name="T5" fmla="*/ 13 h 1086"/>
                <a:gd name="T6" fmla="*/ 714 w 1086"/>
                <a:gd name="T7" fmla="*/ 28 h 1086"/>
                <a:gd name="T8" fmla="*/ 767 w 1086"/>
                <a:gd name="T9" fmla="*/ 48 h 1086"/>
                <a:gd name="T10" fmla="*/ 816 w 1086"/>
                <a:gd name="T11" fmla="*/ 74 h 1086"/>
                <a:gd name="T12" fmla="*/ 864 w 1086"/>
                <a:gd name="T13" fmla="*/ 105 h 1086"/>
                <a:gd name="T14" fmla="*/ 907 w 1086"/>
                <a:gd name="T15" fmla="*/ 141 h 1086"/>
                <a:gd name="T16" fmla="*/ 945 w 1086"/>
                <a:gd name="T17" fmla="*/ 179 h 1086"/>
                <a:gd name="T18" fmla="*/ 981 w 1086"/>
                <a:gd name="T19" fmla="*/ 222 h 1086"/>
                <a:gd name="T20" fmla="*/ 1012 w 1086"/>
                <a:gd name="T21" fmla="*/ 270 h 1086"/>
                <a:gd name="T22" fmla="*/ 1038 w 1086"/>
                <a:gd name="T23" fmla="*/ 319 h 1086"/>
                <a:gd name="T24" fmla="*/ 1058 w 1086"/>
                <a:gd name="T25" fmla="*/ 372 h 1086"/>
                <a:gd name="T26" fmla="*/ 1073 w 1086"/>
                <a:gd name="T27" fmla="*/ 426 h 1086"/>
                <a:gd name="T28" fmla="*/ 1083 w 1086"/>
                <a:gd name="T29" fmla="*/ 483 h 1086"/>
                <a:gd name="T30" fmla="*/ 1086 w 1086"/>
                <a:gd name="T31" fmla="*/ 543 h 1086"/>
                <a:gd name="T32" fmla="*/ 1083 w 1086"/>
                <a:gd name="T33" fmla="*/ 602 h 1086"/>
                <a:gd name="T34" fmla="*/ 1073 w 1086"/>
                <a:gd name="T35" fmla="*/ 660 h 1086"/>
                <a:gd name="T36" fmla="*/ 1058 w 1086"/>
                <a:gd name="T37" fmla="*/ 714 h 1086"/>
                <a:gd name="T38" fmla="*/ 1038 w 1086"/>
                <a:gd name="T39" fmla="*/ 767 h 1086"/>
                <a:gd name="T40" fmla="*/ 1012 w 1086"/>
                <a:gd name="T41" fmla="*/ 817 h 1086"/>
                <a:gd name="T42" fmla="*/ 981 w 1086"/>
                <a:gd name="T43" fmla="*/ 864 h 1086"/>
                <a:gd name="T44" fmla="*/ 945 w 1086"/>
                <a:gd name="T45" fmla="*/ 907 h 1086"/>
                <a:gd name="T46" fmla="*/ 907 w 1086"/>
                <a:gd name="T47" fmla="*/ 947 h 1086"/>
                <a:gd name="T48" fmla="*/ 864 w 1086"/>
                <a:gd name="T49" fmla="*/ 981 h 1086"/>
                <a:gd name="T50" fmla="*/ 816 w 1086"/>
                <a:gd name="T51" fmla="*/ 1012 h 1086"/>
                <a:gd name="T52" fmla="*/ 767 w 1086"/>
                <a:gd name="T53" fmla="*/ 1038 h 1086"/>
                <a:gd name="T54" fmla="*/ 714 w 1086"/>
                <a:gd name="T55" fmla="*/ 1058 h 1086"/>
                <a:gd name="T56" fmla="*/ 659 w 1086"/>
                <a:gd name="T57" fmla="*/ 1073 h 1086"/>
                <a:gd name="T58" fmla="*/ 601 w 1086"/>
                <a:gd name="T59" fmla="*/ 1083 h 1086"/>
                <a:gd name="T60" fmla="*/ 542 w 1086"/>
                <a:gd name="T61" fmla="*/ 1086 h 1086"/>
                <a:gd name="T62" fmla="*/ 483 w 1086"/>
                <a:gd name="T63" fmla="*/ 1083 h 1086"/>
                <a:gd name="T64" fmla="*/ 426 w 1086"/>
                <a:gd name="T65" fmla="*/ 1073 h 1086"/>
                <a:gd name="T66" fmla="*/ 372 w 1086"/>
                <a:gd name="T67" fmla="*/ 1058 h 1086"/>
                <a:gd name="T68" fmla="*/ 319 w 1086"/>
                <a:gd name="T69" fmla="*/ 1038 h 1086"/>
                <a:gd name="T70" fmla="*/ 269 w 1086"/>
                <a:gd name="T71" fmla="*/ 1012 h 1086"/>
                <a:gd name="T72" fmla="*/ 222 w 1086"/>
                <a:gd name="T73" fmla="*/ 981 h 1086"/>
                <a:gd name="T74" fmla="*/ 179 w 1086"/>
                <a:gd name="T75" fmla="*/ 947 h 1086"/>
                <a:gd name="T76" fmla="*/ 139 w 1086"/>
                <a:gd name="T77" fmla="*/ 907 h 1086"/>
                <a:gd name="T78" fmla="*/ 105 w 1086"/>
                <a:gd name="T79" fmla="*/ 864 h 1086"/>
                <a:gd name="T80" fmla="*/ 74 w 1086"/>
                <a:gd name="T81" fmla="*/ 817 h 1086"/>
                <a:gd name="T82" fmla="*/ 48 w 1086"/>
                <a:gd name="T83" fmla="*/ 767 h 1086"/>
                <a:gd name="T84" fmla="*/ 28 w 1086"/>
                <a:gd name="T85" fmla="*/ 714 h 1086"/>
                <a:gd name="T86" fmla="*/ 13 w 1086"/>
                <a:gd name="T87" fmla="*/ 660 h 1086"/>
                <a:gd name="T88" fmla="*/ 3 w 1086"/>
                <a:gd name="T89" fmla="*/ 602 h 1086"/>
                <a:gd name="T90" fmla="*/ 0 w 1086"/>
                <a:gd name="T91" fmla="*/ 543 h 1086"/>
                <a:gd name="T92" fmla="*/ 3 w 1086"/>
                <a:gd name="T93" fmla="*/ 483 h 1086"/>
                <a:gd name="T94" fmla="*/ 13 w 1086"/>
                <a:gd name="T95" fmla="*/ 426 h 1086"/>
                <a:gd name="T96" fmla="*/ 28 w 1086"/>
                <a:gd name="T97" fmla="*/ 372 h 1086"/>
                <a:gd name="T98" fmla="*/ 48 w 1086"/>
                <a:gd name="T99" fmla="*/ 319 h 1086"/>
                <a:gd name="T100" fmla="*/ 74 w 1086"/>
                <a:gd name="T101" fmla="*/ 270 h 1086"/>
                <a:gd name="T102" fmla="*/ 105 w 1086"/>
                <a:gd name="T103" fmla="*/ 222 h 1086"/>
                <a:gd name="T104" fmla="*/ 139 w 1086"/>
                <a:gd name="T105" fmla="*/ 179 h 1086"/>
                <a:gd name="T106" fmla="*/ 179 w 1086"/>
                <a:gd name="T107" fmla="*/ 141 h 1086"/>
                <a:gd name="T108" fmla="*/ 222 w 1086"/>
                <a:gd name="T109" fmla="*/ 105 h 1086"/>
                <a:gd name="T110" fmla="*/ 269 w 1086"/>
                <a:gd name="T111" fmla="*/ 74 h 1086"/>
                <a:gd name="T112" fmla="*/ 319 w 1086"/>
                <a:gd name="T113" fmla="*/ 48 h 1086"/>
                <a:gd name="T114" fmla="*/ 372 w 1086"/>
                <a:gd name="T115" fmla="*/ 28 h 1086"/>
                <a:gd name="T116" fmla="*/ 426 w 1086"/>
                <a:gd name="T117" fmla="*/ 13 h 1086"/>
                <a:gd name="T118" fmla="*/ 483 w 1086"/>
                <a:gd name="T119" fmla="*/ 3 h 1086"/>
                <a:gd name="T120" fmla="*/ 542 w 1086"/>
                <a:gd name="T121"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86" h="1086">
                  <a:moveTo>
                    <a:pt x="542" y="0"/>
                  </a:moveTo>
                  <a:lnTo>
                    <a:pt x="601" y="3"/>
                  </a:lnTo>
                  <a:lnTo>
                    <a:pt x="659" y="13"/>
                  </a:lnTo>
                  <a:lnTo>
                    <a:pt x="714" y="28"/>
                  </a:lnTo>
                  <a:lnTo>
                    <a:pt x="767" y="48"/>
                  </a:lnTo>
                  <a:lnTo>
                    <a:pt x="816" y="74"/>
                  </a:lnTo>
                  <a:lnTo>
                    <a:pt x="864" y="105"/>
                  </a:lnTo>
                  <a:lnTo>
                    <a:pt x="907" y="141"/>
                  </a:lnTo>
                  <a:lnTo>
                    <a:pt x="945" y="179"/>
                  </a:lnTo>
                  <a:lnTo>
                    <a:pt x="981" y="222"/>
                  </a:lnTo>
                  <a:lnTo>
                    <a:pt x="1012" y="270"/>
                  </a:lnTo>
                  <a:lnTo>
                    <a:pt x="1038" y="319"/>
                  </a:lnTo>
                  <a:lnTo>
                    <a:pt x="1058" y="372"/>
                  </a:lnTo>
                  <a:lnTo>
                    <a:pt x="1073" y="426"/>
                  </a:lnTo>
                  <a:lnTo>
                    <a:pt x="1083" y="483"/>
                  </a:lnTo>
                  <a:lnTo>
                    <a:pt x="1086" y="543"/>
                  </a:lnTo>
                  <a:lnTo>
                    <a:pt x="1083" y="602"/>
                  </a:lnTo>
                  <a:lnTo>
                    <a:pt x="1073" y="660"/>
                  </a:lnTo>
                  <a:lnTo>
                    <a:pt x="1058" y="714"/>
                  </a:lnTo>
                  <a:lnTo>
                    <a:pt x="1038" y="767"/>
                  </a:lnTo>
                  <a:lnTo>
                    <a:pt x="1012" y="817"/>
                  </a:lnTo>
                  <a:lnTo>
                    <a:pt x="981" y="864"/>
                  </a:lnTo>
                  <a:lnTo>
                    <a:pt x="945" y="907"/>
                  </a:lnTo>
                  <a:lnTo>
                    <a:pt x="907" y="947"/>
                  </a:lnTo>
                  <a:lnTo>
                    <a:pt x="864" y="981"/>
                  </a:lnTo>
                  <a:lnTo>
                    <a:pt x="816" y="1012"/>
                  </a:lnTo>
                  <a:lnTo>
                    <a:pt x="767" y="1038"/>
                  </a:lnTo>
                  <a:lnTo>
                    <a:pt x="714" y="1058"/>
                  </a:lnTo>
                  <a:lnTo>
                    <a:pt x="659" y="1073"/>
                  </a:lnTo>
                  <a:lnTo>
                    <a:pt x="601" y="1083"/>
                  </a:lnTo>
                  <a:lnTo>
                    <a:pt x="542" y="1086"/>
                  </a:lnTo>
                  <a:lnTo>
                    <a:pt x="483" y="1083"/>
                  </a:lnTo>
                  <a:lnTo>
                    <a:pt x="426" y="1073"/>
                  </a:lnTo>
                  <a:lnTo>
                    <a:pt x="372" y="1058"/>
                  </a:lnTo>
                  <a:lnTo>
                    <a:pt x="319" y="1038"/>
                  </a:lnTo>
                  <a:lnTo>
                    <a:pt x="269" y="1012"/>
                  </a:lnTo>
                  <a:lnTo>
                    <a:pt x="222" y="981"/>
                  </a:lnTo>
                  <a:lnTo>
                    <a:pt x="179" y="947"/>
                  </a:lnTo>
                  <a:lnTo>
                    <a:pt x="139" y="907"/>
                  </a:lnTo>
                  <a:lnTo>
                    <a:pt x="105" y="864"/>
                  </a:lnTo>
                  <a:lnTo>
                    <a:pt x="74" y="817"/>
                  </a:lnTo>
                  <a:lnTo>
                    <a:pt x="48" y="767"/>
                  </a:lnTo>
                  <a:lnTo>
                    <a:pt x="28" y="714"/>
                  </a:lnTo>
                  <a:lnTo>
                    <a:pt x="13" y="660"/>
                  </a:lnTo>
                  <a:lnTo>
                    <a:pt x="3" y="602"/>
                  </a:lnTo>
                  <a:lnTo>
                    <a:pt x="0" y="543"/>
                  </a:lnTo>
                  <a:lnTo>
                    <a:pt x="3" y="483"/>
                  </a:lnTo>
                  <a:lnTo>
                    <a:pt x="13" y="426"/>
                  </a:lnTo>
                  <a:lnTo>
                    <a:pt x="28" y="372"/>
                  </a:lnTo>
                  <a:lnTo>
                    <a:pt x="48" y="319"/>
                  </a:lnTo>
                  <a:lnTo>
                    <a:pt x="74" y="270"/>
                  </a:lnTo>
                  <a:lnTo>
                    <a:pt x="105" y="222"/>
                  </a:lnTo>
                  <a:lnTo>
                    <a:pt x="139" y="179"/>
                  </a:lnTo>
                  <a:lnTo>
                    <a:pt x="179" y="141"/>
                  </a:lnTo>
                  <a:lnTo>
                    <a:pt x="222" y="105"/>
                  </a:lnTo>
                  <a:lnTo>
                    <a:pt x="269" y="74"/>
                  </a:lnTo>
                  <a:lnTo>
                    <a:pt x="319" y="48"/>
                  </a:lnTo>
                  <a:lnTo>
                    <a:pt x="372" y="28"/>
                  </a:lnTo>
                  <a:lnTo>
                    <a:pt x="426" y="13"/>
                  </a:lnTo>
                  <a:lnTo>
                    <a:pt x="483" y="3"/>
                  </a:lnTo>
                  <a:lnTo>
                    <a:pt x="54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nvGrpSpPr>
          <p:cNvPr id="72" name="Group 71"/>
          <p:cNvGrpSpPr/>
          <p:nvPr/>
        </p:nvGrpSpPr>
        <p:grpSpPr>
          <a:xfrm>
            <a:off x="4402083" y="3952938"/>
            <a:ext cx="759579" cy="662752"/>
            <a:chOff x="8456613" y="3160713"/>
            <a:chExt cx="1282700" cy="1119188"/>
          </a:xfrm>
          <a:solidFill>
            <a:schemeClr val="bg1"/>
          </a:solidFill>
          <a:scene3d>
            <a:camera prst="orthographicFront">
              <a:rot lat="0" lon="0" rev="0"/>
            </a:camera>
            <a:lightRig rig="balanced" dir="t">
              <a:rot lat="0" lon="0" rev="8700000"/>
            </a:lightRig>
          </a:scene3d>
        </p:grpSpPr>
        <p:sp>
          <p:nvSpPr>
            <p:cNvPr id="73" name="Freeform 65"/>
            <p:cNvSpPr>
              <a:spLocks/>
            </p:cNvSpPr>
            <p:nvPr/>
          </p:nvSpPr>
          <p:spPr bwMode="auto">
            <a:xfrm>
              <a:off x="9312276" y="3321051"/>
              <a:ext cx="174625" cy="358775"/>
            </a:xfrm>
            <a:custGeom>
              <a:avLst/>
              <a:gdLst>
                <a:gd name="T0" fmla="*/ 319 w 554"/>
                <a:gd name="T1" fmla="*/ 4 h 1132"/>
                <a:gd name="T2" fmla="*/ 346 w 554"/>
                <a:gd name="T3" fmla="*/ 44 h 1132"/>
                <a:gd name="T4" fmla="*/ 348 w 554"/>
                <a:gd name="T5" fmla="*/ 130 h 1132"/>
                <a:gd name="T6" fmla="*/ 352 w 554"/>
                <a:gd name="T7" fmla="*/ 133 h 1132"/>
                <a:gd name="T8" fmla="*/ 366 w 554"/>
                <a:gd name="T9" fmla="*/ 136 h 1132"/>
                <a:gd name="T10" fmla="*/ 419 w 554"/>
                <a:gd name="T11" fmla="*/ 147 h 1132"/>
                <a:gd name="T12" fmla="*/ 481 w 554"/>
                <a:gd name="T13" fmla="*/ 164 h 1132"/>
                <a:gd name="T14" fmla="*/ 517 w 554"/>
                <a:gd name="T15" fmla="*/ 188 h 1132"/>
                <a:gd name="T16" fmla="*/ 496 w 554"/>
                <a:gd name="T17" fmla="*/ 272 h 1132"/>
                <a:gd name="T18" fmla="*/ 469 w 554"/>
                <a:gd name="T19" fmla="*/ 297 h 1132"/>
                <a:gd name="T20" fmla="*/ 436 w 554"/>
                <a:gd name="T21" fmla="*/ 294 h 1132"/>
                <a:gd name="T22" fmla="*/ 412 w 554"/>
                <a:gd name="T23" fmla="*/ 283 h 1132"/>
                <a:gd name="T24" fmla="*/ 350 w 554"/>
                <a:gd name="T25" fmla="*/ 267 h 1132"/>
                <a:gd name="T26" fmla="*/ 266 w 554"/>
                <a:gd name="T27" fmla="*/ 263 h 1132"/>
                <a:gd name="T28" fmla="*/ 206 w 554"/>
                <a:gd name="T29" fmla="*/ 286 h 1132"/>
                <a:gd name="T30" fmla="*/ 178 w 554"/>
                <a:gd name="T31" fmla="*/ 324 h 1132"/>
                <a:gd name="T32" fmla="*/ 174 w 554"/>
                <a:gd name="T33" fmla="*/ 369 h 1132"/>
                <a:gd name="T34" fmla="*/ 197 w 554"/>
                <a:gd name="T35" fmla="*/ 414 h 1132"/>
                <a:gd name="T36" fmla="*/ 260 w 554"/>
                <a:gd name="T37" fmla="*/ 454 h 1132"/>
                <a:gd name="T38" fmla="*/ 377 w 554"/>
                <a:gd name="T39" fmla="*/ 505 h 1132"/>
                <a:gd name="T40" fmla="*/ 488 w 554"/>
                <a:gd name="T41" fmla="*/ 579 h 1132"/>
                <a:gd name="T42" fmla="*/ 544 w 554"/>
                <a:gd name="T43" fmla="*/ 672 h 1132"/>
                <a:gd name="T44" fmla="*/ 551 w 554"/>
                <a:gd name="T45" fmla="*/ 785 h 1132"/>
                <a:gd name="T46" fmla="*/ 510 w 554"/>
                <a:gd name="T47" fmla="*/ 887 h 1132"/>
                <a:gd name="T48" fmla="*/ 424 w 554"/>
                <a:gd name="T49" fmla="*/ 960 h 1132"/>
                <a:gd name="T50" fmla="*/ 344 w 554"/>
                <a:gd name="T51" fmla="*/ 989 h 1132"/>
                <a:gd name="T52" fmla="*/ 339 w 554"/>
                <a:gd name="T53" fmla="*/ 992 h 1132"/>
                <a:gd name="T54" fmla="*/ 338 w 554"/>
                <a:gd name="T55" fmla="*/ 1088 h 1132"/>
                <a:gd name="T56" fmla="*/ 310 w 554"/>
                <a:gd name="T57" fmla="*/ 1129 h 1132"/>
                <a:gd name="T58" fmla="*/ 234 w 554"/>
                <a:gd name="T59" fmla="*/ 1129 h 1132"/>
                <a:gd name="T60" fmla="*/ 206 w 554"/>
                <a:gd name="T61" fmla="*/ 1088 h 1132"/>
                <a:gd name="T62" fmla="*/ 205 w 554"/>
                <a:gd name="T63" fmla="*/ 997 h 1132"/>
                <a:gd name="T64" fmla="*/ 199 w 554"/>
                <a:gd name="T65" fmla="*/ 994 h 1132"/>
                <a:gd name="T66" fmla="*/ 180 w 554"/>
                <a:gd name="T67" fmla="*/ 991 h 1132"/>
                <a:gd name="T68" fmla="*/ 117 w 554"/>
                <a:gd name="T69" fmla="*/ 978 h 1132"/>
                <a:gd name="T70" fmla="*/ 42 w 554"/>
                <a:gd name="T71" fmla="*/ 954 h 1132"/>
                <a:gd name="T72" fmla="*/ 3 w 554"/>
                <a:gd name="T73" fmla="*/ 926 h 1132"/>
                <a:gd name="T74" fmla="*/ 24 w 554"/>
                <a:gd name="T75" fmla="*/ 842 h 1132"/>
                <a:gd name="T76" fmla="*/ 51 w 554"/>
                <a:gd name="T77" fmla="*/ 816 h 1132"/>
                <a:gd name="T78" fmla="*/ 76 w 554"/>
                <a:gd name="T79" fmla="*/ 816 h 1132"/>
                <a:gd name="T80" fmla="*/ 93 w 554"/>
                <a:gd name="T81" fmla="*/ 823 h 1132"/>
                <a:gd name="T82" fmla="*/ 140 w 554"/>
                <a:gd name="T83" fmla="*/ 841 h 1132"/>
                <a:gd name="T84" fmla="*/ 205 w 554"/>
                <a:gd name="T85" fmla="*/ 859 h 1132"/>
                <a:gd name="T86" fmla="*/ 283 w 554"/>
                <a:gd name="T87" fmla="*/ 861 h 1132"/>
                <a:gd name="T88" fmla="*/ 360 w 554"/>
                <a:gd name="T89" fmla="*/ 825 h 1132"/>
                <a:gd name="T90" fmla="*/ 390 w 554"/>
                <a:gd name="T91" fmla="*/ 756 h 1132"/>
                <a:gd name="T92" fmla="*/ 365 w 554"/>
                <a:gd name="T93" fmla="*/ 690 h 1132"/>
                <a:gd name="T94" fmla="*/ 288 w 554"/>
                <a:gd name="T95" fmla="*/ 636 h 1132"/>
                <a:gd name="T96" fmla="*/ 183 w 554"/>
                <a:gd name="T97" fmla="*/ 591 h 1132"/>
                <a:gd name="T98" fmla="*/ 95 w 554"/>
                <a:gd name="T99" fmla="*/ 540 h 1132"/>
                <a:gd name="T100" fmla="*/ 32 w 554"/>
                <a:gd name="T101" fmla="*/ 467 h 1132"/>
                <a:gd name="T102" fmla="*/ 9 w 554"/>
                <a:gd name="T103" fmla="*/ 369 h 1132"/>
                <a:gd name="T104" fmla="*/ 33 w 554"/>
                <a:gd name="T105" fmla="*/ 267 h 1132"/>
                <a:gd name="T106" fmla="*/ 101 w 554"/>
                <a:gd name="T107" fmla="*/ 187 h 1132"/>
                <a:gd name="T108" fmla="*/ 206 w 554"/>
                <a:gd name="T109" fmla="*/ 139 h 1132"/>
                <a:gd name="T110" fmla="*/ 212 w 554"/>
                <a:gd name="T111" fmla="*/ 137 h 1132"/>
                <a:gd name="T112" fmla="*/ 216 w 554"/>
                <a:gd name="T113" fmla="*/ 130 h 1132"/>
                <a:gd name="T114" fmla="*/ 229 w 554"/>
                <a:gd name="T115" fmla="*/ 1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 h="1132">
                  <a:moveTo>
                    <a:pt x="261" y="0"/>
                  </a:moveTo>
                  <a:lnTo>
                    <a:pt x="300" y="0"/>
                  </a:lnTo>
                  <a:lnTo>
                    <a:pt x="319" y="4"/>
                  </a:lnTo>
                  <a:lnTo>
                    <a:pt x="333" y="12"/>
                  </a:lnTo>
                  <a:lnTo>
                    <a:pt x="343" y="27"/>
                  </a:lnTo>
                  <a:lnTo>
                    <a:pt x="346" y="44"/>
                  </a:lnTo>
                  <a:lnTo>
                    <a:pt x="347" y="125"/>
                  </a:lnTo>
                  <a:lnTo>
                    <a:pt x="347" y="128"/>
                  </a:lnTo>
                  <a:lnTo>
                    <a:pt x="348" y="130"/>
                  </a:lnTo>
                  <a:lnTo>
                    <a:pt x="349" y="131"/>
                  </a:lnTo>
                  <a:lnTo>
                    <a:pt x="350" y="132"/>
                  </a:lnTo>
                  <a:lnTo>
                    <a:pt x="352" y="133"/>
                  </a:lnTo>
                  <a:lnTo>
                    <a:pt x="353" y="133"/>
                  </a:lnTo>
                  <a:lnTo>
                    <a:pt x="357" y="133"/>
                  </a:lnTo>
                  <a:lnTo>
                    <a:pt x="366" y="136"/>
                  </a:lnTo>
                  <a:lnTo>
                    <a:pt x="381" y="138"/>
                  </a:lnTo>
                  <a:lnTo>
                    <a:pt x="398" y="142"/>
                  </a:lnTo>
                  <a:lnTo>
                    <a:pt x="419" y="147"/>
                  </a:lnTo>
                  <a:lnTo>
                    <a:pt x="440" y="152"/>
                  </a:lnTo>
                  <a:lnTo>
                    <a:pt x="462" y="158"/>
                  </a:lnTo>
                  <a:lnTo>
                    <a:pt x="481" y="164"/>
                  </a:lnTo>
                  <a:lnTo>
                    <a:pt x="500" y="171"/>
                  </a:lnTo>
                  <a:lnTo>
                    <a:pt x="510" y="177"/>
                  </a:lnTo>
                  <a:lnTo>
                    <a:pt x="517" y="188"/>
                  </a:lnTo>
                  <a:lnTo>
                    <a:pt x="521" y="201"/>
                  </a:lnTo>
                  <a:lnTo>
                    <a:pt x="518" y="215"/>
                  </a:lnTo>
                  <a:lnTo>
                    <a:pt x="496" y="272"/>
                  </a:lnTo>
                  <a:lnTo>
                    <a:pt x="490" y="283"/>
                  </a:lnTo>
                  <a:lnTo>
                    <a:pt x="480" y="291"/>
                  </a:lnTo>
                  <a:lnTo>
                    <a:pt x="469" y="297"/>
                  </a:lnTo>
                  <a:lnTo>
                    <a:pt x="457" y="298"/>
                  </a:lnTo>
                  <a:lnTo>
                    <a:pt x="446" y="297"/>
                  </a:lnTo>
                  <a:lnTo>
                    <a:pt x="436" y="294"/>
                  </a:lnTo>
                  <a:lnTo>
                    <a:pt x="434" y="292"/>
                  </a:lnTo>
                  <a:lnTo>
                    <a:pt x="425" y="289"/>
                  </a:lnTo>
                  <a:lnTo>
                    <a:pt x="412" y="283"/>
                  </a:lnTo>
                  <a:lnTo>
                    <a:pt x="395" y="278"/>
                  </a:lnTo>
                  <a:lnTo>
                    <a:pt x="374" y="272"/>
                  </a:lnTo>
                  <a:lnTo>
                    <a:pt x="350" y="267"/>
                  </a:lnTo>
                  <a:lnTo>
                    <a:pt x="324" y="263"/>
                  </a:lnTo>
                  <a:lnTo>
                    <a:pt x="294" y="262"/>
                  </a:lnTo>
                  <a:lnTo>
                    <a:pt x="266" y="263"/>
                  </a:lnTo>
                  <a:lnTo>
                    <a:pt x="243" y="268"/>
                  </a:lnTo>
                  <a:lnTo>
                    <a:pt x="223" y="276"/>
                  </a:lnTo>
                  <a:lnTo>
                    <a:pt x="206" y="286"/>
                  </a:lnTo>
                  <a:lnTo>
                    <a:pt x="194" y="297"/>
                  </a:lnTo>
                  <a:lnTo>
                    <a:pt x="184" y="311"/>
                  </a:lnTo>
                  <a:lnTo>
                    <a:pt x="178" y="324"/>
                  </a:lnTo>
                  <a:lnTo>
                    <a:pt x="173" y="339"/>
                  </a:lnTo>
                  <a:lnTo>
                    <a:pt x="172" y="354"/>
                  </a:lnTo>
                  <a:lnTo>
                    <a:pt x="174" y="369"/>
                  </a:lnTo>
                  <a:lnTo>
                    <a:pt x="178" y="385"/>
                  </a:lnTo>
                  <a:lnTo>
                    <a:pt x="185" y="400"/>
                  </a:lnTo>
                  <a:lnTo>
                    <a:pt x="197" y="414"/>
                  </a:lnTo>
                  <a:lnTo>
                    <a:pt x="213" y="427"/>
                  </a:lnTo>
                  <a:lnTo>
                    <a:pt x="234" y="440"/>
                  </a:lnTo>
                  <a:lnTo>
                    <a:pt x="260" y="454"/>
                  </a:lnTo>
                  <a:lnTo>
                    <a:pt x="290" y="469"/>
                  </a:lnTo>
                  <a:lnTo>
                    <a:pt x="328" y="483"/>
                  </a:lnTo>
                  <a:lnTo>
                    <a:pt x="377" y="505"/>
                  </a:lnTo>
                  <a:lnTo>
                    <a:pt x="420" y="529"/>
                  </a:lnTo>
                  <a:lnTo>
                    <a:pt x="457" y="553"/>
                  </a:lnTo>
                  <a:lnTo>
                    <a:pt x="488" y="579"/>
                  </a:lnTo>
                  <a:lnTo>
                    <a:pt x="512" y="608"/>
                  </a:lnTo>
                  <a:lnTo>
                    <a:pt x="530" y="639"/>
                  </a:lnTo>
                  <a:lnTo>
                    <a:pt x="544" y="672"/>
                  </a:lnTo>
                  <a:lnTo>
                    <a:pt x="551" y="707"/>
                  </a:lnTo>
                  <a:lnTo>
                    <a:pt x="554" y="746"/>
                  </a:lnTo>
                  <a:lnTo>
                    <a:pt x="551" y="785"/>
                  </a:lnTo>
                  <a:lnTo>
                    <a:pt x="543" y="822"/>
                  </a:lnTo>
                  <a:lnTo>
                    <a:pt x="529" y="855"/>
                  </a:lnTo>
                  <a:lnTo>
                    <a:pt x="510" y="887"/>
                  </a:lnTo>
                  <a:lnTo>
                    <a:pt x="485" y="915"/>
                  </a:lnTo>
                  <a:lnTo>
                    <a:pt x="457" y="940"/>
                  </a:lnTo>
                  <a:lnTo>
                    <a:pt x="424" y="960"/>
                  </a:lnTo>
                  <a:lnTo>
                    <a:pt x="386" y="976"/>
                  </a:lnTo>
                  <a:lnTo>
                    <a:pt x="346" y="989"/>
                  </a:lnTo>
                  <a:lnTo>
                    <a:pt x="344" y="989"/>
                  </a:lnTo>
                  <a:lnTo>
                    <a:pt x="343" y="990"/>
                  </a:lnTo>
                  <a:lnTo>
                    <a:pt x="341" y="991"/>
                  </a:lnTo>
                  <a:lnTo>
                    <a:pt x="339" y="992"/>
                  </a:lnTo>
                  <a:lnTo>
                    <a:pt x="338" y="995"/>
                  </a:lnTo>
                  <a:lnTo>
                    <a:pt x="338" y="998"/>
                  </a:lnTo>
                  <a:lnTo>
                    <a:pt x="338" y="1088"/>
                  </a:lnTo>
                  <a:lnTo>
                    <a:pt x="335" y="1105"/>
                  </a:lnTo>
                  <a:lnTo>
                    <a:pt x="325" y="1120"/>
                  </a:lnTo>
                  <a:lnTo>
                    <a:pt x="310" y="1129"/>
                  </a:lnTo>
                  <a:lnTo>
                    <a:pt x="293" y="1132"/>
                  </a:lnTo>
                  <a:lnTo>
                    <a:pt x="251" y="1132"/>
                  </a:lnTo>
                  <a:lnTo>
                    <a:pt x="234" y="1129"/>
                  </a:lnTo>
                  <a:lnTo>
                    <a:pt x="219" y="1120"/>
                  </a:lnTo>
                  <a:lnTo>
                    <a:pt x="210" y="1105"/>
                  </a:lnTo>
                  <a:lnTo>
                    <a:pt x="206" y="1088"/>
                  </a:lnTo>
                  <a:lnTo>
                    <a:pt x="206" y="1003"/>
                  </a:lnTo>
                  <a:lnTo>
                    <a:pt x="206" y="1000"/>
                  </a:lnTo>
                  <a:lnTo>
                    <a:pt x="205" y="997"/>
                  </a:lnTo>
                  <a:lnTo>
                    <a:pt x="202" y="996"/>
                  </a:lnTo>
                  <a:lnTo>
                    <a:pt x="201" y="995"/>
                  </a:lnTo>
                  <a:lnTo>
                    <a:pt x="199" y="994"/>
                  </a:lnTo>
                  <a:lnTo>
                    <a:pt x="197" y="994"/>
                  </a:lnTo>
                  <a:lnTo>
                    <a:pt x="193" y="994"/>
                  </a:lnTo>
                  <a:lnTo>
                    <a:pt x="180" y="991"/>
                  </a:lnTo>
                  <a:lnTo>
                    <a:pt x="163" y="987"/>
                  </a:lnTo>
                  <a:lnTo>
                    <a:pt x="141" y="983"/>
                  </a:lnTo>
                  <a:lnTo>
                    <a:pt x="117" y="978"/>
                  </a:lnTo>
                  <a:lnTo>
                    <a:pt x="92" y="970"/>
                  </a:lnTo>
                  <a:lnTo>
                    <a:pt x="66" y="963"/>
                  </a:lnTo>
                  <a:lnTo>
                    <a:pt x="42" y="954"/>
                  </a:lnTo>
                  <a:lnTo>
                    <a:pt x="21" y="945"/>
                  </a:lnTo>
                  <a:lnTo>
                    <a:pt x="11" y="937"/>
                  </a:lnTo>
                  <a:lnTo>
                    <a:pt x="3" y="926"/>
                  </a:lnTo>
                  <a:lnTo>
                    <a:pt x="0" y="914"/>
                  </a:lnTo>
                  <a:lnTo>
                    <a:pt x="3" y="899"/>
                  </a:lnTo>
                  <a:lnTo>
                    <a:pt x="24" y="842"/>
                  </a:lnTo>
                  <a:lnTo>
                    <a:pt x="30" y="831"/>
                  </a:lnTo>
                  <a:lnTo>
                    <a:pt x="40" y="822"/>
                  </a:lnTo>
                  <a:lnTo>
                    <a:pt x="51" y="816"/>
                  </a:lnTo>
                  <a:lnTo>
                    <a:pt x="64" y="814"/>
                  </a:lnTo>
                  <a:lnTo>
                    <a:pt x="70" y="815"/>
                  </a:lnTo>
                  <a:lnTo>
                    <a:pt x="76" y="816"/>
                  </a:lnTo>
                  <a:lnTo>
                    <a:pt x="82" y="819"/>
                  </a:lnTo>
                  <a:lnTo>
                    <a:pt x="86" y="820"/>
                  </a:lnTo>
                  <a:lnTo>
                    <a:pt x="93" y="823"/>
                  </a:lnTo>
                  <a:lnTo>
                    <a:pt x="106" y="828"/>
                  </a:lnTo>
                  <a:lnTo>
                    <a:pt x="122" y="834"/>
                  </a:lnTo>
                  <a:lnTo>
                    <a:pt x="140" y="841"/>
                  </a:lnTo>
                  <a:lnTo>
                    <a:pt x="161" y="848"/>
                  </a:lnTo>
                  <a:lnTo>
                    <a:pt x="183" y="854"/>
                  </a:lnTo>
                  <a:lnTo>
                    <a:pt x="205" y="859"/>
                  </a:lnTo>
                  <a:lnTo>
                    <a:pt x="228" y="863"/>
                  </a:lnTo>
                  <a:lnTo>
                    <a:pt x="249" y="864"/>
                  </a:lnTo>
                  <a:lnTo>
                    <a:pt x="283" y="861"/>
                  </a:lnTo>
                  <a:lnTo>
                    <a:pt x="314" y="853"/>
                  </a:lnTo>
                  <a:lnTo>
                    <a:pt x="339" y="841"/>
                  </a:lnTo>
                  <a:lnTo>
                    <a:pt x="360" y="825"/>
                  </a:lnTo>
                  <a:lnTo>
                    <a:pt x="376" y="805"/>
                  </a:lnTo>
                  <a:lnTo>
                    <a:pt x="386" y="782"/>
                  </a:lnTo>
                  <a:lnTo>
                    <a:pt x="390" y="756"/>
                  </a:lnTo>
                  <a:lnTo>
                    <a:pt x="387" y="732"/>
                  </a:lnTo>
                  <a:lnTo>
                    <a:pt x="379" y="711"/>
                  </a:lnTo>
                  <a:lnTo>
                    <a:pt x="365" y="690"/>
                  </a:lnTo>
                  <a:lnTo>
                    <a:pt x="347" y="672"/>
                  </a:lnTo>
                  <a:lnTo>
                    <a:pt x="321" y="653"/>
                  </a:lnTo>
                  <a:lnTo>
                    <a:pt x="288" y="636"/>
                  </a:lnTo>
                  <a:lnTo>
                    <a:pt x="249" y="619"/>
                  </a:lnTo>
                  <a:lnTo>
                    <a:pt x="216" y="606"/>
                  </a:lnTo>
                  <a:lnTo>
                    <a:pt x="183" y="591"/>
                  </a:lnTo>
                  <a:lnTo>
                    <a:pt x="151" y="575"/>
                  </a:lnTo>
                  <a:lnTo>
                    <a:pt x="122" y="558"/>
                  </a:lnTo>
                  <a:lnTo>
                    <a:pt x="95" y="540"/>
                  </a:lnTo>
                  <a:lnTo>
                    <a:pt x="70" y="518"/>
                  </a:lnTo>
                  <a:lnTo>
                    <a:pt x="49" y="494"/>
                  </a:lnTo>
                  <a:lnTo>
                    <a:pt x="32" y="467"/>
                  </a:lnTo>
                  <a:lnTo>
                    <a:pt x="20" y="438"/>
                  </a:lnTo>
                  <a:lnTo>
                    <a:pt x="11" y="405"/>
                  </a:lnTo>
                  <a:lnTo>
                    <a:pt x="9" y="369"/>
                  </a:lnTo>
                  <a:lnTo>
                    <a:pt x="11" y="333"/>
                  </a:lnTo>
                  <a:lnTo>
                    <a:pt x="20" y="298"/>
                  </a:lnTo>
                  <a:lnTo>
                    <a:pt x="33" y="267"/>
                  </a:lnTo>
                  <a:lnTo>
                    <a:pt x="52" y="237"/>
                  </a:lnTo>
                  <a:lnTo>
                    <a:pt x="74" y="210"/>
                  </a:lnTo>
                  <a:lnTo>
                    <a:pt x="101" y="187"/>
                  </a:lnTo>
                  <a:lnTo>
                    <a:pt x="133" y="168"/>
                  </a:lnTo>
                  <a:lnTo>
                    <a:pt x="167" y="152"/>
                  </a:lnTo>
                  <a:lnTo>
                    <a:pt x="206" y="139"/>
                  </a:lnTo>
                  <a:lnTo>
                    <a:pt x="207" y="139"/>
                  </a:lnTo>
                  <a:lnTo>
                    <a:pt x="210" y="138"/>
                  </a:lnTo>
                  <a:lnTo>
                    <a:pt x="212" y="137"/>
                  </a:lnTo>
                  <a:lnTo>
                    <a:pt x="213" y="135"/>
                  </a:lnTo>
                  <a:lnTo>
                    <a:pt x="216" y="132"/>
                  </a:lnTo>
                  <a:lnTo>
                    <a:pt x="216" y="130"/>
                  </a:lnTo>
                  <a:lnTo>
                    <a:pt x="216" y="44"/>
                  </a:lnTo>
                  <a:lnTo>
                    <a:pt x="219" y="27"/>
                  </a:lnTo>
                  <a:lnTo>
                    <a:pt x="229" y="12"/>
                  </a:lnTo>
                  <a:lnTo>
                    <a:pt x="244" y="4"/>
                  </a:lnTo>
                  <a:lnTo>
                    <a:pt x="261"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4" name="Freeform 66"/>
            <p:cNvSpPr>
              <a:spLocks noEditPoints="1"/>
            </p:cNvSpPr>
            <p:nvPr/>
          </p:nvSpPr>
          <p:spPr bwMode="auto">
            <a:xfrm>
              <a:off x="9059863" y="3160713"/>
              <a:ext cx="679450" cy="677863"/>
            </a:xfrm>
            <a:custGeom>
              <a:avLst/>
              <a:gdLst>
                <a:gd name="T0" fmla="*/ 913 w 2136"/>
                <a:gd name="T1" fmla="*/ 263 h 2135"/>
                <a:gd name="T2" fmla="*/ 698 w 2136"/>
                <a:gd name="T3" fmla="*/ 337 h 2135"/>
                <a:gd name="T4" fmla="*/ 515 w 2136"/>
                <a:gd name="T5" fmla="*/ 463 h 2135"/>
                <a:gd name="T6" fmla="*/ 373 w 2136"/>
                <a:gd name="T7" fmla="*/ 633 h 2135"/>
                <a:gd name="T8" fmla="*/ 281 w 2136"/>
                <a:gd name="T9" fmla="*/ 837 h 2135"/>
                <a:gd name="T10" fmla="*/ 248 w 2136"/>
                <a:gd name="T11" fmla="*/ 1068 h 2135"/>
                <a:gd name="T12" fmla="*/ 281 w 2136"/>
                <a:gd name="T13" fmla="*/ 1299 h 2135"/>
                <a:gd name="T14" fmla="*/ 373 w 2136"/>
                <a:gd name="T15" fmla="*/ 1503 h 2135"/>
                <a:gd name="T16" fmla="*/ 515 w 2136"/>
                <a:gd name="T17" fmla="*/ 1673 h 2135"/>
                <a:gd name="T18" fmla="*/ 698 w 2136"/>
                <a:gd name="T19" fmla="*/ 1800 h 2135"/>
                <a:gd name="T20" fmla="*/ 913 w 2136"/>
                <a:gd name="T21" fmla="*/ 1872 h 2135"/>
                <a:gd name="T22" fmla="*/ 1148 w 2136"/>
                <a:gd name="T23" fmla="*/ 1883 h 2135"/>
                <a:gd name="T24" fmla="*/ 1370 w 2136"/>
                <a:gd name="T25" fmla="*/ 1831 h 2135"/>
                <a:gd name="T26" fmla="*/ 1564 w 2136"/>
                <a:gd name="T27" fmla="*/ 1721 h 2135"/>
                <a:gd name="T28" fmla="*/ 1721 w 2136"/>
                <a:gd name="T29" fmla="*/ 1564 h 2135"/>
                <a:gd name="T30" fmla="*/ 1831 w 2136"/>
                <a:gd name="T31" fmla="*/ 1369 h 2135"/>
                <a:gd name="T32" fmla="*/ 1885 w 2136"/>
                <a:gd name="T33" fmla="*/ 1147 h 2135"/>
                <a:gd name="T34" fmla="*/ 1874 w 2136"/>
                <a:gd name="T35" fmla="*/ 912 h 2135"/>
                <a:gd name="T36" fmla="*/ 1800 w 2136"/>
                <a:gd name="T37" fmla="*/ 698 h 2135"/>
                <a:gd name="T38" fmla="*/ 1674 w 2136"/>
                <a:gd name="T39" fmla="*/ 515 h 2135"/>
                <a:gd name="T40" fmla="*/ 1504 w 2136"/>
                <a:gd name="T41" fmla="*/ 373 h 2135"/>
                <a:gd name="T42" fmla="*/ 1298 w 2136"/>
                <a:gd name="T43" fmla="*/ 280 h 2135"/>
                <a:gd name="T44" fmla="*/ 1068 w 2136"/>
                <a:gd name="T45" fmla="*/ 249 h 2135"/>
                <a:gd name="T46" fmla="*/ 1241 w 2136"/>
                <a:gd name="T47" fmla="*/ 15 h 2135"/>
                <a:gd name="T48" fmla="*/ 1483 w 2136"/>
                <a:gd name="T49" fmla="*/ 85 h 2135"/>
                <a:gd name="T50" fmla="*/ 1698 w 2136"/>
                <a:gd name="T51" fmla="*/ 207 h 2135"/>
                <a:gd name="T52" fmla="*/ 1878 w 2136"/>
                <a:gd name="T53" fmla="*/ 373 h 2135"/>
                <a:gd name="T54" fmla="*/ 2017 w 2136"/>
                <a:gd name="T55" fmla="*/ 578 h 2135"/>
                <a:gd name="T56" fmla="*/ 2105 w 2136"/>
                <a:gd name="T57" fmla="*/ 811 h 2135"/>
                <a:gd name="T58" fmla="*/ 2136 w 2136"/>
                <a:gd name="T59" fmla="*/ 1068 h 2135"/>
                <a:gd name="T60" fmla="*/ 2105 w 2136"/>
                <a:gd name="T61" fmla="*/ 1324 h 2135"/>
                <a:gd name="T62" fmla="*/ 2017 w 2136"/>
                <a:gd name="T63" fmla="*/ 1558 h 2135"/>
                <a:gd name="T64" fmla="*/ 1878 w 2136"/>
                <a:gd name="T65" fmla="*/ 1762 h 2135"/>
                <a:gd name="T66" fmla="*/ 1698 w 2136"/>
                <a:gd name="T67" fmla="*/ 1929 h 2135"/>
                <a:gd name="T68" fmla="*/ 1483 w 2136"/>
                <a:gd name="T69" fmla="*/ 2051 h 2135"/>
                <a:gd name="T70" fmla="*/ 1241 w 2136"/>
                <a:gd name="T71" fmla="*/ 2121 h 2135"/>
                <a:gd name="T72" fmla="*/ 980 w 2136"/>
                <a:gd name="T73" fmla="*/ 2132 h 2135"/>
                <a:gd name="T74" fmla="*/ 730 w 2136"/>
                <a:gd name="T75" fmla="*/ 2080 h 2135"/>
                <a:gd name="T76" fmla="*/ 506 w 2136"/>
                <a:gd name="T77" fmla="*/ 1975 h 2135"/>
                <a:gd name="T78" fmla="*/ 313 w 2136"/>
                <a:gd name="T79" fmla="*/ 1822 h 2135"/>
                <a:gd name="T80" fmla="*/ 161 w 2136"/>
                <a:gd name="T81" fmla="*/ 1630 h 2135"/>
                <a:gd name="T82" fmla="*/ 54 w 2136"/>
                <a:gd name="T83" fmla="*/ 1405 h 2135"/>
                <a:gd name="T84" fmla="*/ 4 w 2136"/>
                <a:gd name="T85" fmla="*/ 1155 h 2135"/>
                <a:gd name="T86" fmla="*/ 14 w 2136"/>
                <a:gd name="T87" fmla="*/ 895 h 2135"/>
                <a:gd name="T88" fmla="*/ 84 w 2136"/>
                <a:gd name="T89" fmla="*/ 652 h 2135"/>
                <a:gd name="T90" fmla="*/ 206 w 2136"/>
                <a:gd name="T91" fmla="*/ 437 h 2135"/>
                <a:gd name="T92" fmla="*/ 373 w 2136"/>
                <a:gd name="T93" fmla="*/ 257 h 2135"/>
                <a:gd name="T94" fmla="*/ 577 w 2136"/>
                <a:gd name="T95" fmla="*/ 120 h 2135"/>
                <a:gd name="T96" fmla="*/ 811 w 2136"/>
                <a:gd name="T97" fmla="*/ 32 h 2135"/>
                <a:gd name="T98" fmla="*/ 1068 w 2136"/>
                <a:gd name="T99" fmla="*/ 0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6" h="2135">
                  <a:moveTo>
                    <a:pt x="1068" y="249"/>
                  </a:moveTo>
                  <a:lnTo>
                    <a:pt x="988" y="252"/>
                  </a:lnTo>
                  <a:lnTo>
                    <a:pt x="913" y="263"/>
                  </a:lnTo>
                  <a:lnTo>
                    <a:pt x="838" y="280"/>
                  </a:lnTo>
                  <a:lnTo>
                    <a:pt x="766" y="305"/>
                  </a:lnTo>
                  <a:lnTo>
                    <a:pt x="698" y="337"/>
                  </a:lnTo>
                  <a:lnTo>
                    <a:pt x="632" y="373"/>
                  </a:lnTo>
                  <a:lnTo>
                    <a:pt x="572" y="415"/>
                  </a:lnTo>
                  <a:lnTo>
                    <a:pt x="515" y="463"/>
                  </a:lnTo>
                  <a:lnTo>
                    <a:pt x="462" y="515"/>
                  </a:lnTo>
                  <a:lnTo>
                    <a:pt x="415" y="572"/>
                  </a:lnTo>
                  <a:lnTo>
                    <a:pt x="373" y="633"/>
                  </a:lnTo>
                  <a:lnTo>
                    <a:pt x="336" y="698"/>
                  </a:lnTo>
                  <a:lnTo>
                    <a:pt x="305" y="766"/>
                  </a:lnTo>
                  <a:lnTo>
                    <a:pt x="281" y="837"/>
                  </a:lnTo>
                  <a:lnTo>
                    <a:pt x="262" y="912"/>
                  </a:lnTo>
                  <a:lnTo>
                    <a:pt x="251" y="989"/>
                  </a:lnTo>
                  <a:lnTo>
                    <a:pt x="248" y="1068"/>
                  </a:lnTo>
                  <a:lnTo>
                    <a:pt x="251" y="1147"/>
                  </a:lnTo>
                  <a:lnTo>
                    <a:pt x="262" y="1224"/>
                  </a:lnTo>
                  <a:lnTo>
                    <a:pt x="281" y="1299"/>
                  </a:lnTo>
                  <a:lnTo>
                    <a:pt x="305" y="1369"/>
                  </a:lnTo>
                  <a:lnTo>
                    <a:pt x="336" y="1438"/>
                  </a:lnTo>
                  <a:lnTo>
                    <a:pt x="373" y="1503"/>
                  </a:lnTo>
                  <a:lnTo>
                    <a:pt x="415" y="1564"/>
                  </a:lnTo>
                  <a:lnTo>
                    <a:pt x="462" y="1620"/>
                  </a:lnTo>
                  <a:lnTo>
                    <a:pt x="515" y="1673"/>
                  </a:lnTo>
                  <a:lnTo>
                    <a:pt x="572" y="1721"/>
                  </a:lnTo>
                  <a:lnTo>
                    <a:pt x="632" y="1763"/>
                  </a:lnTo>
                  <a:lnTo>
                    <a:pt x="698" y="1800"/>
                  </a:lnTo>
                  <a:lnTo>
                    <a:pt x="766" y="1831"/>
                  </a:lnTo>
                  <a:lnTo>
                    <a:pt x="838" y="1855"/>
                  </a:lnTo>
                  <a:lnTo>
                    <a:pt x="913" y="1872"/>
                  </a:lnTo>
                  <a:lnTo>
                    <a:pt x="988" y="1883"/>
                  </a:lnTo>
                  <a:lnTo>
                    <a:pt x="1068" y="1888"/>
                  </a:lnTo>
                  <a:lnTo>
                    <a:pt x="1148" y="1883"/>
                  </a:lnTo>
                  <a:lnTo>
                    <a:pt x="1223" y="1872"/>
                  </a:lnTo>
                  <a:lnTo>
                    <a:pt x="1298" y="1855"/>
                  </a:lnTo>
                  <a:lnTo>
                    <a:pt x="1370" y="1831"/>
                  </a:lnTo>
                  <a:lnTo>
                    <a:pt x="1438" y="1800"/>
                  </a:lnTo>
                  <a:lnTo>
                    <a:pt x="1504" y="1763"/>
                  </a:lnTo>
                  <a:lnTo>
                    <a:pt x="1564" y="1721"/>
                  </a:lnTo>
                  <a:lnTo>
                    <a:pt x="1621" y="1673"/>
                  </a:lnTo>
                  <a:lnTo>
                    <a:pt x="1674" y="1620"/>
                  </a:lnTo>
                  <a:lnTo>
                    <a:pt x="1721" y="1564"/>
                  </a:lnTo>
                  <a:lnTo>
                    <a:pt x="1763" y="1503"/>
                  </a:lnTo>
                  <a:lnTo>
                    <a:pt x="1800" y="1438"/>
                  </a:lnTo>
                  <a:lnTo>
                    <a:pt x="1831" y="1369"/>
                  </a:lnTo>
                  <a:lnTo>
                    <a:pt x="1855" y="1299"/>
                  </a:lnTo>
                  <a:lnTo>
                    <a:pt x="1874" y="1224"/>
                  </a:lnTo>
                  <a:lnTo>
                    <a:pt x="1885" y="1147"/>
                  </a:lnTo>
                  <a:lnTo>
                    <a:pt x="1888" y="1068"/>
                  </a:lnTo>
                  <a:lnTo>
                    <a:pt x="1885" y="989"/>
                  </a:lnTo>
                  <a:lnTo>
                    <a:pt x="1874" y="912"/>
                  </a:lnTo>
                  <a:lnTo>
                    <a:pt x="1855" y="837"/>
                  </a:lnTo>
                  <a:lnTo>
                    <a:pt x="1831" y="766"/>
                  </a:lnTo>
                  <a:lnTo>
                    <a:pt x="1800" y="698"/>
                  </a:lnTo>
                  <a:lnTo>
                    <a:pt x="1763" y="633"/>
                  </a:lnTo>
                  <a:lnTo>
                    <a:pt x="1721" y="572"/>
                  </a:lnTo>
                  <a:lnTo>
                    <a:pt x="1674" y="515"/>
                  </a:lnTo>
                  <a:lnTo>
                    <a:pt x="1621" y="463"/>
                  </a:lnTo>
                  <a:lnTo>
                    <a:pt x="1564" y="415"/>
                  </a:lnTo>
                  <a:lnTo>
                    <a:pt x="1504" y="373"/>
                  </a:lnTo>
                  <a:lnTo>
                    <a:pt x="1438" y="337"/>
                  </a:lnTo>
                  <a:lnTo>
                    <a:pt x="1370" y="305"/>
                  </a:lnTo>
                  <a:lnTo>
                    <a:pt x="1298" y="280"/>
                  </a:lnTo>
                  <a:lnTo>
                    <a:pt x="1223" y="263"/>
                  </a:lnTo>
                  <a:lnTo>
                    <a:pt x="1148" y="252"/>
                  </a:lnTo>
                  <a:lnTo>
                    <a:pt x="1068" y="249"/>
                  </a:lnTo>
                  <a:close/>
                  <a:moveTo>
                    <a:pt x="1068" y="0"/>
                  </a:moveTo>
                  <a:lnTo>
                    <a:pt x="1156" y="4"/>
                  </a:lnTo>
                  <a:lnTo>
                    <a:pt x="1241" y="15"/>
                  </a:lnTo>
                  <a:lnTo>
                    <a:pt x="1325" y="32"/>
                  </a:lnTo>
                  <a:lnTo>
                    <a:pt x="1406" y="55"/>
                  </a:lnTo>
                  <a:lnTo>
                    <a:pt x="1483" y="85"/>
                  </a:lnTo>
                  <a:lnTo>
                    <a:pt x="1559" y="120"/>
                  </a:lnTo>
                  <a:lnTo>
                    <a:pt x="1630" y="161"/>
                  </a:lnTo>
                  <a:lnTo>
                    <a:pt x="1698" y="207"/>
                  </a:lnTo>
                  <a:lnTo>
                    <a:pt x="1763" y="257"/>
                  </a:lnTo>
                  <a:lnTo>
                    <a:pt x="1823" y="313"/>
                  </a:lnTo>
                  <a:lnTo>
                    <a:pt x="1878" y="373"/>
                  </a:lnTo>
                  <a:lnTo>
                    <a:pt x="1930" y="437"/>
                  </a:lnTo>
                  <a:lnTo>
                    <a:pt x="1975" y="506"/>
                  </a:lnTo>
                  <a:lnTo>
                    <a:pt x="2017" y="578"/>
                  </a:lnTo>
                  <a:lnTo>
                    <a:pt x="2052" y="652"/>
                  </a:lnTo>
                  <a:lnTo>
                    <a:pt x="2082" y="731"/>
                  </a:lnTo>
                  <a:lnTo>
                    <a:pt x="2105" y="811"/>
                  </a:lnTo>
                  <a:lnTo>
                    <a:pt x="2122" y="895"/>
                  </a:lnTo>
                  <a:lnTo>
                    <a:pt x="2132" y="980"/>
                  </a:lnTo>
                  <a:lnTo>
                    <a:pt x="2136" y="1068"/>
                  </a:lnTo>
                  <a:lnTo>
                    <a:pt x="2132" y="1155"/>
                  </a:lnTo>
                  <a:lnTo>
                    <a:pt x="2122" y="1241"/>
                  </a:lnTo>
                  <a:lnTo>
                    <a:pt x="2105" y="1324"/>
                  </a:lnTo>
                  <a:lnTo>
                    <a:pt x="2082" y="1405"/>
                  </a:lnTo>
                  <a:lnTo>
                    <a:pt x="2052" y="1483"/>
                  </a:lnTo>
                  <a:lnTo>
                    <a:pt x="2017" y="1558"/>
                  </a:lnTo>
                  <a:lnTo>
                    <a:pt x="1975" y="1630"/>
                  </a:lnTo>
                  <a:lnTo>
                    <a:pt x="1930" y="1699"/>
                  </a:lnTo>
                  <a:lnTo>
                    <a:pt x="1878" y="1762"/>
                  </a:lnTo>
                  <a:lnTo>
                    <a:pt x="1823" y="1822"/>
                  </a:lnTo>
                  <a:lnTo>
                    <a:pt x="1763" y="1879"/>
                  </a:lnTo>
                  <a:lnTo>
                    <a:pt x="1698" y="1929"/>
                  </a:lnTo>
                  <a:lnTo>
                    <a:pt x="1630" y="1975"/>
                  </a:lnTo>
                  <a:lnTo>
                    <a:pt x="1559" y="2016"/>
                  </a:lnTo>
                  <a:lnTo>
                    <a:pt x="1483" y="2051"/>
                  </a:lnTo>
                  <a:lnTo>
                    <a:pt x="1406" y="2080"/>
                  </a:lnTo>
                  <a:lnTo>
                    <a:pt x="1325" y="2104"/>
                  </a:lnTo>
                  <a:lnTo>
                    <a:pt x="1241" y="2121"/>
                  </a:lnTo>
                  <a:lnTo>
                    <a:pt x="1156" y="2132"/>
                  </a:lnTo>
                  <a:lnTo>
                    <a:pt x="1068" y="2135"/>
                  </a:lnTo>
                  <a:lnTo>
                    <a:pt x="980" y="2132"/>
                  </a:lnTo>
                  <a:lnTo>
                    <a:pt x="895" y="2121"/>
                  </a:lnTo>
                  <a:lnTo>
                    <a:pt x="811" y="2104"/>
                  </a:lnTo>
                  <a:lnTo>
                    <a:pt x="730" y="2080"/>
                  </a:lnTo>
                  <a:lnTo>
                    <a:pt x="653" y="2051"/>
                  </a:lnTo>
                  <a:lnTo>
                    <a:pt x="577" y="2016"/>
                  </a:lnTo>
                  <a:lnTo>
                    <a:pt x="506" y="1975"/>
                  </a:lnTo>
                  <a:lnTo>
                    <a:pt x="438" y="1929"/>
                  </a:lnTo>
                  <a:lnTo>
                    <a:pt x="373" y="1879"/>
                  </a:lnTo>
                  <a:lnTo>
                    <a:pt x="313" y="1822"/>
                  </a:lnTo>
                  <a:lnTo>
                    <a:pt x="258" y="1762"/>
                  </a:lnTo>
                  <a:lnTo>
                    <a:pt x="206" y="1699"/>
                  </a:lnTo>
                  <a:lnTo>
                    <a:pt x="161" y="1630"/>
                  </a:lnTo>
                  <a:lnTo>
                    <a:pt x="119" y="1558"/>
                  </a:lnTo>
                  <a:lnTo>
                    <a:pt x="84" y="1483"/>
                  </a:lnTo>
                  <a:lnTo>
                    <a:pt x="54" y="1405"/>
                  </a:lnTo>
                  <a:lnTo>
                    <a:pt x="31" y="1324"/>
                  </a:lnTo>
                  <a:lnTo>
                    <a:pt x="14" y="1241"/>
                  </a:lnTo>
                  <a:lnTo>
                    <a:pt x="4" y="1155"/>
                  </a:lnTo>
                  <a:lnTo>
                    <a:pt x="0" y="1068"/>
                  </a:lnTo>
                  <a:lnTo>
                    <a:pt x="4" y="980"/>
                  </a:lnTo>
                  <a:lnTo>
                    <a:pt x="14" y="895"/>
                  </a:lnTo>
                  <a:lnTo>
                    <a:pt x="31" y="811"/>
                  </a:lnTo>
                  <a:lnTo>
                    <a:pt x="54" y="731"/>
                  </a:lnTo>
                  <a:lnTo>
                    <a:pt x="84" y="652"/>
                  </a:lnTo>
                  <a:lnTo>
                    <a:pt x="119" y="578"/>
                  </a:lnTo>
                  <a:lnTo>
                    <a:pt x="161" y="506"/>
                  </a:lnTo>
                  <a:lnTo>
                    <a:pt x="206" y="437"/>
                  </a:lnTo>
                  <a:lnTo>
                    <a:pt x="258" y="373"/>
                  </a:lnTo>
                  <a:lnTo>
                    <a:pt x="313" y="313"/>
                  </a:lnTo>
                  <a:lnTo>
                    <a:pt x="373" y="257"/>
                  </a:lnTo>
                  <a:lnTo>
                    <a:pt x="438" y="207"/>
                  </a:lnTo>
                  <a:lnTo>
                    <a:pt x="506" y="161"/>
                  </a:lnTo>
                  <a:lnTo>
                    <a:pt x="577" y="120"/>
                  </a:lnTo>
                  <a:lnTo>
                    <a:pt x="653" y="85"/>
                  </a:lnTo>
                  <a:lnTo>
                    <a:pt x="730" y="55"/>
                  </a:lnTo>
                  <a:lnTo>
                    <a:pt x="811" y="32"/>
                  </a:lnTo>
                  <a:lnTo>
                    <a:pt x="895" y="15"/>
                  </a:lnTo>
                  <a:lnTo>
                    <a:pt x="980" y="4"/>
                  </a:lnTo>
                  <a:lnTo>
                    <a:pt x="1068"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5" name="Freeform 67"/>
            <p:cNvSpPr>
              <a:spLocks/>
            </p:cNvSpPr>
            <p:nvPr/>
          </p:nvSpPr>
          <p:spPr bwMode="auto">
            <a:xfrm>
              <a:off x="8809038" y="3871913"/>
              <a:ext cx="928688" cy="407988"/>
            </a:xfrm>
            <a:custGeom>
              <a:avLst/>
              <a:gdLst>
                <a:gd name="T0" fmla="*/ 926 w 2926"/>
                <a:gd name="T1" fmla="*/ 16 h 1287"/>
                <a:gd name="T2" fmla="*/ 1150 w 2926"/>
                <a:gd name="T3" fmla="*/ 66 h 1287"/>
                <a:gd name="T4" fmla="*/ 1391 w 2926"/>
                <a:gd name="T5" fmla="*/ 133 h 1287"/>
                <a:gd name="T6" fmla="*/ 1615 w 2926"/>
                <a:gd name="T7" fmla="*/ 204 h 1287"/>
                <a:gd name="T8" fmla="*/ 1788 w 2926"/>
                <a:gd name="T9" fmla="*/ 259 h 1287"/>
                <a:gd name="T10" fmla="*/ 1883 w 2926"/>
                <a:gd name="T11" fmla="*/ 288 h 1287"/>
                <a:gd name="T12" fmla="*/ 1942 w 2926"/>
                <a:gd name="T13" fmla="*/ 346 h 1287"/>
                <a:gd name="T14" fmla="*/ 1949 w 2926"/>
                <a:gd name="T15" fmla="*/ 432 h 1287"/>
                <a:gd name="T16" fmla="*/ 1892 w 2926"/>
                <a:gd name="T17" fmla="*/ 518 h 1287"/>
                <a:gd name="T18" fmla="*/ 1756 w 2926"/>
                <a:gd name="T19" fmla="*/ 570 h 1287"/>
                <a:gd name="T20" fmla="*/ 1577 w 2926"/>
                <a:gd name="T21" fmla="*/ 580 h 1287"/>
                <a:gd name="T22" fmla="*/ 1392 w 2926"/>
                <a:gd name="T23" fmla="*/ 562 h 1287"/>
                <a:gd name="T24" fmla="*/ 1227 w 2926"/>
                <a:gd name="T25" fmla="*/ 534 h 1287"/>
                <a:gd name="T26" fmla="*/ 1108 w 2926"/>
                <a:gd name="T27" fmla="*/ 513 h 1287"/>
                <a:gd name="T28" fmla="*/ 1063 w 2926"/>
                <a:gd name="T29" fmla="*/ 520 h 1287"/>
                <a:gd name="T30" fmla="*/ 1125 w 2926"/>
                <a:gd name="T31" fmla="*/ 595 h 1287"/>
                <a:gd name="T32" fmla="*/ 1283 w 2926"/>
                <a:gd name="T33" fmla="*/ 657 h 1287"/>
                <a:gd name="T34" fmla="*/ 1494 w 2926"/>
                <a:gd name="T35" fmla="*/ 699 h 1287"/>
                <a:gd name="T36" fmla="*/ 1714 w 2926"/>
                <a:gd name="T37" fmla="*/ 715 h 1287"/>
                <a:gd name="T38" fmla="*/ 1977 w 2926"/>
                <a:gd name="T39" fmla="*/ 684 h 1287"/>
                <a:gd name="T40" fmla="*/ 2425 w 2926"/>
                <a:gd name="T41" fmla="*/ 549 h 1287"/>
                <a:gd name="T42" fmla="*/ 2745 w 2926"/>
                <a:gd name="T43" fmla="*/ 400 h 1287"/>
                <a:gd name="T44" fmla="*/ 2860 w 2926"/>
                <a:gd name="T45" fmla="*/ 410 h 1287"/>
                <a:gd name="T46" fmla="*/ 2922 w 2926"/>
                <a:gd name="T47" fmla="*/ 501 h 1287"/>
                <a:gd name="T48" fmla="*/ 2894 w 2926"/>
                <a:gd name="T49" fmla="*/ 638 h 1287"/>
                <a:gd name="T50" fmla="*/ 2788 w 2926"/>
                <a:gd name="T51" fmla="*/ 751 h 1287"/>
                <a:gd name="T52" fmla="*/ 2641 w 2926"/>
                <a:gd name="T53" fmla="*/ 853 h 1287"/>
                <a:gd name="T54" fmla="*/ 2443 w 2926"/>
                <a:gd name="T55" fmla="*/ 977 h 1287"/>
                <a:gd name="T56" fmla="*/ 2222 w 2926"/>
                <a:gd name="T57" fmla="*/ 1100 h 1287"/>
                <a:gd name="T58" fmla="*/ 2012 w 2926"/>
                <a:gd name="T59" fmla="*/ 1205 h 1287"/>
                <a:gd name="T60" fmla="*/ 1841 w 2926"/>
                <a:gd name="T61" fmla="*/ 1274 h 1287"/>
                <a:gd name="T62" fmla="*/ 1723 w 2926"/>
                <a:gd name="T63" fmla="*/ 1287 h 1287"/>
                <a:gd name="T64" fmla="*/ 1526 w 2926"/>
                <a:gd name="T65" fmla="*/ 1270 h 1287"/>
                <a:gd name="T66" fmla="*/ 1267 w 2926"/>
                <a:gd name="T67" fmla="*/ 1236 h 1287"/>
                <a:gd name="T68" fmla="*/ 982 w 2926"/>
                <a:gd name="T69" fmla="*/ 1192 h 1287"/>
                <a:gd name="T70" fmla="*/ 708 w 2926"/>
                <a:gd name="T71" fmla="*/ 1145 h 1287"/>
                <a:gd name="T72" fmla="*/ 481 w 2926"/>
                <a:gd name="T73" fmla="*/ 1104 h 1287"/>
                <a:gd name="T74" fmla="*/ 338 w 2926"/>
                <a:gd name="T75" fmla="*/ 1077 h 1287"/>
                <a:gd name="T76" fmla="*/ 219 w 2926"/>
                <a:gd name="T77" fmla="*/ 1081 h 1287"/>
                <a:gd name="T78" fmla="*/ 96 w 2926"/>
                <a:gd name="T79" fmla="*/ 1151 h 1287"/>
                <a:gd name="T80" fmla="*/ 31 w 2926"/>
                <a:gd name="T81" fmla="*/ 1192 h 1287"/>
                <a:gd name="T82" fmla="*/ 6 w 2926"/>
                <a:gd name="T83" fmla="*/ 1170 h 1287"/>
                <a:gd name="T84" fmla="*/ 0 w 2926"/>
                <a:gd name="T85" fmla="*/ 1147 h 1287"/>
                <a:gd name="T86" fmla="*/ 20 w 2926"/>
                <a:gd name="T87" fmla="*/ 849 h 1287"/>
                <a:gd name="T88" fmla="*/ 42 w 2926"/>
                <a:gd name="T89" fmla="*/ 504 h 1287"/>
                <a:gd name="T90" fmla="*/ 61 w 2926"/>
                <a:gd name="T91" fmla="*/ 196 h 1287"/>
                <a:gd name="T92" fmla="*/ 82 w 2926"/>
                <a:gd name="T93" fmla="*/ 94 h 1287"/>
                <a:gd name="T94" fmla="*/ 140 w 2926"/>
                <a:gd name="T95" fmla="*/ 77 h 1287"/>
                <a:gd name="T96" fmla="*/ 294 w 2926"/>
                <a:gd name="T97" fmla="*/ 53 h 1287"/>
                <a:gd name="T98" fmla="*/ 512 w 2926"/>
                <a:gd name="T99" fmla="*/ 22 h 1287"/>
                <a:gd name="T100" fmla="*/ 714 w 2926"/>
                <a:gd name="T101" fmla="*/ 2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6" h="1287">
                  <a:moveTo>
                    <a:pt x="790" y="0"/>
                  </a:moveTo>
                  <a:lnTo>
                    <a:pt x="831" y="2"/>
                  </a:lnTo>
                  <a:lnTo>
                    <a:pt x="877" y="9"/>
                  </a:lnTo>
                  <a:lnTo>
                    <a:pt x="926" y="16"/>
                  </a:lnTo>
                  <a:lnTo>
                    <a:pt x="978" y="26"/>
                  </a:lnTo>
                  <a:lnTo>
                    <a:pt x="1033" y="38"/>
                  </a:lnTo>
                  <a:lnTo>
                    <a:pt x="1091" y="51"/>
                  </a:lnTo>
                  <a:lnTo>
                    <a:pt x="1150" y="66"/>
                  </a:lnTo>
                  <a:lnTo>
                    <a:pt x="1210" y="82"/>
                  </a:lnTo>
                  <a:lnTo>
                    <a:pt x="1271" y="99"/>
                  </a:lnTo>
                  <a:lnTo>
                    <a:pt x="1331" y="116"/>
                  </a:lnTo>
                  <a:lnTo>
                    <a:pt x="1391" y="133"/>
                  </a:lnTo>
                  <a:lnTo>
                    <a:pt x="1450" y="152"/>
                  </a:lnTo>
                  <a:lnTo>
                    <a:pt x="1507" y="170"/>
                  </a:lnTo>
                  <a:lnTo>
                    <a:pt x="1562" y="187"/>
                  </a:lnTo>
                  <a:lnTo>
                    <a:pt x="1615" y="204"/>
                  </a:lnTo>
                  <a:lnTo>
                    <a:pt x="1664" y="220"/>
                  </a:lnTo>
                  <a:lnTo>
                    <a:pt x="1709" y="235"/>
                  </a:lnTo>
                  <a:lnTo>
                    <a:pt x="1751" y="247"/>
                  </a:lnTo>
                  <a:lnTo>
                    <a:pt x="1788" y="259"/>
                  </a:lnTo>
                  <a:lnTo>
                    <a:pt x="1818" y="268"/>
                  </a:lnTo>
                  <a:lnTo>
                    <a:pt x="1844" y="275"/>
                  </a:lnTo>
                  <a:lnTo>
                    <a:pt x="1863" y="280"/>
                  </a:lnTo>
                  <a:lnTo>
                    <a:pt x="1883" y="288"/>
                  </a:lnTo>
                  <a:lnTo>
                    <a:pt x="1901" y="299"/>
                  </a:lnTo>
                  <a:lnTo>
                    <a:pt x="1917" y="312"/>
                  </a:lnTo>
                  <a:lnTo>
                    <a:pt x="1931" y="328"/>
                  </a:lnTo>
                  <a:lnTo>
                    <a:pt x="1942" y="346"/>
                  </a:lnTo>
                  <a:lnTo>
                    <a:pt x="1948" y="366"/>
                  </a:lnTo>
                  <a:lnTo>
                    <a:pt x="1953" y="388"/>
                  </a:lnTo>
                  <a:lnTo>
                    <a:pt x="1953" y="410"/>
                  </a:lnTo>
                  <a:lnTo>
                    <a:pt x="1949" y="432"/>
                  </a:lnTo>
                  <a:lnTo>
                    <a:pt x="1941" y="455"/>
                  </a:lnTo>
                  <a:lnTo>
                    <a:pt x="1930" y="477"/>
                  </a:lnTo>
                  <a:lnTo>
                    <a:pt x="1912" y="498"/>
                  </a:lnTo>
                  <a:lnTo>
                    <a:pt x="1892" y="518"/>
                  </a:lnTo>
                  <a:lnTo>
                    <a:pt x="1865" y="535"/>
                  </a:lnTo>
                  <a:lnTo>
                    <a:pt x="1833" y="549"/>
                  </a:lnTo>
                  <a:lnTo>
                    <a:pt x="1796" y="562"/>
                  </a:lnTo>
                  <a:lnTo>
                    <a:pt x="1756" y="570"/>
                  </a:lnTo>
                  <a:lnTo>
                    <a:pt x="1713" y="576"/>
                  </a:lnTo>
                  <a:lnTo>
                    <a:pt x="1669" y="580"/>
                  </a:lnTo>
                  <a:lnTo>
                    <a:pt x="1624" y="581"/>
                  </a:lnTo>
                  <a:lnTo>
                    <a:pt x="1577" y="580"/>
                  </a:lnTo>
                  <a:lnTo>
                    <a:pt x="1530" y="578"/>
                  </a:lnTo>
                  <a:lnTo>
                    <a:pt x="1483" y="574"/>
                  </a:lnTo>
                  <a:lnTo>
                    <a:pt x="1437" y="568"/>
                  </a:lnTo>
                  <a:lnTo>
                    <a:pt x="1392" y="562"/>
                  </a:lnTo>
                  <a:lnTo>
                    <a:pt x="1347" y="554"/>
                  </a:lnTo>
                  <a:lnTo>
                    <a:pt x="1305" y="547"/>
                  </a:lnTo>
                  <a:lnTo>
                    <a:pt x="1265" y="540"/>
                  </a:lnTo>
                  <a:lnTo>
                    <a:pt x="1227" y="534"/>
                  </a:lnTo>
                  <a:lnTo>
                    <a:pt x="1191" y="526"/>
                  </a:lnTo>
                  <a:lnTo>
                    <a:pt x="1160" y="521"/>
                  </a:lnTo>
                  <a:lnTo>
                    <a:pt x="1131" y="516"/>
                  </a:lnTo>
                  <a:lnTo>
                    <a:pt x="1108" y="513"/>
                  </a:lnTo>
                  <a:lnTo>
                    <a:pt x="1089" y="512"/>
                  </a:lnTo>
                  <a:lnTo>
                    <a:pt x="1075" y="512"/>
                  </a:lnTo>
                  <a:lnTo>
                    <a:pt x="1065" y="515"/>
                  </a:lnTo>
                  <a:lnTo>
                    <a:pt x="1063" y="520"/>
                  </a:lnTo>
                  <a:lnTo>
                    <a:pt x="1066" y="540"/>
                  </a:lnTo>
                  <a:lnTo>
                    <a:pt x="1079" y="558"/>
                  </a:lnTo>
                  <a:lnTo>
                    <a:pt x="1098" y="576"/>
                  </a:lnTo>
                  <a:lnTo>
                    <a:pt x="1125" y="595"/>
                  </a:lnTo>
                  <a:lnTo>
                    <a:pt x="1157" y="612"/>
                  </a:lnTo>
                  <a:lnTo>
                    <a:pt x="1195" y="628"/>
                  </a:lnTo>
                  <a:lnTo>
                    <a:pt x="1237" y="642"/>
                  </a:lnTo>
                  <a:lnTo>
                    <a:pt x="1283" y="657"/>
                  </a:lnTo>
                  <a:lnTo>
                    <a:pt x="1332" y="669"/>
                  </a:lnTo>
                  <a:lnTo>
                    <a:pt x="1385" y="680"/>
                  </a:lnTo>
                  <a:lnTo>
                    <a:pt x="1439" y="690"/>
                  </a:lnTo>
                  <a:lnTo>
                    <a:pt x="1494" y="699"/>
                  </a:lnTo>
                  <a:lnTo>
                    <a:pt x="1550" y="706"/>
                  </a:lnTo>
                  <a:lnTo>
                    <a:pt x="1605" y="711"/>
                  </a:lnTo>
                  <a:lnTo>
                    <a:pt x="1660" y="713"/>
                  </a:lnTo>
                  <a:lnTo>
                    <a:pt x="1714" y="715"/>
                  </a:lnTo>
                  <a:lnTo>
                    <a:pt x="1767" y="713"/>
                  </a:lnTo>
                  <a:lnTo>
                    <a:pt x="1816" y="711"/>
                  </a:lnTo>
                  <a:lnTo>
                    <a:pt x="1861" y="705"/>
                  </a:lnTo>
                  <a:lnTo>
                    <a:pt x="1977" y="684"/>
                  </a:lnTo>
                  <a:lnTo>
                    <a:pt x="2094" y="657"/>
                  </a:lnTo>
                  <a:lnTo>
                    <a:pt x="2207" y="625"/>
                  </a:lnTo>
                  <a:lnTo>
                    <a:pt x="2318" y="589"/>
                  </a:lnTo>
                  <a:lnTo>
                    <a:pt x="2425" y="549"/>
                  </a:lnTo>
                  <a:lnTo>
                    <a:pt x="2527" y="507"/>
                  </a:lnTo>
                  <a:lnTo>
                    <a:pt x="2622" y="461"/>
                  </a:lnTo>
                  <a:lnTo>
                    <a:pt x="2712" y="415"/>
                  </a:lnTo>
                  <a:lnTo>
                    <a:pt x="2745" y="400"/>
                  </a:lnTo>
                  <a:lnTo>
                    <a:pt x="2777" y="394"/>
                  </a:lnTo>
                  <a:lnTo>
                    <a:pt x="2806" y="393"/>
                  </a:lnTo>
                  <a:lnTo>
                    <a:pt x="2834" y="399"/>
                  </a:lnTo>
                  <a:lnTo>
                    <a:pt x="2860" y="410"/>
                  </a:lnTo>
                  <a:lnTo>
                    <a:pt x="2882" y="426"/>
                  </a:lnTo>
                  <a:lnTo>
                    <a:pt x="2900" y="447"/>
                  </a:lnTo>
                  <a:lnTo>
                    <a:pt x="2914" y="472"/>
                  </a:lnTo>
                  <a:lnTo>
                    <a:pt x="2922" y="501"/>
                  </a:lnTo>
                  <a:lnTo>
                    <a:pt x="2926" y="531"/>
                  </a:lnTo>
                  <a:lnTo>
                    <a:pt x="2922" y="565"/>
                  </a:lnTo>
                  <a:lnTo>
                    <a:pt x="2911" y="601"/>
                  </a:lnTo>
                  <a:lnTo>
                    <a:pt x="2894" y="638"/>
                  </a:lnTo>
                  <a:lnTo>
                    <a:pt x="2867" y="675"/>
                  </a:lnTo>
                  <a:lnTo>
                    <a:pt x="2833" y="713"/>
                  </a:lnTo>
                  <a:lnTo>
                    <a:pt x="2813" y="731"/>
                  </a:lnTo>
                  <a:lnTo>
                    <a:pt x="2788" y="751"/>
                  </a:lnTo>
                  <a:lnTo>
                    <a:pt x="2758" y="773"/>
                  </a:lnTo>
                  <a:lnTo>
                    <a:pt x="2723" y="798"/>
                  </a:lnTo>
                  <a:lnTo>
                    <a:pt x="2684" y="825"/>
                  </a:lnTo>
                  <a:lnTo>
                    <a:pt x="2641" y="853"/>
                  </a:lnTo>
                  <a:lnTo>
                    <a:pt x="2596" y="884"/>
                  </a:lnTo>
                  <a:lnTo>
                    <a:pt x="2547" y="913"/>
                  </a:lnTo>
                  <a:lnTo>
                    <a:pt x="2495" y="945"/>
                  </a:lnTo>
                  <a:lnTo>
                    <a:pt x="2443" y="977"/>
                  </a:lnTo>
                  <a:lnTo>
                    <a:pt x="2389" y="1008"/>
                  </a:lnTo>
                  <a:lnTo>
                    <a:pt x="2334" y="1039"/>
                  </a:lnTo>
                  <a:lnTo>
                    <a:pt x="2277" y="1070"/>
                  </a:lnTo>
                  <a:lnTo>
                    <a:pt x="2222" y="1100"/>
                  </a:lnTo>
                  <a:lnTo>
                    <a:pt x="2167" y="1129"/>
                  </a:lnTo>
                  <a:lnTo>
                    <a:pt x="2114" y="1156"/>
                  </a:lnTo>
                  <a:lnTo>
                    <a:pt x="2062" y="1182"/>
                  </a:lnTo>
                  <a:lnTo>
                    <a:pt x="2012" y="1205"/>
                  </a:lnTo>
                  <a:lnTo>
                    <a:pt x="1964" y="1227"/>
                  </a:lnTo>
                  <a:lnTo>
                    <a:pt x="1920" y="1246"/>
                  </a:lnTo>
                  <a:lnTo>
                    <a:pt x="1878" y="1262"/>
                  </a:lnTo>
                  <a:lnTo>
                    <a:pt x="1841" y="1274"/>
                  </a:lnTo>
                  <a:lnTo>
                    <a:pt x="1808" y="1282"/>
                  </a:lnTo>
                  <a:lnTo>
                    <a:pt x="1786" y="1286"/>
                  </a:lnTo>
                  <a:lnTo>
                    <a:pt x="1758" y="1287"/>
                  </a:lnTo>
                  <a:lnTo>
                    <a:pt x="1723" y="1287"/>
                  </a:lnTo>
                  <a:lnTo>
                    <a:pt x="1681" y="1285"/>
                  </a:lnTo>
                  <a:lnTo>
                    <a:pt x="1635" y="1281"/>
                  </a:lnTo>
                  <a:lnTo>
                    <a:pt x="1582" y="1276"/>
                  </a:lnTo>
                  <a:lnTo>
                    <a:pt x="1526" y="1270"/>
                  </a:lnTo>
                  <a:lnTo>
                    <a:pt x="1466" y="1263"/>
                  </a:lnTo>
                  <a:lnTo>
                    <a:pt x="1402" y="1256"/>
                  </a:lnTo>
                  <a:lnTo>
                    <a:pt x="1336" y="1246"/>
                  </a:lnTo>
                  <a:lnTo>
                    <a:pt x="1267" y="1236"/>
                  </a:lnTo>
                  <a:lnTo>
                    <a:pt x="1196" y="1226"/>
                  </a:lnTo>
                  <a:lnTo>
                    <a:pt x="1125" y="1215"/>
                  </a:lnTo>
                  <a:lnTo>
                    <a:pt x="1054" y="1204"/>
                  </a:lnTo>
                  <a:lnTo>
                    <a:pt x="982" y="1192"/>
                  </a:lnTo>
                  <a:lnTo>
                    <a:pt x="911" y="1181"/>
                  </a:lnTo>
                  <a:lnTo>
                    <a:pt x="841" y="1169"/>
                  </a:lnTo>
                  <a:lnTo>
                    <a:pt x="774" y="1156"/>
                  </a:lnTo>
                  <a:lnTo>
                    <a:pt x="708" y="1145"/>
                  </a:lnTo>
                  <a:lnTo>
                    <a:pt x="645" y="1134"/>
                  </a:lnTo>
                  <a:lnTo>
                    <a:pt x="587" y="1123"/>
                  </a:lnTo>
                  <a:lnTo>
                    <a:pt x="531" y="1114"/>
                  </a:lnTo>
                  <a:lnTo>
                    <a:pt x="481" y="1104"/>
                  </a:lnTo>
                  <a:lnTo>
                    <a:pt x="436" y="1095"/>
                  </a:lnTo>
                  <a:lnTo>
                    <a:pt x="397" y="1088"/>
                  </a:lnTo>
                  <a:lnTo>
                    <a:pt x="364" y="1082"/>
                  </a:lnTo>
                  <a:lnTo>
                    <a:pt x="338" y="1077"/>
                  </a:lnTo>
                  <a:lnTo>
                    <a:pt x="320" y="1072"/>
                  </a:lnTo>
                  <a:lnTo>
                    <a:pt x="287" y="1068"/>
                  </a:lnTo>
                  <a:lnTo>
                    <a:pt x="252" y="1072"/>
                  </a:lnTo>
                  <a:lnTo>
                    <a:pt x="219" y="1081"/>
                  </a:lnTo>
                  <a:lnTo>
                    <a:pt x="187" y="1094"/>
                  </a:lnTo>
                  <a:lnTo>
                    <a:pt x="156" y="1111"/>
                  </a:lnTo>
                  <a:lnTo>
                    <a:pt x="125" y="1131"/>
                  </a:lnTo>
                  <a:lnTo>
                    <a:pt x="96" y="1151"/>
                  </a:lnTo>
                  <a:lnTo>
                    <a:pt x="70" y="1174"/>
                  </a:lnTo>
                  <a:lnTo>
                    <a:pt x="54" y="1185"/>
                  </a:lnTo>
                  <a:lnTo>
                    <a:pt x="41" y="1191"/>
                  </a:lnTo>
                  <a:lnTo>
                    <a:pt x="31" y="1192"/>
                  </a:lnTo>
                  <a:lnTo>
                    <a:pt x="22" y="1189"/>
                  </a:lnTo>
                  <a:lnTo>
                    <a:pt x="15" y="1185"/>
                  </a:lnTo>
                  <a:lnTo>
                    <a:pt x="10" y="1178"/>
                  </a:lnTo>
                  <a:lnTo>
                    <a:pt x="6" y="1170"/>
                  </a:lnTo>
                  <a:lnTo>
                    <a:pt x="3" y="1163"/>
                  </a:lnTo>
                  <a:lnTo>
                    <a:pt x="1" y="1155"/>
                  </a:lnTo>
                  <a:lnTo>
                    <a:pt x="1" y="1149"/>
                  </a:lnTo>
                  <a:lnTo>
                    <a:pt x="0" y="1147"/>
                  </a:lnTo>
                  <a:lnTo>
                    <a:pt x="5" y="1082"/>
                  </a:lnTo>
                  <a:lnTo>
                    <a:pt x="10" y="1010"/>
                  </a:lnTo>
                  <a:lnTo>
                    <a:pt x="15" y="932"/>
                  </a:lnTo>
                  <a:lnTo>
                    <a:pt x="20" y="849"/>
                  </a:lnTo>
                  <a:lnTo>
                    <a:pt x="26" y="765"/>
                  </a:lnTo>
                  <a:lnTo>
                    <a:pt x="31" y="678"/>
                  </a:lnTo>
                  <a:lnTo>
                    <a:pt x="37" y="590"/>
                  </a:lnTo>
                  <a:lnTo>
                    <a:pt x="42" y="504"/>
                  </a:lnTo>
                  <a:lnTo>
                    <a:pt x="48" y="420"/>
                  </a:lnTo>
                  <a:lnTo>
                    <a:pt x="53" y="340"/>
                  </a:lnTo>
                  <a:lnTo>
                    <a:pt x="58" y="264"/>
                  </a:lnTo>
                  <a:lnTo>
                    <a:pt x="61" y="196"/>
                  </a:lnTo>
                  <a:lnTo>
                    <a:pt x="66" y="135"/>
                  </a:lnTo>
                  <a:lnTo>
                    <a:pt x="69" y="118"/>
                  </a:lnTo>
                  <a:lnTo>
                    <a:pt x="74" y="104"/>
                  </a:lnTo>
                  <a:lnTo>
                    <a:pt x="82" y="94"/>
                  </a:lnTo>
                  <a:lnTo>
                    <a:pt x="93" y="88"/>
                  </a:lnTo>
                  <a:lnTo>
                    <a:pt x="107" y="83"/>
                  </a:lnTo>
                  <a:lnTo>
                    <a:pt x="121" y="80"/>
                  </a:lnTo>
                  <a:lnTo>
                    <a:pt x="140" y="77"/>
                  </a:lnTo>
                  <a:lnTo>
                    <a:pt x="159" y="73"/>
                  </a:lnTo>
                  <a:lnTo>
                    <a:pt x="200" y="67"/>
                  </a:lnTo>
                  <a:lnTo>
                    <a:pt x="245" y="60"/>
                  </a:lnTo>
                  <a:lnTo>
                    <a:pt x="294" y="53"/>
                  </a:lnTo>
                  <a:lnTo>
                    <a:pt x="347" y="44"/>
                  </a:lnTo>
                  <a:lnTo>
                    <a:pt x="400" y="37"/>
                  </a:lnTo>
                  <a:lnTo>
                    <a:pt x="457" y="29"/>
                  </a:lnTo>
                  <a:lnTo>
                    <a:pt x="512" y="22"/>
                  </a:lnTo>
                  <a:lnTo>
                    <a:pt x="567" y="16"/>
                  </a:lnTo>
                  <a:lnTo>
                    <a:pt x="620" y="10"/>
                  </a:lnTo>
                  <a:lnTo>
                    <a:pt x="669" y="5"/>
                  </a:lnTo>
                  <a:lnTo>
                    <a:pt x="714" y="2"/>
                  </a:lnTo>
                  <a:lnTo>
                    <a:pt x="756" y="0"/>
                  </a:lnTo>
                  <a:lnTo>
                    <a:pt x="790"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6" name="Freeform 68"/>
            <p:cNvSpPr>
              <a:spLocks noEditPoints="1"/>
            </p:cNvSpPr>
            <p:nvPr/>
          </p:nvSpPr>
          <p:spPr bwMode="auto">
            <a:xfrm>
              <a:off x="8456613" y="3881438"/>
              <a:ext cx="295275" cy="379413"/>
            </a:xfrm>
            <a:custGeom>
              <a:avLst/>
              <a:gdLst>
                <a:gd name="T0" fmla="*/ 481 w 928"/>
                <a:gd name="T1" fmla="*/ 716 h 1196"/>
                <a:gd name="T2" fmla="*/ 446 w 928"/>
                <a:gd name="T3" fmla="*/ 720 h 1196"/>
                <a:gd name="T4" fmla="*/ 414 w 928"/>
                <a:gd name="T5" fmla="*/ 729 h 1196"/>
                <a:gd name="T6" fmla="*/ 384 w 928"/>
                <a:gd name="T7" fmla="*/ 745 h 1196"/>
                <a:gd name="T8" fmla="*/ 359 w 928"/>
                <a:gd name="T9" fmla="*/ 766 h 1196"/>
                <a:gd name="T10" fmla="*/ 338 w 928"/>
                <a:gd name="T11" fmla="*/ 792 h 1196"/>
                <a:gd name="T12" fmla="*/ 322 w 928"/>
                <a:gd name="T13" fmla="*/ 820 h 1196"/>
                <a:gd name="T14" fmla="*/ 312 w 928"/>
                <a:gd name="T15" fmla="*/ 853 h 1196"/>
                <a:gd name="T16" fmla="*/ 309 w 928"/>
                <a:gd name="T17" fmla="*/ 887 h 1196"/>
                <a:gd name="T18" fmla="*/ 312 w 928"/>
                <a:gd name="T19" fmla="*/ 921 h 1196"/>
                <a:gd name="T20" fmla="*/ 322 w 928"/>
                <a:gd name="T21" fmla="*/ 955 h 1196"/>
                <a:gd name="T22" fmla="*/ 338 w 928"/>
                <a:gd name="T23" fmla="*/ 984 h 1196"/>
                <a:gd name="T24" fmla="*/ 359 w 928"/>
                <a:gd name="T25" fmla="*/ 1010 h 1196"/>
                <a:gd name="T26" fmla="*/ 384 w 928"/>
                <a:gd name="T27" fmla="*/ 1030 h 1196"/>
                <a:gd name="T28" fmla="*/ 414 w 928"/>
                <a:gd name="T29" fmla="*/ 1046 h 1196"/>
                <a:gd name="T30" fmla="*/ 446 w 928"/>
                <a:gd name="T31" fmla="*/ 1056 h 1196"/>
                <a:gd name="T32" fmla="*/ 481 w 928"/>
                <a:gd name="T33" fmla="*/ 1060 h 1196"/>
                <a:gd name="T34" fmla="*/ 515 w 928"/>
                <a:gd name="T35" fmla="*/ 1056 h 1196"/>
                <a:gd name="T36" fmla="*/ 547 w 928"/>
                <a:gd name="T37" fmla="*/ 1046 h 1196"/>
                <a:gd name="T38" fmla="*/ 577 w 928"/>
                <a:gd name="T39" fmla="*/ 1030 h 1196"/>
                <a:gd name="T40" fmla="*/ 602 w 928"/>
                <a:gd name="T41" fmla="*/ 1010 h 1196"/>
                <a:gd name="T42" fmla="*/ 623 w 928"/>
                <a:gd name="T43" fmla="*/ 984 h 1196"/>
                <a:gd name="T44" fmla="*/ 639 w 928"/>
                <a:gd name="T45" fmla="*/ 955 h 1196"/>
                <a:gd name="T46" fmla="*/ 649 w 928"/>
                <a:gd name="T47" fmla="*/ 921 h 1196"/>
                <a:gd name="T48" fmla="*/ 653 w 928"/>
                <a:gd name="T49" fmla="*/ 887 h 1196"/>
                <a:gd name="T50" fmla="*/ 649 w 928"/>
                <a:gd name="T51" fmla="*/ 853 h 1196"/>
                <a:gd name="T52" fmla="*/ 639 w 928"/>
                <a:gd name="T53" fmla="*/ 820 h 1196"/>
                <a:gd name="T54" fmla="*/ 623 w 928"/>
                <a:gd name="T55" fmla="*/ 792 h 1196"/>
                <a:gd name="T56" fmla="*/ 602 w 928"/>
                <a:gd name="T57" fmla="*/ 766 h 1196"/>
                <a:gd name="T58" fmla="*/ 577 w 928"/>
                <a:gd name="T59" fmla="*/ 745 h 1196"/>
                <a:gd name="T60" fmla="*/ 547 w 928"/>
                <a:gd name="T61" fmla="*/ 729 h 1196"/>
                <a:gd name="T62" fmla="*/ 515 w 928"/>
                <a:gd name="T63" fmla="*/ 720 h 1196"/>
                <a:gd name="T64" fmla="*/ 481 w 928"/>
                <a:gd name="T65" fmla="*/ 716 h 1196"/>
                <a:gd name="T66" fmla="*/ 225 w 928"/>
                <a:gd name="T67" fmla="*/ 0 h 1196"/>
                <a:gd name="T68" fmla="*/ 847 w 928"/>
                <a:gd name="T69" fmla="*/ 31 h 1196"/>
                <a:gd name="T70" fmla="*/ 870 w 928"/>
                <a:gd name="T71" fmla="*/ 36 h 1196"/>
                <a:gd name="T72" fmla="*/ 890 w 928"/>
                <a:gd name="T73" fmla="*/ 45 h 1196"/>
                <a:gd name="T74" fmla="*/ 907 w 928"/>
                <a:gd name="T75" fmla="*/ 60 h 1196"/>
                <a:gd name="T76" fmla="*/ 919 w 928"/>
                <a:gd name="T77" fmla="*/ 78 h 1196"/>
                <a:gd name="T78" fmla="*/ 927 w 928"/>
                <a:gd name="T79" fmla="*/ 99 h 1196"/>
                <a:gd name="T80" fmla="*/ 928 w 928"/>
                <a:gd name="T81" fmla="*/ 122 h 1196"/>
                <a:gd name="T82" fmla="*/ 852 w 928"/>
                <a:gd name="T83" fmla="*/ 1111 h 1196"/>
                <a:gd name="T84" fmla="*/ 847 w 928"/>
                <a:gd name="T85" fmla="*/ 1134 h 1196"/>
                <a:gd name="T86" fmla="*/ 836 w 928"/>
                <a:gd name="T87" fmla="*/ 1155 h 1196"/>
                <a:gd name="T88" fmla="*/ 821 w 928"/>
                <a:gd name="T89" fmla="*/ 1172 h 1196"/>
                <a:gd name="T90" fmla="*/ 803 w 928"/>
                <a:gd name="T91" fmla="*/ 1185 h 1196"/>
                <a:gd name="T92" fmla="*/ 781 w 928"/>
                <a:gd name="T93" fmla="*/ 1193 h 1196"/>
                <a:gd name="T94" fmla="*/ 758 w 928"/>
                <a:gd name="T95" fmla="*/ 1196 h 1196"/>
                <a:gd name="T96" fmla="*/ 69 w 928"/>
                <a:gd name="T97" fmla="*/ 1196 h 1196"/>
                <a:gd name="T98" fmla="*/ 47 w 928"/>
                <a:gd name="T99" fmla="*/ 1192 h 1196"/>
                <a:gd name="T100" fmla="*/ 27 w 928"/>
                <a:gd name="T101" fmla="*/ 1182 h 1196"/>
                <a:gd name="T102" fmla="*/ 13 w 928"/>
                <a:gd name="T103" fmla="*/ 1169 h 1196"/>
                <a:gd name="T104" fmla="*/ 4 w 928"/>
                <a:gd name="T105" fmla="*/ 1150 h 1196"/>
                <a:gd name="T106" fmla="*/ 0 w 928"/>
                <a:gd name="T107" fmla="*/ 1130 h 1196"/>
                <a:gd name="T108" fmla="*/ 2 w 928"/>
                <a:gd name="T109" fmla="*/ 1107 h 1196"/>
                <a:gd name="T110" fmla="*/ 116 w 928"/>
                <a:gd name="T111" fmla="*/ 81 h 1196"/>
                <a:gd name="T112" fmla="*/ 125 w 928"/>
                <a:gd name="T113" fmla="*/ 59 h 1196"/>
                <a:gd name="T114" fmla="*/ 138 w 928"/>
                <a:gd name="T115" fmla="*/ 39 h 1196"/>
                <a:gd name="T116" fmla="*/ 157 w 928"/>
                <a:gd name="T117" fmla="*/ 22 h 1196"/>
                <a:gd name="T118" fmla="*/ 178 w 928"/>
                <a:gd name="T119" fmla="*/ 10 h 1196"/>
                <a:gd name="T120" fmla="*/ 201 w 928"/>
                <a:gd name="T121" fmla="*/ 3 h 1196"/>
                <a:gd name="T122" fmla="*/ 225 w 928"/>
                <a:gd name="T123"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8" h="1196">
                  <a:moveTo>
                    <a:pt x="481" y="716"/>
                  </a:moveTo>
                  <a:lnTo>
                    <a:pt x="446" y="720"/>
                  </a:lnTo>
                  <a:lnTo>
                    <a:pt x="414" y="729"/>
                  </a:lnTo>
                  <a:lnTo>
                    <a:pt x="384" y="745"/>
                  </a:lnTo>
                  <a:lnTo>
                    <a:pt x="359" y="766"/>
                  </a:lnTo>
                  <a:lnTo>
                    <a:pt x="338" y="792"/>
                  </a:lnTo>
                  <a:lnTo>
                    <a:pt x="322" y="820"/>
                  </a:lnTo>
                  <a:lnTo>
                    <a:pt x="312" y="853"/>
                  </a:lnTo>
                  <a:lnTo>
                    <a:pt x="309" y="887"/>
                  </a:lnTo>
                  <a:lnTo>
                    <a:pt x="312" y="921"/>
                  </a:lnTo>
                  <a:lnTo>
                    <a:pt x="322" y="955"/>
                  </a:lnTo>
                  <a:lnTo>
                    <a:pt x="338" y="984"/>
                  </a:lnTo>
                  <a:lnTo>
                    <a:pt x="359" y="1010"/>
                  </a:lnTo>
                  <a:lnTo>
                    <a:pt x="384" y="1030"/>
                  </a:lnTo>
                  <a:lnTo>
                    <a:pt x="414" y="1046"/>
                  </a:lnTo>
                  <a:lnTo>
                    <a:pt x="446" y="1056"/>
                  </a:lnTo>
                  <a:lnTo>
                    <a:pt x="481" y="1060"/>
                  </a:lnTo>
                  <a:lnTo>
                    <a:pt x="515" y="1056"/>
                  </a:lnTo>
                  <a:lnTo>
                    <a:pt x="547" y="1046"/>
                  </a:lnTo>
                  <a:lnTo>
                    <a:pt x="577" y="1030"/>
                  </a:lnTo>
                  <a:lnTo>
                    <a:pt x="602" y="1010"/>
                  </a:lnTo>
                  <a:lnTo>
                    <a:pt x="623" y="984"/>
                  </a:lnTo>
                  <a:lnTo>
                    <a:pt x="639" y="955"/>
                  </a:lnTo>
                  <a:lnTo>
                    <a:pt x="649" y="921"/>
                  </a:lnTo>
                  <a:lnTo>
                    <a:pt x="653" y="887"/>
                  </a:lnTo>
                  <a:lnTo>
                    <a:pt x="649" y="853"/>
                  </a:lnTo>
                  <a:lnTo>
                    <a:pt x="639" y="820"/>
                  </a:lnTo>
                  <a:lnTo>
                    <a:pt x="623" y="792"/>
                  </a:lnTo>
                  <a:lnTo>
                    <a:pt x="602" y="766"/>
                  </a:lnTo>
                  <a:lnTo>
                    <a:pt x="577" y="745"/>
                  </a:lnTo>
                  <a:lnTo>
                    <a:pt x="547" y="729"/>
                  </a:lnTo>
                  <a:lnTo>
                    <a:pt x="515" y="720"/>
                  </a:lnTo>
                  <a:lnTo>
                    <a:pt x="481" y="716"/>
                  </a:lnTo>
                  <a:close/>
                  <a:moveTo>
                    <a:pt x="225" y="0"/>
                  </a:moveTo>
                  <a:lnTo>
                    <a:pt x="847" y="31"/>
                  </a:lnTo>
                  <a:lnTo>
                    <a:pt x="870" y="36"/>
                  </a:lnTo>
                  <a:lnTo>
                    <a:pt x="890" y="45"/>
                  </a:lnTo>
                  <a:lnTo>
                    <a:pt x="907" y="60"/>
                  </a:lnTo>
                  <a:lnTo>
                    <a:pt x="919" y="78"/>
                  </a:lnTo>
                  <a:lnTo>
                    <a:pt x="927" y="99"/>
                  </a:lnTo>
                  <a:lnTo>
                    <a:pt x="928" y="122"/>
                  </a:lnTo>
                  <a:lnTo>
                    <a:pt x="852" y="1111"/>
                  </a:lnTo>
                  <a:lnTo>
                    <a:pt x="847" y="1134"/>
                  </a:lnTo>
                  <a:lnTo>
                    <a:pt x="836" y="1155"/>
                  </a:lnTo>
                  <a:lnTo>
                    <a:pt x="821" y="1172"/>
                  </a:lnTo>
                  <a:lnTo>
                    <a:pt x="803" y="1185"/>
                  </a:lnTo>
                  <a:lnTo>
                    <a:pt x="781" y="1193"/>
                  </a:lnTo>
                  <a:lnTo>
                    <a:pt x="758" y="1196"/>
                  </a:lnTo>
                  <a:lnTo>
                    <a:pt x="69" y="1196"/>
                  </a:lnTo>
                  <a:lnTo>
                    <a:pt x="47" y="1192"/>
                  </a:lnTo>
                  <a:lnTo>
                    <a:pt x="27" y="1182"/>
                  </a:lnTo>
                  <a:lnTo>
                    <a:pt x="13" y="1169"/>
                  </a:lnTo>
                  <a:lnTo>
                    <a:pt x="4" y="1150"/>
                  </a:lnTo>
                  <a:lnTo>
                    <a:pt x="0" y="1130"/>
                  </a:lnTo>
                  <a:lnTo>
                    <a:pt x="2" y="1107"/>
                  </a:lnTo>
                  <a:lnTo>
                    <a:pt x="116" y="81"/>
                  </a:lnTo>
                  <a:lnTo>
                    <a:pt x="125" y="59"/>
                  </a:lnTo>
                  <a:lnTo>
                    <a:pt x="138" y="39"/>
                  </a:lnTo>
                  <a:lnTo>
                    <a:pt x="157" y="22"/>
                  </a:lnTo>
                  <a:lnTo>
                    <a:pt x="178" y="10"/>
                  </a:lnTo>
                  <a:lnTo>
                    <a:pt x="201" y="3"/>
                  </a:lnTo>
                  <a:lnTo>
                    <a:pt x="225"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grpSp>
        <p:nvGrpSpPr>
          <p:cNvPr id="77" name="Group 76"/>
          <p:cNvGrpSpPr/>
          <p:nvPr/>
        </p:nvGrpSpPr>
        <p:grpSpPr>
          <a:xfrm>
            <a:off x="6195712" y="2191768"/>
            <a:ext cx="653093" cy="649228"/>
            <a:chOff x="8304213" y="3406775"/>
            <a:chExt cx="536575" cy="533400"/>
          </a:xfrm>
          <a:solidFill>
            <a:schemeClr val="bg1"/>
          </a:solidFill>
          <a:scene3d>
            <a:camera prst="orthographicFront">
              <a:rot lat="0" lon="0" rev="0"/>
            </a:camera>
            <a:lightRig rig="balanced" dir="t">
              <a:rot lat="0" lon="0" rev="8700000"/>
            </a:lightRig>
          </a:scene3d>
        </p:grpSpPr>
        <p:sp>
          <p:nvSpPr>
            <p:cNvPr id="78" name="Freeform 55"/>
            <p:cNvSpPr>
              <a:spLocks/>
            </p:cNvSpPr>
            <p:nvPr/>
          </p:nvSpPr>
          <p:spPr bwMode="auto">
            <a:xfrm>
              <a:off x="8396288" y="3500438"/>
              <a:ext cx="231775" cy="49213"/>
            </a:xfrm>
            <a:custGeom>
              <a:avLst/>
              <a:gdLst>
                <a:gd name="T0" fmla="*/ 153 w 1460"/>
                <a:gd name="T1" fmla="*/ 0 h 306"/>
                <a:gd name="T2" fmla="*/ 1307 w 1460"/>
                <a:gd name="T3" fmla="*/ 0 h 306"/>
                <a:gd name="T4" fmla="*/ 1338 w 1460"/>
                <a:gd name="T5" fmla="*/ 3 h 306"/>
                <a:gd name="T6" fmla="*/ 1366 w 1460"/>
                <a:gd name="T7" fmla="*/ 12 h 306"/>
                <a:gd name="T8" fmla="*/ 1393 w 1460"/>
                <a:gd name="T9" fmla="*/ 26 h 306"/>
                <a:gd name="T10" fmla="*/ 1415 w 1460"/>
                <a:gd name="T11" fmla="*/ 45 h 306"/>
                <a:gd name="T12" fmla="*/ 1435 w 1460"/>
                <a:gd name="T13" fmla="*/ 67 h 306"/>
                <a:gd name="T14" fmla="*/ 1448 w 1460"/>
                <a:gd name="T15" fmla="*/ 94 h 306"/>
                <a:gd name="T16" fmla="*/ 1457 w 1460"/>
                <a:gd name="T17" fmla="*/ 122 h 306"/>
                <a:gd name="T18" fmla="*/ 1460 w 1460"/>
                <a:gd name="T19" fmla="*/ 153 h 306"/>
                <a:gd name="T20" fmla="*/ 1457 w 1460"/>
                <a:gd name="T21" fmla="*/ 184 h 306"/>
                <a:gd name="T22" fmla="*/ 1448 w 1460"/>
                <a:gd name="T23" fmla="*/ 212 h 306"/>
                <a:gd name="T24" fmla="*/ 1435 w 1460"/>
                <a:gd name="T25" fmla="*/ 239 h 306"/>
                <a:gd name="T26" fmla="*/ 1415 w 1460"/>
                <a:gd name="T27" fmla="*/ 261 h 306"/>
                <a:gd name="T28" fmla="*/ 1393 w 1460"/>
                <a:gd name="T29" fmla="*/ 280 h 306"/>
                <a:gd name="T30" fmla="*/ 1366 w 1460"/>
                <a:gd name="T31" fmla="*/ 294 h 306"/>
                <a:gd name="T32" fmla="*/ 1338 w 1460"/>
                <a:gd name="T33" fmla="*/ 303 h 306"/>
                <a:gd name="T34" fmla="*/ 1307 w 1460"/>
                <a:gd name="T35" fmla="*/ 306 h 306"/>
                <a:gd name="T36" fmla="*/ 153 w 1460"/>
                <a:gd name="T37" fmla="*/ 306 h 306"/>
                <a:gd name="T38" fmla="*/ 122 w 1460"/>
                <a:gd name="T39" fmla="*/ 303 h 306"/>
                <a:gd name="T40" fmla="*/ 93 w 1460"/>
                <a:gd name="T41" fmla="*/ 294 h 306"/>
                <a:gd name="T42" fmla="*/ 67 w 1460"/>
                <a:gd name="T43" fmla="*/ 280 h 306"/>
                <a:gd name="T44" fmla="*/ 44 w 1460"/>
                <a:gd name="T45" fmla="*/ 261 h 306"/>
                <a:gd name="T46" fmla="*/ 25 w 1460"/>
                <a:gd name="T47" fmla="*/ 239 h 306"/>
                <a:gd name="T48" fmla="*/ 11 w 1460"/>
                <a:gd name="T49" fmla="*/ 212 h 306"/>
                <a:gd name="T50" fmla="*/ 3 w 1460"/>
                <a:gd name="T51" fmla="*/ 184 h 306"/>
                <a:gd name="T52" fmla="*/ 0 w 1460"/>
                <a:gd name="T53" fmla="*/ 153 h 306"/>
                <a:gd name="T54" fmla="*/ 3 w 1460"/>
                <a:gd name="T55" fmla="*/ 122 h 306"/>
                <a:gd name="T56" fmla="*/ 11 w 1460"/>
                <a:gd name="T57" fmla="*/ 94 h 306"/>
                <a:gd name="T58" fmla="*/ 25 w 1460"/>
                <a:gd name="T59" fmla="*/ 67 h 306"/>
                <a:gd name="T60" fmla="*/ 44 w 1460"/>
                <a:gd name="T61" fmla="*/ 45 h 306"/>
                <a:gd name="T62" fmla="*/ 67 w 1460"/>
                <a:gd name="T63" fmla="*/ 26 h 306"/>
                <a:gd name="T64" fmla="*/ 93 w 1460"/>
                <a:gd name="T65" fmla="*/ 12 h 306"/>
                <a:gd name="T66" fmla="*/ 122 w 1460"/>
                <a:gd name="T67" fmla="*/ 3 h 306"/>
                <a:gd name="T68" fmla="*/ 153 w 1460"/>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0" h="306">
                  <a:moveTo>
                    <a:pt x="153" y="0"/>
                  </a:moveTo>
                  <a:lnTo>
                    <a:pt x="1307" y="0"/>
                  </a:lnTo>
                  <a:lnTo>
                    <a:pt x="1338" y="3"/>
                  </a:lnTo>
                  <a:lnTo>
                    <a:pt x="1366" y="12"/>
                  </a:lnTo>
                  <a:lnTo>
                    <a:pt x="1393" y="26"/>
                  </a:lnTo>
                  <a:lnTo>
                    <a:pt x="1415" y="45"/>
                  </a:lnTo>
                  <a:lnTo>
                    <a:pt x="1435" y="67"/>
                  </a:lnTo>
                  <a:lnTo>
                    <a:pt x="1448" y="94"/>
                  </a:lnTo>
                  <a:lnTo>
                    <a:pt x="1457" y="122"/>
                  </a:lnTo>
                  <a:lnTo>
                    <a:pt x="1460" y="153"/>
                  </a:lnTo>
                  <a:lnTo>
                    <a:pt x="1457" y="184"/>
                  </a:lnTo>
                  <a:lnTo>
                    <a:pt x="1448" y="212"/>
                  </a:lnTo>
                  <a:lnTo>
                    <a:pt x="1435" y="239"/>
                  </a:lnTo>
                  <a:lnTo>
                    <a:pt x="1415" y="261"/>
                  </a:lnTo>
                  <a:lnTo>
                    <a:pt x="1393" y="280"/>
                  </a:lnTo>
                  <a:lnTo>
                    <a:pt x="1366" y="294"/>
                  </a:lnTo>
                  <a:lnTo>
                    <a:pt x="1338" y="303"/>
                  </a:lnTo>
                  <a:lnTo>
                    <a:pt x="1307" y="306"/>
                  </a:lnTo>
                  <a:lnTo>
                    <a:pt x="153" y="306"/>
                  </a:lnTo>
                  <a:lnTo>
                    <a:pt x="122" y="303"/>
                  </a:lnTo>
                  <a:lnTo>
                    <a:pt x="93" y="294"/>
                  </a:lnTo>
                  <a:lnTo>
                    <a:pt x="67" y="280"/>
                  </a:lnTo>
                  <a:lnTo>
                    <a:pt x="44" y="261"/>
                  </a:lnTo>
                  <a:lnTo>
                    <a:pt x="25" y="239"/>
                  </a:lnTo>
                  <a:lnTo>
                    <a:pt x="11" y="212"/>
                  </a:lnTo>
                  <a:lnTo>
                    <a:pt x="3" y="184"/>
                  </a:lnTo>
                  <a:lnTo>
                    <a:pt x="0" y="153"/>
                  </a:lnTo>
                  <a:lnTo>
                    <a:pt x="3" y="122"/>
                  </a:lnTo>
                  <a:lnTo>
                    <a:pt x="11" y="94"/>
                  </a:lnTo>
                  <a:lnTo>
                    <a:pt x="25" y="67"/>
                  </a:lnTo>
                  <a:lnTo>
                    <a:pt x="44" y="45"/>
                  </a:lnTo>
                  <a:lnTo>
                    <a:pt x="67" y="26"/>
                  </a:lnTo>
                  <a:lnTo>
                    <a:pt x="93" y="12"/>
                  </a:lnTo>
                  <a:lnTo>
                    <a:pt x="122" y="3"/>
                  </a:lnTo>
                  <a:lnTo>
                    <a:pt x="15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79" name="Freeform 56"/>
            <p:cNvSpPr>
              <a:spLocks/>
            </p:cNvSpPr>
            <p:nvPr/>
          </p:nvSpPr>
          <p:spPr bwMode="auto">
            <a:xfrm>
              <a:off x="8396288" y="3592513"/>
              <a:ext cx="231775" cy="47625"/>
            </a:xfrm>
            <a:custGeom>
              <a:avLst/>
              <a:gdLst>
                <a:gd name="T0" fmla="*/ 153 w 1460"/>
                <a:gd name="T1" fmla="*/ 0 h 306"/>
                <a:gd name="T2" fmla="*/ 1307 w 1460"/>
                <a:gd name="T3" fmla="*/ 0 h 306"/>
                <a:gd name="T4" fmla="*/ 1338 w 1460"/>
                <a:gd name="T5" fmla="*/ 3 h 306"/>
                <a:gd name="T6" fmla="*/ 1366 w 1460"/>
                <a:gd name="T7" fmla="*/ 12 h 306"/>
                <a:gd name="T8" fmla="*/ 1393 w 1460"/>
                <a:gd name="T9" fmla="*/ 26 h 306"/>
                <a:gd name="T10" fmla="*/ 1415 w 1460"/>
                <a:gd name="T11" fmla="*/ 45 h 306"/>
                <a:gd name="T12" fmla="*/ 1435 w 1460"/>
                <a:gd name="T13" fmla="*/ 67 h 306"/>
                <a:gd name="T14" fmla="*/ 1448 w 1460"/>
                <a:gd name="T15" fmla="*/ 94 h 306"/>
                <a:gd name="T16" fmla="*/ 1457 w 1460"/>
                <a:gd name="T17" fmla="*/ 122 h 306"/>
                <a:gd name="T18" fmla="*/ 1460 w 1460"/>
                <a:gd name="T19" fmla="*/ 153 h 306"/>
                <a:gd name="T20" fmla="*/ 1457 w 1460"/>
                <a:gd name="T21" fmla="*/ 184 h 306"/>
                <a:gd name="T22" fmla="*/ 1448 w 1460"/>
                <a:gd name="T23" fmla="*/ 213 h 306"/>
                <a:gd name="T24" fmla="*/ 1435 w 1460"/>
                <a:gd name="T25" fmla="*/ 239 h 306"/>
                <a:gd name="T26" fmla="*/ 1415 w 1460"/>
                <a:gd name="T27" fmla="*/ 262 h 306"/>
                <a:gd name="T28" fmla="*/ 1393 w 1460"/>
                <a:gd name="T29" fmla="*/ 280 h 306"/>
                <a:gd name="T30" fmla="*/ 1366 w 1460"/>
                <a:gd name="T31" fmla="*/ 295 h 306"/>
                <a:gd name="T32" fmla="*/ 1338 w 1460"/>
                <a:gd name="T33" fmla="*/ 303 h 306"/>
                <a:gd name="T34" fmla="*/ 1307 w 1460"/>
                <a:gd name="T35" fmla="*/ 306 h 306"/>
                <a:gd name="T36" fmla="*/ 153 w 1460"/>
                <a:gd name="T37" fmla="*/ 306 h 306"/>
                <a:gd name="T38" fmla="*/ 122 w 1460"/>
                <a:gd name="T39" fmla="*/ 303 h 306"/>
                <a:gd name="T40" fmla="*/ 93 w 1460"/>
                <a:gd name="T41" fmla="*/ 295 h 306"/>
                <a:gd name="T42" fmla="*/ 67 w 1460"/>
                <a:gd name="T43" fmla="*/ 280 h 306"/>
                <a:gd name="T44" fmla="*/ 44 w 1460"/>
                <a:gd name="T45" fmla="*/ 262 h 306"/>
                <a:gd name="T46" fmla="*/ 25 w 1460"/>
                <a:gd name="T47" fmla="*/ 239 h 306"/>
                <a:gd name="T48" fmla="*/ 11 w 1460"/>
                <a:gd name="T49" fmla="*/ 213 h 306"/>
                <a:gd name="T50" fmla="*/ 3 w 1460"/>
                <a:gd name="T51" fmla="*/ 184 h 306"/>
                <a:gd name="T52" fmla="*/ 0 w 1460"/>
                <a:gd name="T53" fmla="*/ 153 h 306"/>
                <a:gd name="T54" fmla="*/ 3 w 1460"/>
                <a:gd name="T55" fmla="*/ 122 h 306"/>
                <a:gd name="T56" fmla="*/ 11 w 1460"/>
                <a:gd name="T57" fmla="*/ 94 h 306"/>
                <a:gd name="T58" fmla="*/ 25 w 1460"/>
                <a:gd name="T59" fmla="*/ 67 h 306"/>
                <a:gd name="T60" fmla="*/ 44 w 1460"/>
                <a:gd name="T61" fmla="*/ 45 h 306"/>
                <a:gd name="T62" fmla="*/ 67 w 1460"/>
                <a:gd name="T63" fmla="*/ 26 h 306"/>
                <a:gd name="T64" fmla="*/ 93 w 1460"/>
                <a:gd name="T65" fmla="*/ 12 h 306"/>
                <a:gd name="T66" fmla="*/ 122 w 1460"/>
                <a:gd name="T67" fmla="*/ 3 h 306"/>
                <a:gd name="T68" fmla="*/ 153 w 1460"/>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0" h="306">
                  <a:moveTo>
                    <a:pt x="153" y="0"/>
                  </a:moveTo>
                  <a:lnTo>
                    <a:pt x="1307" y="0"/>
                  </a:lnTo>
                  <a:lnTo>
                    <a:pt x="1338" y="3"/>
                  </a:lnTo>
                  <a:lnTo>
                    <a:pt x="1366" y="12"/>
                  </a:lnTo>
                  <a:lnTo>
                    <a:pt x="1393" y="26"/>
                  </a:lnTo>
                  <a:lnTo>
                    <a:pt x="1415" y="45"/>
                  </a:lnTo>
                  <a:lnTo>
                    <a:pt x="1435" y="67"/>
                  </a:lnTo>
                  <a:lnTo>
                    <a:pt x="1448" y="94"/>
                  </a:lnTo>
                  <a:lnTo>
                    <a:pt x="1457" y="122"/>
                  </a:lnTo>
                  <a:lnTo>
                    <a:pt x="1460" y="153"/>
                  </a:lnTo>
                  <a:lnTo>
                    <a:pt x="1457" y="184"/>
                  </a:lnTo>
                  <a:lnTo>
                    <a:pt x="1448" y="213"/>
                  </a:lnTo>
                  <a:lnTo>
                    <a:pt x="1435" y="239"/>
                  </a:lnTo>
                  <a:lnTo>
                    <a:pt x="1415" y="262"/>
                  </a:lnTo>
                  <a:lnTo>
                    <a:pt x="1393" y="280"/>
                  </a:lnTo>
                  <a:lnTo>
                    <a:pt x="1366" y="295"/>
                  </a:lnTo>
                  <a:lnTo>
                    <a:pt x="1338" y="303"/>
                  </a:lnTo>
                  <a:lnTo>
                    <a:pt x="1307" y="306"/>
                  </a:lnTo>
                  <a:lnTo>
                    <a:pt x="153" y="306"/>
                  </a:lnTo>
                  <a:lnTo>
                    <a:pt x="122" y="303"/>
                  </a:lnTo>
                  <a:lnTo>
                    <a:pt x="93" y="295"/>
                  </a:lnTo>
                  <a:lnTo>
                    <a:pt x="67" y="280"/>
                  </a:lnTo>
                  <a:lnTo>
                    <a:pt x="44" y="262"/>
                  </a:lnTo>
                  <a:lnTo>
                    <a:pt x="25" y="239"/>
                  </a:lnTo>
                  <a:lnTo>
                    <a:pt x="11" y="213"/>
                  </a:lnTo>
                  <a:lnTo>
                    <a:pt x="3" y="184"/>
                  </a:lnTo>
                  <a:lnTo>
                    <a:pt x="0" y="153"/>
                  </a:lnTo>
                  <a:lnTo>
                    <a:pt x="3" y="122"/>
                  </a:lnTo>
                  <a:lnTo>
                    <a:pt x="11" y="94"/>
                  </a:lnTo>
                  <a:lnTo>
                    <a:pt x="25" y="67"/>
                  </a:lnTo>
                  <a:lnTo>
                    <a:pt x="44" y="45"/>
                  </a:lnTo>
                  <a:lnTo>
                    <a:pt x="67" y="26"/>
                  </a:lnTo>
                  <a:lnTo>
                    <a:pt x="93" y="12"/>
                  </a:lnTo>
                  <a:lnTo>
                    <a:pt x="122" y="3"/>
                  </a:lnTo>
                  <a:lnTo>
                    <a:pt x="15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0" name="Freeform 57"/>
            <p:cNvSpPr>
              <a:spLocks/>
            </p:cNvSpPr>
            <p:nvPr/>
          </p:nvSpPr>
          <p:spPr bwMode="auto">
            <a:xfrm>
              <a:off x="8396288" y="3683000"/>
              <a:ext cx="139700" cy="49213"/>
            </a:xfrm>
            <a:custGeom>
              <a:avLst/>
              <a:gdLst>
                <a:gd name="T0" fmla="*/ 153 w 884"/>
                <a:gd name="T1" fmla="*/ 0 h 306"/>
                <a:gd name="T2" fmla="*/ 730 w 884"/>
                <a:gd name="T3" fmla="*/ 0 h 306"/>
                <a:gd name="T4" fmla="*/ 761 w 884"/>
                <a:gd name="T5" fmla="*/ 3 h 306"/>
                <a:gd name="T6" fmla="*/ 790 w 884"/>
                <a:gd name="T7" fmla="*/ 12 h 306"/>
                <a:gd name="T8" fmla="*/ 817 w 884"/>
                <a:gd name="T9" fmla="*/ 26 h 306"/>
                <a:gd name="T10" fmla="*/ 839 w 884"/>
                <a:gd name="T11" fmla="*/ 44 h 306"/>
                <a:gd name="T12" fmla="*/ 858 w 884"/>
                <a:gd name="T13" fmla="*/ 68 h 306"/>
                <a:gd name="T14" fmla="*/ 872 w 884"/>
                <a:gd name="T15" fmla="*/ 93 h 306"/>
                <a:gd name="T16" fmla="*/ 880 w 884"/>
                <a:gd name="T17" fmla="*/ 122 h 306"/>
                <a:gd name="T18" fmla="*/ 884 w 884"/>
                <a:gd name="T19" fmla="*/ 153 h 306"/>
                <a:gd name="T20" fmla="*/ 880 w 884"/>
                <a:gd name="T21" fmla="*/ 184 h 306"/>
                <a:gd name="T22" fmla="*/ 872 w 884"/>
                <a:gd name="T23" fmla="*/ 213 h 306"/>
                <a:gd name="T24" fmla="*/ 858 w 884"/>
                <a:gd name="T25" fmla="*/ 238 h 306"/>
                <a:gd name="T26" fmla="*/ 839 w 884"/>
                <a:gd name="T27" fmla="*/ 261 h 306"/>
                <a:gd name="T28" fmla="*/ 817 w 884"/>
                <a:gd name="T29" fmla="*/ 279 h 306"/>
                <a:gd name="T30" fmla="*/ 790 w 884"/>
                <a:gd name="T31" fmla="*/ 294 h 306"/>
                <a:gd name="T32" fmla="*/ 761 w 884"/>
                <a:gd name="T33" fmla="*/ 302 h 306"/>
                <a:gd name="T34" fmla="*/ 730 w 884"/>
                <a:gd name="T35" fmla="*/ 306 h 306"/>
                <a:gd name="T36" fmla="*/ 153 w 884"/>
                <a:gd name="T37" fmla="*/ 306 h 306"/>
                <a:gd name="T38" fmla="*/ 122 w 884"/>
                <a:gd name="T39" fmla="*/ 302 h 306"/>
                <a:gd name="T40" fmla="*/ 93 w 884"/>
                <a:gd name="T41" fmla="*/ 294 h 306"/>
                <a:gd name="T42" fmla="*/ 67 w 884"/>
                <a:gd name="T43" fmla="*/ 279 h 306"/>
                <a:gd name="T44" fmla="*/ 44 w 884"/>
                <a:gd name="T45" fmla="*/ 261 h 306"/>
                <a:gd name="T46" fmla="*/ 25 w 884"/>
                <a:gd name="T47" fmla="*/ 238 h 306"/>
                <a:gd name="T48" fmla="*/ 11 w 884"/>
                <a:gd name="T49" fmla="*/ 213 h 306"/>
                <a:gd name="T50" fmla="*/ 3 w 884"/>
                <a:gd name="T51" fmla="*/ 184 h 306"/>
                <a:gd name="T52" fmla="*/ 0 w 884"/>
                <a:gd name="T53" fmla="*/ 153 h 306"/>
                <a:gd name="T54" fmla="*/ 3 w 884"/>
                <a:gd name="T55" fmla="*/ 122 h 306"/>
                <a:gd name="T56" fmla="*/ 11 w 884"/>
                <a:gd name="T57" fmla="*/ 93 h 306"/>
                <a:gd name="T58" fmla="*/ 25 w 884"/>
                <a:gd name="T59" fmla="*/ 68 h 306"/>
                <a:gd name="T60" fmla="*/ 44 w 884"/>
                <a:gd name="T61" fmla="*/ 44 h 306"/>
                <a:gd name="T62" fmla="*/ 67 w 884"/>
                <a:gd name="T63" fmla="*/ 26 h 306"/>
                <a:gd name="T64" fmla="*/ 93 w 884"/>
                <a:gd name="T65" fmla="*/ 12 h 306"/>
                <a:gd name="T66" fmla="*/ 122 w 884"/>
                <a:gd name="T67" fmla="*/ 3 h 306"/>
                <a:gd name="T68" fmla="*/ 153 w 884"/>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4" h="306">
                  <a:moveTo>
                    <a:pt x="153" y="0"/>
                  </a:moveTo>
                  <a:lnTo>
                    <a:pt x="730" y="0"/>
                  </a:lnTo>
                  <a:lnTo>
                    <a:pt x="761" y="3"/>
                  </a:lnTo>
                  <a:lnTo>
                    <a:pt x="790" y="12"/>
                  </a:lnTo>
                  <a:lnTo>
                    <a:pt x="817" y="26"/>
                  </a:lnTo>
                  <a:lnTo>
                    <a:pt x="839" y="44"/>
                  </a:lnTo>
                  <a:lnTo>
                    <a:pt x="858" y="68"/>
                  </a:lnTo>
                  <a:lnTo>
                    <a:pt x="872" y="93"/>
                  </a:lnTo>
                  <a:lnTo>
                    <a:pt x="880" y="122"/>
                  </a:lnTo>
                  <a:lnTo>
                    <a:pt x="884" y="153"/>
                  </a:lnTo>
                  <a:lnTo>
                    <a:pt x="880" y="184"/>
                  </a:lnTo>
                  <a:lnTo>
                    <a:pt x="872" y="213"/>
                  </a:lnTo>
                  <a:lnTo>
                    <a:pt x="858" y="238"/>
                  </a:lnTo>
                  <a:lnTo>
                    <a:pt x="839" y="261"/>
                  </a:lnTo>
                  <a:lnTo>
                    <a:pt x="817" y="279"/>
                  </a:lnTo>
                  <a:lnTo>
                    <a:pt x="790" y="294"/>
                  </a:lnTo>
                  <a:lnTo>
                    <a:pt x="761" y="302"/>
                  </a:lnTo>
                  <a:lnTo>
                    <a:pt x="730" y="306"/>
                  </a:lnTo>
                  <a:lnTo>
                    <a:pt x="153" y="306"/>
                  </a:lnTo>
                  <a:lnTo>
                    <a:pt x="122" y="302"/>
                  </a:lnTo>
                  <a:lnTo>
                    <a:pt x="93" y="294"/>
                  </a:lnTo>
                  <a:lnTo>
                    <a:pt x="67" y="279"/>
                  </a:lnTo>
                  <a:lnTo>
                    <a:pt x="44" y="261"/>
                  </a:lnTo>
                  <a:lnTo>
                    <a:pt x="25" y="238"/>
                  </a:lnTo>
                  <a:lnTo>
                    <a:pt x="11" y="213"/>
                  </a:lnTo>
                  <a:lnTo>
                    <a:pt x="3" y="184"/>
                  </a:lnTo>
                  <a:lnTo>
                    <a:pt x="0" y="153"/>
                  </a:lnTo>
                  <a:lnTo>
                    <a:pt x="3" y="122"/>
                  </a:lnTo>
                  <a:lnTo>
                    <a:pt x="11" y="93"/>
                  </a:lnTo>
                  <a:lnTo>
                    <a:pt x="25" y="68"/>
                  </a:lnTo>
                  <a:lnTo>
                    <a:pt x="44" y="44"/>
                  </a:lnTo>
                  <a:lnTo>
                    <a:pt x="67" y="26"/>
                  </a:lnTo>
                  <a:lnTo>
                    <a:pt x="93" y="12"/>
                  </a:lnTo>
                  <a:lnTo>
                    <a:pt x="122" y="3"/>
                  </a:lnTo>
                  <a:lnTo>
                    <a:pt x="15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1" name="Freeform 58"/>
            <p:cNvSpPr>
              <a:spLocks/>
            </p:cNvSpPr>
            <p:nvPr/>
          </p:nvSpPr>
          <p:spPr bwMode="auto">
            <a:xfrm>
              <a:off x="8304213" y="3406775"/>
              <a:ext cx="414338" cy="533400"/>
            </a:xfrm>
            <a:custGeom>
              <a:avLst/>
              <a:gdLst>
                <a:gd name="T0" fmla="*/ 154 w 2616"/>
                <a:gd name="T1" fmla="*/ 0 h 3365"/>
                <a:gd name="T2" fmla="*/ 2461 w 2616"/>
                <a:gd name="T3" fmla="*/ 0 h 3365"/>
                <a:gd name="T4" fmla="*/ 2492 w 2616"/>
                <a:gd name="T5" fmla="*/ 3 h 3365"/>
                <a:gd name="T6" fmla="*/ 2521 w 2616"/>
                <a:gd name="T7" fmla="*/ 12 h 3365"/>
                <a:gd name="T8" fmla="*/ 2548 w 2616"/>
                <a:gd name="T9" fmla="*/ 26 h 3365"/>
                <a:gd name="T10" fmla="*/ 2570 w 2616"/>
                <a:gd name="T11" fmla="*/ 44 h 3365"/>
                <a:gd name="T12" fmla="*/ 2589 w 2616"/>
                <a:gd name="T13" fmla="*/ 68 h 3365"/>
                <a:gd name="T14" fmla="*/ 2603 w 2616"/>
                <a:gd name="T15" fmla="*/ 93 h 3365"/>
                <a:gd name="T16" fmla="*/ 2613 w 2616"/>
                <a:gd name="T17" fmla="*/ 122 h 3365"/>
                <a:gd name="T18" fmla="*/ 2616 w 2616"/>
                <a:gd name="T19" fmla="*/ 152 h 3365"/>
                <a:gd name="T20" fmla="*/ 2616 w 2616"/>
                <a:gd name="T21" fmla="*/ 380 h 3365"/>
                <a:gd name="T22" fmla="*/ 2308 w 2616"/>
                <a:gd name="T23" fmla="*/ 911 h 3365"/>
                <a:gd name="T24" fmla="*/ 2308 w 2616"/>
                <a:gd name="T25" fmla="*/ 306 h 3365"/>
                <a:gd name="T26" fmla="*/ 308 w 2616"/>
                <a:gd name="T27" fmla="*/ 306 h 3365"/>
                <a:gd name="T28" fmla="*/ 308 w 2616"/>
                <a:gd name="T29" fmla="*/ 3058 h 3365"/>
                <a:gd name="T30" fmla="*/ 2308 w 2616"/>
                <a:gd name="T31" fmla="*/ 3058 h 3365"/>
                <a:gd name="T32" fmla="*/ 2308 w 2616"/>
                <a:gd name="T33" fmla="*/ 2678 h 3365"/>
                <a:gd name="T34" fmla="*/ 2469 w 2616"/>
                <a:gd name="T35" fmla="*/ 2572 h 3365"/>
                <a:gd name="T36" fmla="*/ 2498 w 2616"/>
                <a:gd name="T37" fmla="*/ 2550 h 3365"/>
                <a:gd name="T38" fmla="*/ 2522 w 2616"/>
                <a:gd name="T39" fmla="*/ 2524 h 3365"/>
                <a:gd name="T40" fmla="*/ 2542 w 2616"/>
                <a:gd name="T41" fmla="*/ 2495 h 3365"/>
                <a:gd name="T42" fmla="*/ 2616 w 2616"/>
                <a:gd name="T43" fmla="*/ 2369 h 3365"/>
                <a:gd name="T44" fmla="*/ 2616 w 2616"/>
                <a:gd name="T45" fmla="*/ 3212 h 3365"/>
                <a:gd name="T46" fmla="*/ 2613 w 2616"/>
                <a:gd name="T47" fmla="*/ 3242 h 3365"/>
                <a:gd name="T48" fmla="*/ 2603 w 2616"/>
                <a:gd name="T49" fmla="*/ 3271 h 3365"/>
                <a:gd name="T50" fmla="*/ 2589 w 2616"/>
                <a:gd name="T51" fmla="*/ 3297 h 3365"/>
                <a:gd name="T52" fmla="*/ 2570 w 2616"/>
                <a:gd name="T53" fmla="*/ 3320 h 3365"/>
                <a:gd name="T54" fmla="*/ 2548 w 2616"/>
                <a:gd name="T55" fmla="*/ 3339 h 3365"/>
                <a:gd name="T56" fmla="*/ 2521 w 2616"/>
                <a:gd name="T57" fmla="*/ 3352 h 3365"/>
                <a:gd name="T58" fmla="*/ 2492 w 2616"/>
                <a:gd name="T59" fmla="*/ 3362 h 3365"/>
                <a:gd name="T60" fmla="*/ 2461 w 2616"/>
                <a:gd name="T61" fmla="*/ 3365 h 3365"/>
                <a:gd name="T62" fmla="*/ 154 w 2616"/>
                <a:gd name="T63" fmla="*/ 3365 h 3365"/>
                <a:gd name="T64" fmla="*/ 123 w 2616"/>
                <a:gd name="T65" fmla="*/ 3362 h 3365"/>
                <a:gd name="T66" fmla="*/ 95 w 2616"/>
                <a:gd name="T67" fmla="*/ 3352 h 3365"/>
                <a:gd name="T68" fmla="*/ 68 w 2616"/>
                <a:gd name="T69" fmla="*/ 3339 h 3365"/>
                <a:gd name="T70" fmla="*/ 46 w 2616"/>
                <a:gd name="T71" fmla="*/ 3320 h 3365"/>
                <a:gd name="T72" fmla="*/ 27 w 2616"/>
                <a:gd name="T73" fmla="*/ 3297 h 3365"/>
                <a:gd name="T74" fmla="*/ 13 w 2616"/>
                <a:gd name="T75" fmla="*/ 3271 h 3365"/>
                <a:gd name="T76" fmla="*/ 3 w 2616"/>
                <a:gd name="T77" fmla="*/ 3242 h 3365"/>
                <a:gd name="T78" fmla="*/ 0 w 2616"/>
                <a:gd name="T79" fmla="*/ 3212 h 3365"/>
                <a:gd name="T80" fmla="*/ 0 w 2616"/>
                <a:gd name="T81" fmla="*/ 152 h 3365"/>
                <a:gd name="T82" fmla="*/ 3 w 2616"/>
                <a:gd name="T83" fmla="*/ 122 h 3365"/>
                <a:gd name="T84" fmla="*/ 13 w 2616"/>
                <a:gd name="T85" fmla="*/ 93 h 3365"/>
                <a:gd name="T86" fmla="*/ 27 w 2616"/>
                <a:gd name="T87" fmla="*/ 68 h 3365"/>
                <a:gd name="T88" fmla="*/ 46 w 2616"/>
                <a:gd name="T89" fmla="*/ 44 h 3365"/>
                <a:gd name="T90" fmla="*/ 68 w 2616"/>
                <a:gd name="T91" fmla="*/ 26 h 3365"/>
                <a:gd name="T92" fmla="*/ 95 w 2616"/>
                <a:gd name="T93" fmla="*/ 12 h 3365"/>
                <a:gd name="T94" fmla="*/ 123 w 2616"/>
                <a:gd name="T95" fmla="*/ 3 h 3365"/>
                <a:gd name="T96" fmla="*/ 154 w 2616"/>
                <a:gd name="T97" fmla="*/ 0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16" h="3365">
                  <a:moveTo>
                    <a:pt x="154" y="0"/>
                  </a:moveTo>
                  <a:lnTo>
                    <a:pt x="2461" y="0"/>
                  </a:lnTo>
                  <a:lnTo>
                    <a:pt x="2492" y="3"/>
                  </a:lnTo>
                  <a:lnTo>
                    <a:pt x="2521" y="12"/>
                  </a:lnTo>
                  <a:lnTo>
                    <a:pt x="2548" y="26"/>
                  </a:lnTo>
                  <a:lnTo>
                    <a:pt x="2570" y="44"/>
                  </a:lnTo>
                  <a:lnTo>
                    <a:pt x="2589" y="68"/>
                  </a:lnTo>
                  <a:lnTo>
                    <a:pt x="2603" y="93"/>
                  </a:lnTo>
                  <a:lnTo>
                    <a:pt x="2613" y="122"/>
                  </a:lnTo>
                  <a:lnTo>
                    <a:pt x="2616" y="152"/>
                  </a:lnTo>
                  <a:lnTo>
                    <a:pt x="2616" y="380"/>
                  </a:lnTo>
                  <a:lnTo>
                    <a:pt x="2308" y="911"/>
                  </a:lnTo>
                  <a:lnTo>
                    <a:pt x="2308" y="306"/>
                  </a:lnTo>
                  <a:lnTo>
                    <a:pt x="308" y="306"/>
                  </a:lnTo>
                  <a:lnTo>
                    <a:pt x="308" y="3058"/>
                  </a:lnTo>
                  <a:lnTo>
                    <a:pt x="2308" y="3058"/>
                  </a:lnTo>
                  <a:lnTo>
                    <a:pt x="2308" y="2678"/>
                  </a:lnTo>
                  <a:lnTo>
                    <a:pt x="2469" y="2572"/>
                  </a:lnTo>
                  <a:lnTo>
                    <a:pt x="2498" y="2550"/>
                  </a:lnTo>
                  <a:lnTo>
                    <a:pt x="2522" y="2524"/>
                  </a:lnTo>
                  <a:lnTo>
                    <a:pt x="2542" y="2495"/>
                  </a:lnTo>
                  <a:lnTo>
                    <a:pt x="2616" y="2369"/>
                  </a:lnTo>
                  <a:lnTo>
                    <a:pt x="2616" y="3212"/>
                  </a:lnTo>
                  <a:lnTo>
                    <a:pt x="2613" y="3242"/>
                  </a:lnTo>
                  <a:lnTo>
                    <a:pt x="2603" y="3271"/>
                  </a:lnTo>
                  <a:lnTo>
                    <a:pt x="2589" y="3297"/>
                  </a:lnTo>
                  <a:lnTo>
                    <a:pt x="2570" y="3320"/>
                  </a:lnTo>
                  <a:lnTo>
                    <a:pt x="2548" y="3339"/>
                  </a:lnTo>
                  <a:lnTo>
                    <a:pt x="2521" y="3352"/>
                  </a:lnTo>
                  <a:lnTo>
                    <a:pt x="2492" y="3362"/>
                  </a:lnTo>
                  <a:lnTo>
                    <a:pt x="2461" y="3365"/>
                  </a:lnTo>
                  <a:lnTo>
                    <a:pt x="154" y="3365"/>
                  </a:lnTo>
                  <a:lnTo>
                    <a:pt x="123" y="3362"/>
                  </a:lnTo>
                  <a:lnTo>
                    <a:pt x="95" y="3352"/>
                  </a:lnTo>
                  <a:lnTo>
                    <a:pt x="68" y="3339"/>
                  </a:lnTo>
                  <a:lnTo>
                    <a:pt x="46" y="3320"/>
                  </a:lnTo>
                  <a:lnTo>
                    <a:pt x="27" y="3297"/>
                  </a:lnTo>
                  <a:lnTo>
                    <a:pt x="13" y="3271"/>
                  </a:lnTo>
                  <a:lnTo>
                    <a:pt x="3" y="3242"/>
                  </a:lnTo>
                  <a:lnTo>
                    <a:pt x="0" y="3212"/>
                  </a:lnTo>
                  <a:lnTo>
                    <a:pt x="0" y="152"/>
                  </a:lnTo>
                  <a:lnTo>
                    <a:pt x="3" y="122"/>
                  </a:lnTo>
                  <a:lnTo>
                    <a:pt x="13" y="93"/>
                  </a:lnTo>
                  <a:lnTo>
                    <a:pt x="27" y="68"/>
                  </a:lnTo>
                  <a:lnTo>
                    <a:pt x="46" y="44"/>
                  </a:lnTo>
                  <a:lnTo>
                    <a:pt x="68" y="26"/>
                  </a:lnTo>
                  <a:lnTo>
                    <a:pt x="95" y="12"/>
                  </a:lnTo>
                  <a:lnTo>
                    <a:pt x="123" y="3"/>
                  </a:lnTo>
                  <a:lnTo>
                    <a:pt x="154"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2" name="Freeform 59"/>
            <p:cNvSpPr>
              <a:spLocks noEditPoints="1"/>
            </p:cNvSpPr>
            <p:nvPr/>
          </p:nvSpPr>
          <p:spPr bwMode="auto">
            <a:xfrm>
              <a:off x="8583613" y="3465513"/>
              <a:ext cx="257175" cy="382588"/>
            </a:xfrm>
            <a:custGeom>
              <a:avLst/>
              <a:gdLst>
                <a:gd name="T0" fmla="*/ 133 w 1617"/>
                <a:gd name="T1" fmla="*/ 2031 h 2411"/>
                <a:gd name="T2" fmla="*/ 226 w 1617"/>
                <a:gd name="T3" fmla="*/ 2075 h 2411"/>
                <a:gd name="T4" fmla="*/ 312 w 1617"/>
                <a:gd name="T5" fmla="*/ 2134 h 2411"/>
                <a:gd name="T6" fmla="*/ 445 w 1617"/>
                <a:gd name="T7" fmla="*/ 2014 h 2411"/>
                <a:gd name="T8" fmla="*/ 395 w 1617"/>
                <a:gd name="T9" fmla="*/ 1968 h 2411"/>
                <a:gd name="T10" fmla="*/ 319 w 1617"/>
                <a:gd name="T11" fmla="*/ 1916 h 2411"/>
                <a:gd name="T12" fmla="*/ 249 w 1617"/>
                <a:gd name="T13" fmla="*/ 1881 h 2411"/>
                <a:gd name="T14" fmla="*/ 190 w 1617"/>
                <a:gd name="T15" fmla="*/ 1861 h 2411"/>
                <a:gd name="T16" fmla="*/ 143 w 1617"/>
                <a:gd name="T17" fmla="*/ 1851 h 2411"/>
                <a:gd name="T18" fmla="*/ 1136 w 1617"/>
                <a:gd name="T19" fmla="*/ 0 h 2411"/>
                <a:gd name="T20" fmla="*/ 1192 w 1617"/>
                <a:gd name="T21" fmla="*/ 8 h 2411"/>
                <a:gd name="T22" fmla="*/ 1260 w 1617"/>
                <a:gd name="T23" fmla="*/ 26 h 2411"/>
                <a:gd name="T24" fmla="*/ 1340 w 1617"/>
                <a:gd name="T25" fmla="*/ 59 h 2411"/>
                <a:gd name="T26" fmla="*/ 1429 w 1617"/>
                <a:gd name="T27" fmla="*/ 110 h 2411"/>
                <a:gd name="T28" fmla="*/ 1502 w 1617"/>
                <a:gd name="T29" fmla="*/ 166 h 2411"/>
                <a:gd name="T30" fmla="*/ 1553 w 1617"/>
                <a:gd name="T31" fmla="*/ 219 h 2411"/>
                <a:gd name="T32" fmla="*/ 1586 w 1617"/>
                <a:gd name="T33" fmla="*/ 266 h 2411"/>
                <a:gd name="T34" fmla="*/ 1605 w 1617"/>
                <a:gd name="T35" fmla="*/ 303 h 2411"/>
                <a:gd name="T36" fmla="*/ 1613 w 1617"/>
                <a:gd name="T37" fmla="*/ 326 h 2411"/>
                <a:gd name="T38" fmla="*/ 1617 w 1617"/>
                <a:gd name="T39" fmla="*/ 351 h 2411"/>
                <a:gd name="T40" fmla="*/ 1606 w 1617"/>
                <a:gd name="T41" fmla="*/ 386 h 2411"/>
                <a:gd name="T42" fmla="*/ 635 w 1617"/>
                <a:gd name="T43" fmla="*/ 2056 h 2411"/>
                <a:gd name="T44" fmla="*/ 118 w 1617"/>
                <a:gd name="T45" fmla="*/ 2398 h 2411"/>
                <a:gd name="T46" fmla="*/ 78 w 1617"/>
                <a:gd name="T47" fmla="*/ 2411 h 2411"/>
                <a:gd name="T48" fmla="*/ 37 w 1617"/>
                <a:gd name="T49" fmla="*/ 2400 h 2411"/>
                <a:gd name="T50" fmla="*/ 12 w 1617"/>
                <a:gd name="T51" fmla="*/ 2378 h 2411"/>
                <a:gd name="T52" fmla="*/ 0 w 1617"/>
                <a:gd name="T53" fmla="*/ 2346 h 2411"/>
                <a:gd name="T54" fmla="*/ 35 w 1617"/>
                <a:gd name="T55" fmla="*/ 1732 h 2411"/>
                <a:gd name="T56" fmla="*/ 45 w 1617"/>
                <a:gd name="T57" fmla="*/ 1699 h 2411"/>
                <a:gd name="T58" fmla="*/ 1018 w 1617"/>
                <a:gd name="T59" fmla="*/ 28 h 2411"/>
                <a:gd name="T60" fmla="*/ 1051 w 1617"/>
                <a:gd name="T61" fmla="*/ 8 h 2411"/>
                <a:gd name="T62" fmla="*/ 1064 w 1617"/>
                <a:gd name="T63" fmla="*/ 5 h 2411"/>
                <a:gd name="T64" fmla="*/ 1093 w 1617"/>
                <a:gd name="T65"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7" h="2411">
                  <a:moveTo>
                    <a:pt x="143" y="1851"/>
                  </a:moveTo>
                  <a:lnTo>
                    <a:pt x="133" y="2031"/>
                  </a:lnTo>
                  <a:lnTo>
                    <a:pt x="179" y="2051"/>
                  </a:lnTo>
                  <a:lnTo>
                    <a:pt x="226" y="2075"/>
                  </a:lnTo>
                  <a:lnTo>
                    <a:pt x="271" y="2103"/>
                  </a:lnTo>
                  <a:lnTo>
                    <a:pt x="312" y="2134"/>
                  </a:lnTo>
                  <a:lnTo>
                    <a:pt x="462" y="2034"/>
                  </a:lnTo>
                  <a:lnTo>
                    <a:pt x="445" y="2014"/>
                  </a:lnTo>
                  <a:lnTo>
                    <a:pt x="423" y="1992"/>
                  </a:lnTo>
                  <a:lnTo>
                    <a:pt x="395" y="1968"/>
                  </a:lnTo>
                  <a:lnTo>
                    <a:pt x="360" y="1942"/>
                  </a:lnTo>
                  <a:lnTo>
                    <a:pt x="319" y="1916"/>
                  </a:lnTo>
                  <a:lnTo>
                    <a:pt x="283" y="1897"/>
                  </a:lnTo>
                  <a:lnTo>
                    <a:pt x="249" y="1881"/>
                  </a:lnTo>
                  <a:lnTo>
                    <a:pt x="218" y="1869"/>
                  </a:lnTo>
                  <a:lnTo>
                    <a:pt x="190" y="1861"/>
                  </a:lnTo>
                  <a:lnTo>
                    <a:pt x="166" y="1855"/>
                  </a:lnTo>
                  <a:lnTo>
                    <a:pt x="143" y="1851"/>
                  </a:lnTo>
                  <a:close/>
                  <a:moveTo>
                    <a:pt x="1112" y="0"/>
                  </a:moveTo>
                  <a:lnTo>
                    <a:pt x="1136" y="0"/>
                  </a:lnTo>
                  <a:lnTo>
                    <a:pt x="1162" y="3"/>
                  </a:lnTo>
                  <a:lnTo>
                    <a:pt x="1192" y="8"/>
                  </a:lnTo>
                  <a:lnTo>
                    <a:pt x="1224" y="15"/>
                  </a:lnTo>
                  <a:lnTo>
                    <a:pt x="1260" y="26"/>
                  </a:lnTo>
                  <a:lnTo>
                    <a:pt x="1299" y="41"/>
                  </a:lnTo>
                  <a:lnTo>
                    <a:pt x="1340" y="59"/>
                  </a:lnTo>
                  <a:lnTo>
                    <a:pt x="1384" y="83"/>
                  </a:lnTo>
                  <a:lnTo>
                    <a:pt x="1429" y="110"/>
                  </a:lnTo>
                  <a:lnTo>
                    <a:pt x="1469" y="139"/>
                  </a:lnTo>
                  <a:lnTo>
                    <a:pt x="1502" y="166"/>
                  </a:lnTo>
                  <a:lnTo>
                    <a:pt x="1529" y="194"/>
                  </a:lnTo>
                  <a:lnTo>
                    <a:pt x="1553" y="219"/>
                  </a:lnTo>
                  <a:lnTo>
                    <a:pt x="1571" y="244"/>
                  </a:lnTo>
                  <a:lnTo>
                    <a:pt x="1586" y="266"/>
                  </a:lnTo>
                  <a:lnTo>
                    <a:pt x="1596" y="286"/>
                  </a:lnTo>
                  <a:lnTo>
                    <a:pt x="1605" y="303"/>
                  </a:lnTo>
                  <a:lnTo>
                    <a:pt x="1610" y="317"/>
                  </a:lnTo>
                  <a:lnTo>
                    <a:pt x="1613" y="326"/>
                  </a:lnTo>
                  <a:lnTo>
                    <a:pt x="1614" y="331"/>
                  </a:lnTo>
                  <a:lnTo>
                    <a:pt x="1617" y="351"/>
                  </a:lnTo>
                  <a:lnTo>
                    <a:pt x="1613" y="370"/>
                  </a:lnTo>
                  <a:lnTo>
                    <a:pt x="1606" y="386"/>
                  </a:lnTo>
                  <a:lnTo>
                    <a:pt x="644" y="2043"/>
                  </a:lnTo>
                  <a:lnTo>
                    <a:pt x="635" y="2056"/>
                  </a:lnTo>
                  <a:lnTo>
                    <a:pt x="621" y="2068"/>
                  </a:lnTo>
                  <a:lnTo>
                    <a:pt x="118" y="2398"/>
                  </a:lnTo>
                  <a:lnTo>
                    <a:pt x="99" y="2407"/>
                  </a:lnTo>
                  <a:lnTo>
                    <a:pt x="78" y="2411"/>
                  </a:lnTo>
                  <a:lnTo>
                    <a:pt x="57" y="2409"/>
                  </a:lnTo>
                  <a:lnTo>
                    <a:pt x="37" y="2400"/>
                  </a:lnTo>
                  <a:lnTo>
                    <a:pt x="23" y="2391"/>
                  </a:lnTo>
                  <a:lnTo>
                    <a:pt x="12" y="2378"/>
                  </a:lnTo>
                  <a:lnTo>
                    <a:pt x="5" y="2363"/>
                  </a:lnTo>
                  <a:lnTo>
                    <a:pt x="0" y="2346"/>
                  </a:lnTo>
                  <a:lnTo>
                    <a:pt x="0" y="2329"/>
                  </a:lnTo>
                  <a:lnTo>
                    <a:pt x="35" y="1732"/>
                  </a:lnTo>
                  <a:lnTo>
                    <a:pt x="38" y="1715"/>
                  </a:lnTo>
                  <a:lnTo>
                    <a:pt x="45" y="1699"/>
                  </a:lnTo>
                  <a:lnTo>
                    <a:pt x="1007" y="43"/>
                  </a:lnTo>
                  <a:lnTo>
                    <a:pt x="1018" y="28"/>
                  </a:lnTo>
                  <a:lnTo>
                    <a:pt x="1033" y="16"/>
                  </a:lnTo>
                  <a:lnTo>
                    <a:pt x="1051" y="8"/>
                  </a:lnTo>
                  <a:lnTo>
                    <a:pt x="1055" y="7"/>
                  </a:lnTo>
                  <a:lnTo>
                    <a:pt x="1064" y="5"/>
                  </a:lnTo>
                  <a:lnTo>
                    <a:pt x="1077" y="3"/>
                  </a:lnTo>
                  <a:lnTo>
                    <a:pt x="1093" y="0"/>
                  </a:lnTo>
                  <a:lnTo>
                    <a:pt x="1112"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sp>
          <p:nvSpPr>
            <p:cNvPr id="83" name="Freeform 60"/>
            <p:cNvSpPr>
              <a:spLocks/>
            </p:cNvSpPr>
            <p:nvPr/>
          </p:nvSpPr>
          <p:spPr bwMode="auto">
            <a:xfrm>
              <a:off x="8382001" y="3771900"/>
              <a:ext cx="185738" cy="96838"/>
            </a:xfrm>
            <a:custGeom>
              <a:avLst/>
              <a:gdLst>
                <a:gd name="T0" fmla="*/ 566 w 1175"/>
                <a:gd name="T1" fmla="*/ 5 h 601"/>
                <a:gd name="T2" fmla="*/ 593 w 1175"/>
                <a:gd name="T3" fmla="*/ 28 h 601"/>
                <a:gd name="T4" fmla="*/ 601 w 1175"/>
                <a:gd name="T5" fmla="*/ 113 h 601"/>
                <a:gd name="T6" fmla="*/ 569 w 1175"/>
                <a:gd name="T7" fmla="*/ 203 h 601"/>
                <a:gd name="T8" fmla="*/ 579 w 1175"/>
                <a:gd name="T9" fmla="*/ 246 h 601"/>
                <a:gd name="T10" fmla="*/ 597 w 1175"/>
                <a:gd name="T11" fmla="*/ 275 h 601"/>
                <a:gd name="T12" fmla="*/ 648 w 1175"/>
                <a:gd name="T13" fmla="*/ 283 h 601"/>
                <a:gd name="T14" fmla="*/ 693 w 1175"/>
                <a:gd name="T15" fmla="*/ 329 h 601"/>
                <a:gd name="T16" fmla="*/ 705 w 1175"/>
                <a:gd name="T17" fmla="*/ 363 h 601"/>
                <a:gd name="T18" fmla="*/ 861 w 1175"/>
                <a:gd name="T19" fmla="*/ 357 h 601"/>
                <a:gd name="T20" fmla="*/ 1013 w 1175"/>
                <a:gd name="T21" fmla="*/ 372 h 601"/>
                <a:gd name="T22" fmla="*/ 1136 w 1175"/>
                <a:gd name="T23" fmla="*/ 379 h 601"/>
                <a:gd name="T24" fmla="*/ 1168 w 1175"/>
                <a:gd name="T25" fmla="*/ 407 h 601"/>
                <a:gd name="T26" fmla="*/ 1174 w 1175"/>
                <a:gd name="T27" fmla="*/ 448 h 601"/>
                <a:gd name="T28" fmla="*/ 1150 w 1175"/>
                <a:gd name="T29" fmla="*/ 483 h 601"/>
                <a:gd name="T30" fmla="*/ 1084 w 1175"/>
                <a:gd name="T31" fmla="*/ 490 h 601"/>
                <a:gd name="T32" fmla="*/ 973 w 1175"/>
                <a:gd name="T33" fmla="*/ 474 h 601"/>
                <a:gd name="T34" fmla="*/ 858 w 1175"/>
                <a:gd name="T35" fmla="*/ 460 h 601"/>
                <a:gd name="T36" fmla="*/ 750 w 1175"/>
                <a:gd name="T37" fmla="*/ 469 h 601"/>
                <a:gd name="T38" fmla="*/ 691 w 1175"/>
                <a:gd name="T39" fmla="*/ 495 h 601"/>
                <a:gd name="T40" fmla="*/ 647 w 1175"/>
                <a:gd name="T41" fmla="*/ 500 h 601"/>
                <a:gd name="T42" fmla="*/ 613 w 1175"/>
                <a:gd name="T43" fmla="*/ 485 h 601"/>
                <a:gd name="T44" fmla="*/ 586 w 1175"/>
                <a:gd name="T45" fmla="*/ 462 h 601"/>
                <a:gd name="T46" fmla="*/ 581 w 1175"/>
                <a:gd name="T47" fmla="*/ 414 h 601"/>
                <a:gd name="T48" fmla="*/ 546 w 1175"/>
                <a:gd name="T49" fmla="*/ 465 h 601"/>
                <a:gd name="T50" fmla="*/ 503 w 1175"/>
                <a:gd name="T51" fmla="*/ 479 h 601"/>
                <a:gd name="T52" fmla="*/ 463 w 1175"/>
                <a:gd name="T53" fmla="*/ 464 h 601"/>
                <a:gd name="T54" fmla="*/ 447 w 1175"/>
                <a:gd name="T55" fmla="*/ 426 h 601"/>
                <a:gd name="T56" fmla="*/ 458 w 1175"/>
                <a:gd name="T57" fmla="*/ 396 h 601"/>
                <a:gd name="T58" fmla="*/ 466 w 1175"/>
                <a:gd name="T59" fmla="*/ 375 h 601"/>
                <a:gd name="T60" fmla="*/ 429 w 1175"/>
                <a:gd name="T61" fmla="*/ 411 h 601"/>
                <a:gd name="T62" fmla="*/ 385 w 1175"/>
                <a:gd name="T63" fmla="*/ 435 h 601"/>
                <a:gd name="T64" fmla="*/ 341 w 1175"/>
                <a:gd name="T65" fmla="*/ 424 h 601"/>
                <a:gd name="T66" fmla="*/ 319 w 1175"/>
                <a:gd name="T67" fmla="*/ 386 h 601"/>
                <a:gd name="T68" fmla="*/ 371 w 1175"/>
                <a:gd name="T69" fmla="*/ 293 h 601"/>
                <a:gd name="T70" fmla="*/ 257 w 1175"/>
                <a:gd name="T71" fmla="*/ 399 h 601"/>
                <a:gd name="T72" fmla="*/ 98 w 1175"/>
                <a:gd name="T73" fmla="*/ 591 h 601"/>
                <a:gd name="T74" fmla="*/ 50 w 1175"/>
                <a:gd name="T75" fmla="*/ 600 h 601"/>
                <a:gd name="T76" fmla="*/ 10 w 1175"/>
                <a:gd name="T77" fmla="*/ 578 h 601"/>
                <a:gd name="T78" fmla="*/ 2 w 1175"/>
                <a:gd name="T79" fmla="*/ 536 h 601"/>
                <a:gd name="T80" fmla="*/ 141 w 1175"/>
                <a:gd name="T81" fmla="*/ 357 h 601"/>
                <a:gd name="T82" fmla="*/ 350 w 1175"/>
                <a:gd name="T83" fmla="*/ 125 h 601"/>
                <a:gd name="T84" fmla="*/ 406 w 1175"/>
                <a:gd name="T85" fmla="*/ 72 h 601"/>
                <a:gd name="T86" fmla="*/ 471 w 1175"/>
                <a:gd name="T87" fmla="*/ 21 h 601"/>
                <a:gd name="T88" fmla="*/ 543 w 1175"/>
                <a:gd name="T8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5" h="601">
                  <a:moveTo>
                    <a:pt x="543" y="0"/>
                  </a:moveTo>
                  <a:lnTo>
                    <a:pt x="555" y="2"/>
                  </a:lnTo>
                  <a:lnTo>
                    <a:pt x="566" y="5"/>
                  </a:lnTo>
                  <a:lnTo>
                    <a:pt x="577" y="10"/>
                  </a:lnTo>
                  <a:lnTo>
                    <a:pt x="586" y="19"/>
                  </a:lnTo>
                  <a:lnTo>
                    <a:pt x="593" y="28"/>
                  </a:lnTo>
                  <a:lnTo>
                    <a:pt x="601" y="55"/>
                  </a:lnTo>
                  <a:lnTo>
                    <a:pt x="603" y="83"/>
                  </a:lnTo>
                  <a:lnTo>
                    <a:pt x="601" y="113"/>
                  </a:lnTo>
                  <a:lnTo>
                    <a:pt x="594" y="142"/>
                  </a:lnTo>
                  <a:lnTo>
                    <a:pt x="583" y="173"/>
                  </a:lnTo>
                  <a:lnTo>
                    <a:pt x="569" y="203"/>
                  </a:lnTo>
                  <a:lnTo>
                    <a:pt x="552" y="233"/>
                  </a:lnTo>
                  <a:lnTo>
                    <a:pt x="566" y="239"/>
                  </a:lnTo>
                  <a:lnTo>
                    <a:pt x="579" y="246"/>
                  </a:lnTo>
                  <a:lnTo>
                    <a:pt x="589" y="259"/>
                  </a:lnTo>
                  <a:lnTo>
                    <a:pt x="593" y="267"/>
                  </a:lnTo>
                  <a:lnTo>
                    <a:pt x="597" y="275"/>
                  </a:lnTo>
                  <a:lnTo>
                    <a:pt x="614" y="274"/>
                  </a:lnTo>
                  <a:lnTo>
                    <a:pt x="631" y="277"/>
                  </a:lnTo>
                  <a:lnTo>
                    <a:pt x="648" y="283"/>
                  </a:lnTo>
                  <a:lnTo>
                    <a:pt x="664" y="294"/>
                  </a:lnTo>
                  <a:lnTo>
                    <a:pt x="679" y="308"/>
                  </a:lnTo>
                  <a:lnTo>
                    <a:pt x="693" y="329"/>
                  </a:lnTo>
                  <a:lnTo>
                    <a:pt x="700" y="343"/>
                  </a:lnTo>
                  <a:lnTo>
                    <a:pt x="703" y="355"/>
                  </a:lnTo>
                  <a:lnTo>
                    <a:pt x="705" y="363"/>
                  </a:lnTo>
                  <a:lnTo>
                    <a:pt x="759" y="357"/>
                  </a:lnTo>
                  <a:lnTo>
                    <a:pt x="811" y="356"/>
                  </a:lnTo>
                  <a:lnTo>
                    <a:pt x="861" y="357"/>
                  </a:lnTo>
                  <a:lnTo>
                    <a:pt x="912" y="361"/>
                  </a:lnTo>
                  <a:lnTo>
                    <a:pt x="962" y="367"/>
                  </a:lnTo>
                  <a:lnTo>
                    <a:pt x="1013" y="372"/>
                  </a:lnTo>
                  <a:lnTo>
                    <a:pt x="1065" y="375"/>
                  </a:lnTo>
                  <a:lnTo>
                    <a:pt x="1119" y="377"/>
                  </a:lnTo>
                  <a:lnTo>
                    <a:pt x="1136" y="379"/>
                  </a:lnTo>
                  <a:lnTo>
                    <a:pt x="1150" y="386"/>
                  </a:lnTo>
                  <a:lnTo>
                    <a:pt x="1161" y="395"/>
                  </a:lnTo>
                  <a:lnTo>
                    <a:pt x="1168" y="407"/>
                  </a:lnTo>
                  <a:lnTo>
                    <a:pt x="1174" y="420"/>
                  </a:lnTo>
                  <a:lnTo>
                    <a:pt x="1175" y="434"/>
                  </a:lnTo>
                  <a:lnTo>
                    <a:pt x="1174" y="448"/>
                  </a:lnTo>
                  <a:lnTo>
                    <a:pt x="1168" y="462"/>
                  </a:lnTo>
                  <a:lnTo>
                    <a:pt x="1161" y="473"/>
                  </a:lnTo>
                  <a:lnTo>
                    <a:pt x="1150" y="483"/>
                  </a:lnTo>
                  <a:lnTo>
                    <a:pt x="1136" y="489"/>
                  </a:lnTo>
                  <a:lnTo>
                    <a:pt x="1119" y="491"/>
                  </a:lnTo>
                  <a:lnTo>
                    <a:pt x="1084" y="490"/>
                  </a:lnTo>
                  <a:lnTo>
                    <a:pt x="1048" y="486"/>
                  </a:lnTo>
                  <a:lnTo>
                    <a:pt x="1010" y="481"/>
                  </a:lnTo>
                  <a:lnTo>
                    <a:pt x="973" y="474"/>
                  </a:lnTo>
                  <a:lnTo>
                    <a:pt x="934" y="468"/>
                  </a:lnTo>
                  <a:lnTo>
                    <a:pt x="896" y="463"/>
                  </a:lnTo>
                  <a:lnTo>
                    <a:pt x="858" y="460"/>
                  </a:lnTo>
                  <a:lnTo>
                    <a:pt x="820" y="459"/>
                  </a:lnTo>
                  <a:lnTo>
                    <a:pt x="784" y="462"/>
                  </a:lnTo>
                  <a:lnTo>
                    <a:pt x="750" y="469"/>
                  </a:lnTo>
                  <a:lnTo>
                    <a:pt x="717" y="482"/>
                  </a:lnTo>
                  <a:lnTo>
                    <a:pt x="705" y="488"/>
                  </a:lnTo>
                  <a:lnTo>
                    <a:pt x="691" y="495"/>
                  </a:lnTo>
                  <a:lnTo>
                    <a:pt x="676" y="500"/>
                  </a:lnTo>
                  <a:lnTo>
                    <a:pt x="662" y="502"/>
                  </a:lnTo>
                  <a:lnTo>
                    <a:pt x="647" y="500"/>
                  </a:lnTo>
                  <a:lnTo>
                    <a:pt x="636" y="496"/>
                  </a:lnTo>
                  <a:lnTo>
                    <a:pt x="625" y="490"/>
                  </a:lnTo>
                  <a:lnTo>
                    <a:pt x="613" y="485"/>
                  </a:lnTo>
                  <a:lnTo>
                    <a:pt x="602" y="479"/>
                  </a:lnTo>
                  <a:lnTo>
                    <a:pt x="594" y="471"/>
                  </a:lnTo>
                  <a:lnTo>
                    <a:pt x="586" y="462"/>
                  </a:lnTo>
                  <a:lnTo>
                    <a:pt x="582" y="449"/>
                  </a:lnTo>
                  <a:lnTo>
                    <a:pt x="581" y="430"/>
                  </a:lnTo>
                  <a:lnTo>
                    <a:pt x="581" y="414"/>
                  </a:lnTo>
                  <a:lnTo>
                    <a:pt x="569" y="434"/>
                  </a:lnTo>
                  <a:lnTo>
                    <a:pt x="557" y="453"/>
                  </a:lnTo>
                  <a:lnTo>
                    <a:pt x="546" y="465"/>
                  </a:lnTo>
                  <a:lnTo>
                    <a:pt x="533" y="473"/>
                  </a:lnTo>
                  <a:lnTo>
                    <a:pt x="518" y="478"/>
                  </a:lnTo>
                  <a:lnTo>
                    <a:pt x="503" y="479"/>
                  </a:lnTo>
                  <a:lnTo>
                    <a:pt x="489" y="477"/>
                  </a:lnTo>
                  <a:lnTo>
                    <a:pt x="475" y="471"/>
                  </a:lnTo>
                  <a:lnTo>
                    <a:pt x="463" y="464"/>
                  </a:lnTo>
                  <a:lnTo>
                    <a:pt x="453" y="453"/>
                  </a:lnTo>
                  <a:lnTo>
                    <a:pt x="448" y="441"/>
                  </a:lnTo>
                  <a:lnTo>
                    <a:pt x="447" y="426"/>
                  </a:lnTo>
                  <a:lnTo>
                    <a:pt x="451" y="409"/>
                  </a:lnTo>
                  <a:lnTo>
                    <a:pt x="455" y="403"/>
                  </a:lnTo>
                  <a:lnTo>
                    <a:pt x="458" y="396"/>
                  </a:lnTo>
                  <a:lnTo>
                    <a:pt x="458" y="396"/>
                  </a:lnTo>
                  <a:lnTo>
                    <a:pt x="457" y="396"/>
                  </a:lnTo>
                  <a:lnTo>
                    <a:pt x="466" y="375"/>
                  </a:lnTo>
                  <a:lnTo>
                    <a:pt x="452" y="385"/>
                  </a:lnTo>
                  <a:lnTo>
                    <a:pt x="440" y="396"/>
                  </a:lnTo>
                  <a:lnTo>
                    <a:pt x="429" y="411"/>
                  </a:lnTo>
                  <a:lnTo>
                    <a:pt x="416" y="424"/>
                  </a:lnTo>
                  <a:lnTo>
                    <a:pt x="401" y="432"/>
                  </a:lnTo>
                  <a:lnTo>
                    <a:pt x="385" y="435"/>
                  </a:lnTo>
                  <a:lnTo>
                    <a:pt x="369" y="435"/>
                  </a:lnTo>
                  <a:lnTo>
                    <a:pt x="355" y="431"/>
                  </a:lnTo>
                  <a:lnTo>
                    <a:pt x="341" y="424"/>
                  </a:lnTo>
                  <a:lnTo>
                    <a:pt x="330" y="413"/>
                  </a:lnTo>
                  <a:lnTo>
                    <a:pt x="323" y="400"/>
                  </a:lnTo>
                  <a:lnTo>
                    <a:pt x="319" y="386"/>
                  </a:lnTo>
                  <a:lnTo>
                    <a:pt x="322" y="370"/>
                  </a:lnTo>
                  <a:lnTo>
                    <a:pt x="329" y="353"/>
                  </a:lnTo>
                  <a:lnTo>
                    <a:pt x="371" y="293"/>
                  </a:lnTo>
                  <a:lnTo>
                    <a:pt x="411" y="230"/>
                  </a:lnTo>
                  <a:lnTo>
                    <a:pt x="332" y="314"/>
                  </a:lnTo>
                  <a:lnTo>
                    <a:pt x="257" y="399"/>
                  </a:lnTo>
                  <a:lnTo>
                    <a:pt x="182" y="488"/>
                  </a:lnTo>
                  <a:lnTo>
                    <a:pt x="111" y="578"/>
                  </a:lnTo>
                  <a:lnTo>
                    <a:pt x="98" y="591"/>
                  </a:lnTo>
                  <a:lnTo>
                    <a:pt x="82" y="598"/>
                  </a:lnTo>
                  <a:lnTo>
                    <a:pt x="66" y="601"/>
                  </a:lnTo>
                  <a:lnTo>
                    <a:pt x="50" y="600"/>
                  </a:lnTo>
                  <a:lnTo>
                    <a:pt x="34" y="596"/>
                  </a:lnTo>
                  <a:lnTo>
                    <a:pt x="22" y="589"/>
                  </a:lnTo>
                  <a:lnTo>
                    <a:pt x="10" y="578"/>
                  </a:lnTo>
                  <a:lnTo>
                    <a:pt x="2" y="565"/>
                  </a:lnTo>
                  <a:lnTo>
                    <a:pt x="0" y="551"/>
                  </a:lnTo>
                  <a:lnTo>
                    <a:pt x="2" y="536"/>
                  </a:lnTo>
                  <a:lnTo>
                    <a:pt x="12" y="520"/>
                  </a:lnTo>
                  <a:lnTo>
                    <a:pt x="76" y="439"/>
                  </a:lnTo>
                  <a:lnTo>
                    <a:pt x="141" y="357"/>
                  </a:lnTo>
                  <a:lnTo>
                    <a:pt x="208" y="278"/>
                  </a:lnTo>
                  <a:lnTo>
                    <a:pt x="278" y="200"/>
                  </a:lnTo>
                  <a:lnTo>
                    <a:pt x="350" y="125"/>
                  </a:lnTo>
                  <a:lnTo>
                    <a:pt x="367" y="109"/>
                  </a:lnTo>
                  <a:lnTo>
                    <a:pt x="386" y="91"/>
                  </a:lnTo>
                  <a:lnTo>
                    <a:pt x="406" y="72"/>
                  </a:lnTo>
                  <a:lnTo>
                    <a:pt x="426" y="53"/>
                  </a:lnTo>
                  <a:lnTo>
                    <a:pt x="447" y="36"/>
                  </a:lnTo>
                  <a:lnTo>
                    <a:pt x="471" y="21"/>
                  </a:lnTo>
                  <a:lnTo>
                    <a:pt x="494" y="9"/>
                  </a:lnTo>
                  <a:lnTo>
                    <a:pt x="518" y="2"/>
                  </a:lnTo>
                  <a:lnTo>
                    <a:pt x="543" y="0"/>
                  </a:lnTo>
                  <a:close/>
                </a:path>
              </a:pathLst>
            </a:custGeom>
            <a:grpFill/>
            <a:ln w="0">
              <a:noFill/>
              <a:prstDash val="solid"/>
              <a:round/>
              <a:headEnd/>
              <a:tailEnd/>
            </a:ln>
            <a:effectLst>
              <a:outerShdw blurRad="44450" dist="27940" dir="5400000" algn="ctr">
                <a:srgbClr val="000000">
                  <a:alpha val="32000"/>
                </a:srgbClr>
              </a:outerShdw>
            </a:effectLst>
            <a:sp3d>
              <a:bevelT w="190500" h="38100"/>
            </a:sp3d>
          </p:spPr>
          <p:txBody>
            <a:bodyPr vert="horz" wrap="square" lIns="121920" tIns="60960" rIns="121920" bIns="60960" numCol="1" anchor="t" anchorCtr="0" compatLnSpc="1">
              <a:prstTxWarp prst="textNoShape">
                <a:avLst/>
              </a:prstTxWarp>
            </a:bodyPr>
            <a:lstStyle/>
            <a:p>
              <a:endParaRPr lang="en-US" sz="2400">
                <a:latin typeface="Arial" panose="020B0604020202020204" pitchFamily="34" charset="0"/>
                <a:cs typeface="Arial" panose="020B0604020202020204" pitchFamily="34" charset="0"/>
              </a:endParaRPr>
            </a:p>
          </p:txBody>
        </p:sp>
      </p:grpSp>
      <p:sp>
        <p:nvSpPr>
          <p:cNvPr id="84" name="TextBox 83"/>
          <p:cNvSpPr txBox="1"/>
          <p:nvPr/>
        </p:nvSpPr>
        <p:spPr>
          <a:xfrm>
            <a:off x="540177" y="1627429"/>
            <a:ext cx="3229562" cy="912814"/>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00"/>
            </a:lvl1pPr>
          </a:lstStyle>
          <a:p>
            <a:r>
              <a:rPr lang="en-US" sz="1333" dirty="0">
                <a:latin typeface="Arial" panose="020B0604020202020204" pitchFamily="34" charset="0"/>
                <a:cs typeface="Arial" panose="020B0604020202020204" pitchFamily="34" charset="0"/>
              </a:rPr>
              <a:t>Understanding the problem statement</a:t>
            </a:r>
          </a:p>
          <a:p>
            <a:r>
              <a:rPr lang="en-US" sz="1333" dirty="0">
                <a:latin typeface="Arial" panose="020B0604020202020204" pitchFamily="34" charset="0"/>
                <a:cs typeface="Arial" panose="020B0604020202020204" pitchFamily="34" charset="0"/>
              </a:rPr>
              <a:t>Predict the price of the car</a:t>
            </a:r>
          </a:p>
          <a:p>
            <a:r>
              <a:rPr lang="en-US" sz="1333" dirty="0">
                <a:latin typeface="Arial" panose="020B0604020202020204" pitchFamily="34" charset="0"/>
                <a:cs typeface="Arial" panose="020B0604020202020204" pitchFamily="34" charset="0"/>
              </a:rPr>
              <a:t>Higher /Lower priced</a:t>
            </a:r>
          </a:p>
          <a:p>
            <a:endParaRPr lang="en-US" sz="1333" dirty="0">
              <a:latin typeface="Arial" panose="020B0604020202020204" pitchFamily="34" charset="0"/>
              <a:cs typeface="Arial" panose="020B0604020202020204" pitchFamily="34" charset="0"/>
            </a:endParaRPr>
          </a:p>
        </p:txBody>
      </p:sp>
      <p:sp>
        <p:nvSpPr>
          <p:cNvPr id="85" name="TextBox 84"/>
          <p:cNvSpPr txBox="1"/>
          <p:nvPr/>
        </p:nvSpPr>
        <p:spPr>
          <a:xfrm>
            <a:off x="516129" y="1191706"/>
            <a:ext cx="2849891" cy="415498"/>
          </a:xfrm>
          <a:prstGeom prst="rect">
            <a:avLst/>
          </a:prstGeom>
          <a:noFill/>
        </p:spPr>
        <p:txBody>
          <a:bodyPr wrap="square" rtlCol="0">
            <a:spAutoFit/>
          </a:bodyPr>
          <a:lstStyle>
            <a:defPPr>
              <a:defRPr lang="en-US"/>
            </a:defPPr>
            <a:lvl1pPr>
              <a:defRPr sz="1200" b="1">
                <a:solidFill>
                  <a:schemeClr val="tx1">
                    <a:lumMod val="75000"/>
                    <a:lumOff val="25000"/>
                  </a:schemeClr>
                </a:solidFill>
                <a:latin typeface="Calibri" panose="020F0502020204030204" pitchFamily="34" charset="0"/>
                <a:cs typeface="Arial" panose="020B0604020202020204" pitchFamily="34" charset="0"/>
              </a:defRPr>
            </a:lvl1pPr>
          </a:lstStyle>
          <a:p>
            <a:r>
              <a:rPr lang="en-US" sz="2100" dirty="0">
                <a:solidFill>
                  <a:schemeClr val="tx1"/>
                </a:solidFill>
                <a:latin typeface="Arial" panose="020B0604020202020204" pitchFamily="34" charset="0"/>
              </a:rPr>
              <a:t>1. Business Problem</a:t>
            </a:r>
          </a:p>
        </p:txBody>
      </p:sp>
      <p:sp>
        <p:nvSpPr>
          <p:cNvPr id="86" name="TextBox 85"/>
          <p:cNvSpPr txBox="1"/>
          <p:nvPr/>
        </p:nvSpPr>
        <p:spPr>
          <a:xfrm>
            <a:off x="528922" y="3445851"/>
            <a:ext cx="2849891" cy="415498"/>
          </a:xfrm>
          <a:prstGeom prst="rect">
            <a:avLst/>
          </a:prstGeom>
          <a:noFill/>
        </p:spPr>
        <p:txBody>
          <a:bodyPr wrap="square" rtlCol="0">
            <a:spAutoFit/>
          </a:bodyPr>
          <a:lstStyle>
            <a:defPPr>
              <a:defRPr lang="en-US"/>
            </a:defPPr>
            <a:lvl1pPr>
              <a:defRPr sz="1200" b="1">
                <a:solidFill>
                  <a:schemeClr val="tx1">
                    <a:lumMod val="75000"/>
                    <a:lumOff val="25000"/>
                  </a:schemeClr>
                </a:solidFill>
                <a:latin typeface="Calibri" panose="020F0502020204030204" pitchFamily="34" charset="0"/>
                <a:cs typeface="Arial" panose="020B0604020202020204" pitchFamily="34" charset="0"/>
              </a:defRPr>
            </a:lvl1pPr>
          </a:lstStyle>
          <a:p>
            <a:r>
              <a:rPr lang="en-US" sz="2100" dirty="0">
                <a:solidFill>
                  <a:schemeClr val="tx1"/>
                </a:solidFill>
                <a:latin typeface="Arial" panose="020B0604020202020204" pitchFamily="34" charset="0"/>
              </a:rPr>
              <a:t>4. Validation</a:t>
            </a:r>
          </a:p>
        </p:txBody>
      </p:sp>
      <p:sp>
        <p:nvSpPr>
          <p:cNvPr id="87" name="TextBox 86"/>
          <p:cNvSpPr txBox="1"/>
          <p:nvPr/>
        </p:nvSpPr>
        <p:spPr>
          <a:xfrm>
            <a:off x="609600" y="3925307"/>
            <a:ext cx="2882966" cy="297454"/>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00"/>
            </a:lvl1pPr>
          </a:lstStyle>
          <a:p>
            <a:r>
              <a:rPr lang="en-US" sz="1333" dirty="0">
                <a:latin typeface="Arial" panose="020B0604020202020204" pitchFamily="34" charset="0"/>
                <a:cs typeface="Arial" panose="020B0604020202020204" pitchFamily="34" charset="0"/>
              </a:rPr>
              <a:t>Accuracy &amp; Model interpretation</a:t>
            </a:r>
          </a:p>
        </p:txBody>
      </p:sp>
      <p:sp>
        <p:nvSpPr>
          <p:cNvPr id="88" name="TextBox 87"/>
          <p:cNvSpPr txBox="1"/>
          <p:nvPr/>
        </p:nvSpPr>
        <p:spPr>
          <a:xfrm>
            <a:off x="8205736" y="1880741"/>
            <a:ext cx="2687060" cy="502573"/>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00"/>
            </a:lvl1pPr>
          </a:lstStyle>
          <a:p>
            <a:r>
              <a:rPr lang="en-US" sz="1333" dirty="0">
                <a:latin typeface="Arial" panose="020B0604020202020204" pitchFamily="34" charset="0"/>
                <a:cs typeface="Arial" panose="020B0604020202020204" pitchFamily="34" charset="0"/>
              </a:rPr>
              <a:t>Data cleaning</a:t>
            </a:r>
          </a:p>
          <a:p>
            <a:r>
              <a:rPr lang="en-US" sz="1333" dirty="0">
                <a:latin typeface="Arial" panose="020B0604020202020204" pitchFamily="34" charset="0"/>
                <a:cs typeface="Arial" panose="020B0604020202020204" pitchFamily="34" charset="0"/>
              </a:rPr>
              <a:t>Descriptive statistics</a:t>
            </a:r>
          </a:p>
        </p:txBody>
      </p:sp>
      <p:sp>
        <p:nvSpPr>
          <p:cNvPr id="89" name="TextBox 88"/>
          <p:cNvSpPr txBox="1"/>
          <p:nvPr/>
        </p:nvSpPr>
        <p:spPr>
          <a:xfrm>
            <a:off x="8205736" y="1183520"/>
            <a:ext cx="3645040" cy="738664"/>
          </a:xfrm>
          <a:prstGeom prst="rect">
            <a:avLst/>
          </a:prstGeom>
          <a:noFill/>
        </p:spPr>
        <p:txBody>
          <a:bodyPr wrap="square" rtlCol="0">
            <a:spAutoFit/>
          </a:bodyPr>
          <a:lstStyle>
            <a:defPPr>
              <a:defRPr lang="en-US"/>
            </a:defPPr>
            <a:lvl1pPr>
              <a:defRPr sz="1200" b="1">
                <a:solidFill>
                  <a:schemeClr val="tx1">
                    <a:lumMod val="75000"/>
                    <a:lumOff val="25000"/>
                  </a:schemeClr>
                </a:solidFill>
                <a:latin typeface="Calibri" panose="020F0502020204030204" pitchFamily="34" charset="0"/>
                <a:cs typeface="Arial" panose="020B0604020202020204" pitchFamily="34" charset="0"/>
              </a:defRPr>
            </a:lvl1pPr>
          </a:lstStyle>
          <a:p>
            <a:r>
              <a:rPr lang="en-US" sz="2100" dirty="0">
                <a:solidFill>
                  <a:schemeClr val="tx1"/>
                </a:solidFill>
                <a:latin typeface="Arial" panose="020B0604020202020204" pitchFamily="34" charset="0"/>
              </a:rPr>
              <a:t>2. Exploratory data analysis</a:t>
            </a:r>
          </a:p>
        </p:txBody>
      </p:sp>
      <p:sp>
        <p:nvSpPr>
          <p:cNvPr id="90" name="TextBox 89"/>
          <p:cNvSpPr txBox="1"/>
          <p:nvPr/>
        </p:nvSpPr>
        <p:spPr>
          <a:xfrm>
            <a:off x="8249255" y="3447433"/>
            <a:ext cx="3550932" cy="738664"/>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3. Modeling Development &amp; Validation</a:t>
            </a:r>
          </a:p>
        </p:txBody>
      </p:sp>
      <p:sp>
        <p:nvSpPr>
          <p:cNvPr id="91" name="TextBox 90"/>
          <p:cNvSpPr txBox="1"/>
          <p:nvPr/>
        </p:nvSpPr>
        <p:spPr>
          <a:xfrm>
            <a:off x="8205736" y="4260343"/>
            <a:ext cx="3539487" cy="1117935"/>
          </a:xfrm>
          <a:prstGeom prst="rect">
            <a:avLst/>
          </a:prstGeom>
          <a:noFill/>
        </p:spPr>
        <p:txBody>
          <a:bodyPr wrap="square" rtlCol="0">
            <a:spAutoFit/>
          </a:bodyPr>
          <a:lstStyle/>
          <a:p>
            <a:pPr marL="228594" indent="-228594">
              <a:buFont typeface="Arial" panose="020B0604020202020204" pitchFamily="34" charset="0"/>
              <a:buChar char="•"/>
            </a:pPr>
            <a:r>
              <a:rPr lang="en-US" sz="1333" dirty="0">
                <a:latin typeface="Arial" panose="020B0604020202020204" pitchFamily="34" charset="0"/>
                <a:cs typeface="Arial" panose="020B0604020202020204" pitchFamily="34" charset="0"/>
              </a:rPr>
              <a:t>Logistic regression using R Studio</a:t>
            </a:r>
          </a:p>
          <a:p>
            <a:pPr marL="228594" indent="-228594">
              <a:buFont typeface="Arial" panose="020B0604020202020204" pitchFamily="34" charset="0"/>
              <a:buChar char="•"/>
            </a:pPr>
            <a:r>
              <a:rPr lang="en-US" sz="1333" dirty="0">
                <a:latin typeface="Arial" panose="020B0604020202020204" pitchFamily="34" charset="0"/>
                <a:cs typeface="Arial" panose="020B0604020202020204" pitchFamily="34" charset="0"/>
              </a:rPr>
              <a:t>Model iterations to find best influential variables</a:t>
            </a:r>
          </a:p>
          <a:p>
            <a:pPr marL="228594" indent="-228594">
              <a:buFont typeface="Arial" panose="020B0604020202020204" pitchFamily="34" charset="0"/>
              <a:buChar char="•"/>
            </a:pPr>
            <a:r>
              <a:rPr lang="en-US" sz="1333" dirty="0">
                <a:latin typeface="Arial" panose="020B0604020202020204" pitchFamily="34" charset="0"/>
                <a:cs typeface="Arial" panose="020B0604020202020204" pitchFamily="34" charset="0"/>
              </a:rPr>
              <a:t>Finalize the model with the highest prediction accuracy</a:t>
            </a:r>
            <a:endParaRPr lang="en-US" sz="1333"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3" name="Title 3"/>
          <p:cNvSpPr txBox="1">
            <a:spLocks/>
          </p:cNvSpPr>
          <p:nvPr/>
        </p:nvSpPr>
        <p:spPr>
          <a:xfrm>
            <a:off x="609600" y="78289"/>
            <a:ext cx="10972800" cy="63600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nSpc>
                <a:spcPct val="90000"/>
              </a:lnSpc>
              <a:spcBef>
                <a:spcPct val="0"/>
              </a:spcBef>
              <a:buNone/>
              <a:defRPr sz="3600" i="1">
                <a:solidFill>
                  <a:schemeClr val="tx2">
                    <a:lumMod val="50000"/>
                  </a:schemeClr>
                </a:solidFill>
                <a:latin typeface="Arial" panose="020B0604020202020204" pitchFamily="34" charset="0"/>
                <a:ea typeface="+mj-ea"/>
                <a:cs typeface="Arial" panose="020B0604020202020204" pitchFamily="34" charset="0"/>
              </a:defRPr>
            </a:lvl1pPr>
          </a:lstStyle>
          <a:p>
            <a:r>
              <a:rPr lang="en-US" dirty="0"/>
              <a:t>Model Building Approach </a:t>
            </a:r>
          </a:p>
        </p:txBody>
      </p:sp>
      <p:pic>
        <p:nvPicPr>
          <p:cNvPr id="2" name="Picture 1">
            <a:extLst>
              <a:ext uri="{FF2B5EF4-FFF2-40B4-BE49-F238E27FC236}">
                <a16:creationId xmlns:a16="http://schemas.microsoft.com/office/drawing/2014/main" id="{ADDE99DB-A53E-421C-AA08-738D46C29986}"/>
              </a:ext>
            </a:extLst>
          </p:cNvPr>
          <p:cNvPicPr>
            <a:picLocks noChangeAspect="1"/>
          </p:cNvPicPr>
          <p:nvPr/>
        </p:nvPicPr>
        <p:blipFill>
          <a:blip r:embed="rId3"/>
          <a:stretch>
            <a:fillRect/>
          </a:stretch>
        </p:blipFill>
        <p:spPr>
          <a:xfrm>
            <a:off x="5247890" y="3009782"/>
            <a:ext cx="747819" cy="6438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014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circle(in)">
                                      <p:cBhvr>
                                        <p:cTn id="32" dur="2000"/>
                                        <p:tgtEl>
                                          <p:spTgt spid="86"/>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circle(in)">
                                      <p:cBhvr>
                                        <p:cTn id="35"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P spid="89" grpId="0"/>
      <p:bldP spid="90" grpId="0"/>
      <p:bldP spid="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9" y="159128"/>
            <a:ext cx="10760633" cy="590931"/>
          </a:xfrm>
          <a:noFill/>
          <a:ln w="9525">
            <a:noFill/>
            <a:miter lim="800000"/>
            <a:headEnd/>
            <a:tailEnd/>
          </a:ln>
        </p:spPr>
        <p:txBody>
          <a:bodyPr vert="horz" wrap="square" lIns="91440" tIns="45720" rIns="91440" bIns="45720" numCol="1" rtlCol="0" anchor="ctr" anchorCtr="0" compatLnSpc="1">
            <a:prstTxWarp prst="textNoShape">
              <a:avLst/>
            </a:prstTxWarp>
            <a:spAutoFit/>
          </a:bodyPr>
          <a:lstStyle/>
          <a:p>
            <a:r>
              <a:rPr lang="en-US" sz="3600" i="1" dirty="0">
                <a:solidFill>
                  <a:schemeClr val="tx2">
                    <a:lumMod val="50000"/>
                  </a:schemeClr>
                </a:solidFill>
                <a:latin typeface="Arial" panose="020B0604020202020204" pitchFamily="34" charset="0"/>
                <a:cs typeface="Arial" panose="020B0604020202020204" pitchFamily="34" charset="0"/>
              </a:rPr>
              <a:t>Modeling Building Approach</a:t>
            </a:r>
          </a:p>
        </p:txBody>
      </p:sp>
      <p:sp>
        <p:nvSpPr>
          <p:cNvPr id="63" name="Freeform 5">
            <a:extLst>
              <a:ext uri="{FF2B5EF4-FFF2-40B4-BE49-F238E27FC236}">
                <a16:creationId xmlns:a16="http://schemas.microsoft.com/office/drawing/2014/main" id="{34BC037D-0DB3-434F-8C49-92D0656B8610}"/>
              </a:ext>
            </a:extLst>
          </p:cNvPr>
          <p:cNvSpPr>
            <a:spLocks/>
          </p:cNvSpPr>
          <p:nvPr/>
        </p:nvSpPr>
        <p:spPr bwMode="auto">
          <a:xfrm>
            <a:off x="4395733" y="1507694"/>
            <a:ext cx="1489075" cy="1235075"/>
          </a:xfrm>
          <a:custGeom>
            <a:avLst/>
            <a:gdLst>
              <a:gd name="T0" fmla="*/ 579 w 579"/>
              <a:gd name="T1" fmla="*/ 0 h 480"/>
              <a:gd name="T2" fmla="*/ 579 w 579"/>
              <a:gd name="T3" fmla="*/ 480 h 480"/>
              <a:gd name="T4" fmla="*/ 0 w 579"/>
              <a:gd name="T5" fmla="*/ 480 h 480"/>
              <a:gd name="T6" fmla="*/ 579 w 579"/>
              <a:gd name="T7" fmla="*/ 0 h 480"/>
            </a:gdLst>
            <a:ahLst/>
            <a:cxnLst>
              <a:cxn ang="0">
                <a:pos x="T0" y="T1"/>
              </a:cxn>
              <a:cxn ang="0">
                <a:pos x="T2" y="T3"/>
              </a:cxn>
              <a:cxn ang="0">
                <a:pos x="T4" y="T5"/>
              </a:cxn>
              <a:cxn ang="0">
                <a:pos x="T6" y="T7"/>
              </a:cxn>
            </a:cxnLst>
            <a:rect l="0" t="0" r="r" b="b"/>
            <a:pathLst>
              <a:path w="579" h="480">
                <a:moveTo>
                  <a:pt x="579" y="0"/>
                </a:moveTo>
                <a:cubicBezTo>
                  <a:pt x="579" y="480"/>
                  <a:pt x="579" y="480"/>
                  <a:pt x="579" y="480"/>
                </a:cubicBezTo>
                <a:cubicBezTo>
                  <a:pt x="0" y="480"/>
                  <a:pt x="0" y="480"/>
                  <a:pt x="0" y="480"/>
                </a:cubicBezTo>
                <a:cubicBezTo>
                  <a:pt x="63" y="215"/>
                  <a:pt x="298" y="13"/>
                  <a:pt x="579" y="0"/>
                </a:cubicBezTo>
                <a:close/>
              </a:path>
            </a:pathLst>
          </a:custGeom>
          <a:solidFill>
            <a:srgbClr val="019ADD">
              <a:lumMod val="60000"/>
              <a:lumOff val="40000"/>
            </a:srgbClr>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4" name="Freeform 6">
            <a:extLst>
              <a:ext uri="{FF2B5EF4-FFF2-40B4-BE49-F238E27FC236}">
                <a16:creationId xmlns:a16="http://schemas.microsoft.com/office/drawing/2014/main" id="{D475F149-38C4-436A-AF7E-1F49C61E988C}"/>
              </a:ext>
            </a:extLst>
          </p:cNvPr>
          <p:cNvSpPr>
            <a:spLocks/>
          </p:cNvSpPr>
          <p:nvPr/>
        </p:nvSpPr>
        <p:spPr bwMode="auto">
          <a:xfrm>
            <a:off x="4351283" y="2865892"/>
            <a:ext cx="1533525" cy="1349375"/>
          </a:xfrm>
          <a:custGeom>
            <a:avLst/>
            <a:gdLst>
              <a:gd name="T0" fmla="*/ 596 w 596"/>
              <a:gd name="T1" fmla="*/ 0 h 524"/>
              <a:gd name="T2" fmla="*/ 596 w 596"/>
              <a:gd name="T3" fmla="*/ 524 h 524"/>
              <a:gd name="T4" fmla="*/ 179 w 596"/>
              <a:gd name="T5" fmla="*/ 524 h 524"/>
              <a:gd name="T6" fmla="*/ 179 w 596"/>
              <a:gd name="T7" fmla="*/ 524 h 524"/>
              <a:gd name="T8" fmla="*/ 1 w 596"/>
              <a:gd name="T9" fmla="*/ 99 h 524"/>
              <a:gd name="T10" fmla="*/ 7 w 596"/>
              <a:gd name="T11" fmla="*/ 0 h 524"/>
              <a:gd name="T12" fmla="*/ 596 w 596"/>
              <a:gd name="T13" fmla="*/ 0 h 524"/>
            </a:gdLst>
            <a:ahLst/>
            <a:cxnLst>
              <a:cxn ang="0">
                <a:pos x="T0" y="T1"/>
              </a:cxn>
              <a:cxn ang="0">
                <a:pos x="T2" y="T3"/>
              </a:cxn>
              <a:cxn ang="0">
                <a:pos x="T4" y="T5"/>
              </a:cxn>
              <a:cxn ang="0">
                <a:pos x="T6" y="T7"/>
              </a:cxn>
              <a:cxn ang="0">
                <a:pos x="T8" y="T9"/>
              </a:cxn>
              <a:cxn ang="0">
                <a:pos x="T10" y="T11"/>
              </a:cxn>
              <a:cxn ang="0">
                <a:pos x="T12" y="T13"/>
              </a:cxn>
            </a:cxnLst>
            <a:rect l="0" t="0" r="r" b="b"/>
            <a:pathLst>
              <a:path w="596" h="524">
                <a:moveTo>
                  <a:pt x="596" y="0"/>
                </a:moveTo>
                <a:cubicBezTo>
                  <a:pt x="596" y="524"/>
                  <a:pt x="596" y="524"/>
                  <a:pt x="596" y="524"/>
                </a:cubicBezTo>
                <a:cubicBezTo>
                  <a:pt x="179" y="524"/>
                  <a:pt x="179" y="524"/>
                  <a:pt x="179" y="524"/>
                </a:cubicBezTo>
                <a:cubicBezTo>
                  <a:pt x="179" y="524"/>
                  <a:pt x="179" y="524"/>
                  <a:pt x="179" y="524"/>
                </a:cubicBezTo>
                <a:cubicBezTo>
                  <a:pt x="71" y="414"/>
                  <a:pt x="4" y="264"/>
                  <a:pt x="1" y="99"/>
                </a:cubicBezTo>
                <a:cubicBezTo>
                  <a:pt x="0" y="66"/>
                  <a:pt x="3" y="32"/>
                  <a:pt x="7" y="0"/>
                </a:cubicBezTo>
                <a:lnTo>
                  <a:pt x="596" y="0"/>
                </a:lnTo>
                <a:close/>
              </a:path>
            </a:pathLst>
          </a:custGeom>
          <a:solidFill>
            <a:srgbClr val="019ADD"/>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5" name="Freeform 7">
            <a:extLst>
              <a:ext uri="{FF2B5EF4-FFF2-40B4-BE49-F238E27FC236}">
                <a16:creationId xmlns:a16="http://schemas.microsoft.com/office/drawing/2014/main" id="{8D796E8D-0508-443F-BBC0-182BAEEC380D}"/>
              </a:ext>
            </a:extLst>
          </p:cNvPr>
          <p:cNvSpPr>
            <a:spLocks/>
          </p:cNvSpPr>
          <p:nvPr/>
        </p:nvSpPr>
        <p:spPr bwMode="auto">
          <a:xfrm>
            <a:off x="4932308" y="4353379"/>
            <a:ext cx="952500" cy="1230313"/>
          </a:xfrm>
          <a:custGeom>
            <a:avLst/>
            <a:gdLst>
              <a:gd name="T0" fmla="*/ 0 w 370"/>
              <a:gd name="T1" fmla="*/ 0 h 478"/>
              <a:gd name="T2" fmla="*/ 370 w 370"/>
              <a:gd name="T3" fmla="*/ 0 h 478"/>
              <a:gd name="T4" fmla="*/ 370 w 370"/>
              <a:gd name="T5" fmla="*/ 478 h 478"/>
              <a:gd name="T6" fmla="*/ 164 w 370"/>
              <a:gd name="T7" fmla="*/ 478 h 478"/>
              <a:gd name="T8" fmla="*/ 116 w 370"/>
              <a:gd name="T9" fmla="*/ 429 h 478"/>
              <a:gd name="T10" fmla="*/ 116 w 370"/>
              <a:gd name="T11" fmla="*/ 339 h 478"/>
              <a:gd name="T12" fmla="*/ 0 w 370"/>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0" h="478">
                <a:moveTo>
                  <a:pt x="0" y="0"/>
                </a:moveTo>
                <a:cubicBezTo>
                  <a:pt x="370" y="0"/>
                  <a:pt x="370" y="0"/>
                  <a:pt x="370" y="0"/>
                </a:cubicBezTo>
                <a:cubicBezTo>
                  <a:pt x="370" y="478"/>
                  <a:pt x="370" y="478"/>
                  <a:pt x="370" y="478"/>
                </a:cubicBezTo>
                <a:cubicBezTo>
                  <a:pt x="164" y="478"/>
                  <a:pt x="164" y="478"/>
                  <a:pt x="164" y="478"/>
                </a:cubicBezTo>
                <a:cubicBezTo>
                  <a:pt x="137" y="478"/>
                  <a:pt x="116" y="456"/>
                  <a:pt x="116" y="429"/>
                </a:cubicBezTo>
                <a:cubicBezTo>
                  <a:pt x="116" y="339"/>
                  <a:pt x="116" y="339"/>
                  <a:pt x="116" y="339"/>
                </a:cubicBezTo>
                <a:cubicBezTo>
                  <a:pt x="116" y="216"/>
                  <a:pt x="74" y="97"/>
                  <a:pt x="0" y="0"/>
                </a:cubicBezTo>
                <a:close/>
              </a:path>
            </a:pathLst>
          </a:custGeom>
          <a:solidFill>
            <a:srgbClr val="019ADD">
              <a:lumMod val="75000"/>
            </a:srgbClr>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6" name="Freeform 8">
            <a:extLst>
              <a:ext uri="{FF2B5EF4-FFF2-40B4-BE49-F238E27FC236}">
                <a16:creationId xmlns:a16="http://schemas.microsoft.com/office/drawing/2014/main" id="{06FB727A-5570-4125-AB74-0C5FB1E1C0B7}"/>
              </a:ext>
            </a:extLst>
          </p:cNvPr>
          <p:cNvSpPr>
            <a:spLocks/>
          </p:cNvSpPr>
          <p:nvPr/>
        </p:nvSpPr>
        <p:spPr bwMode="auto">
          <a:xfrm>
            <a:off x="6022921" y="1492704"/>
            <a:ext cx="1489075" cy="1235075"/>
          </a:xfrm>
          <a:custGeom>
            <a:avLst/>
            <a:gdLst>
              <a:gd name="T0" fmla="*/ 579 w 579"/>
              <a:gd name="T1" fmla="*/ 480 h 480"/>
              <a:gd name="T2" fmla="*/ 0 w 579"/>
              <a:gd name="T3" fmla="*/ 480 h 480"/>
              <a:gd name="T4" fmla="*/ 0 w 579"/>
              <a:gd name="T5" fmla="*/ 0 h 480"/>
              <a:gd name="T6" fmla="*/ 579 w 579"/>
              <a:gd name="T7" fmla="*/ 480 h 480"/>
            </a:gdLst>
            <a:ahLst/>
            <a:cxnLst>
              <a:cxn ang="0">
                <a:pos x="T0" y="T1"/>
              </a:cxn>
              <a:cxn ang="0">
                <a:pos x="T2" y="T3"/>
              </a:cxn>
              <a:cxn ang="0">
                <a:pos x="T4" y="T5"/>
              </a:cxn>
              <a:cxn ang="0">
                <a:pos x="T6" y="T7"/>
              </a:cxn>
            </a:cxnLst>
            <a:rect l="0" t="0" r="r" b="b"/>
            <a:pathLst>
              <a:path w="579" h="480">
                <a:moveTo>
                  <a:pt x="579" y="480"/>
                </a:moveTo>
                <a:cubicBezTo>
                  <a:pt x="0" y="480"/>
                  <a:pt x="0" y="480"/>
                  <a:pt x="0" y="480"/>
                </a:cubicBezTo>
                <a:cubicBezTo>
                  <a:pt x="0" y="0"/>
                  <a:pt x="0" y="0"/>
                  <a:pt x="0" y="0"/>
                </a:cubicBezTo>
                <a:cubicBezTo>
                  <a:pt x="283" y="12"/>
                  <a:pt x="517" y="213"/>
                  <a:pt x="579" y="480"/>
                </a:cubicBezTo>
                <a:close/>
              </a:path>
            </a:pathLst>
          </a:custGeom>
          <a:solidFill>
            <a:srgbClr val="1F497D"/>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7" name="Freeform 9">
            <a:extLst>
              <a:ext uri="{FF2B5EF4-FFF2-40B4-BE49-F238E27FC236}">
                <a16:creationId xmlns:a16="http://schemas.microsoft.com/office/drawing/2014/main" id="{619F5AE5-8D1A-4087-9408-0D8EA0923B0D}"/>
              </a:ext>
            </a:extLst>
          </p:cNvPr>
          <p:cNvSpPr>
            <a:spLocks/>
          </p:cNvSpPr>
          <p:nvPr/>
        </p:nvSpPr>
        <p:spPr bwMode="auto">
          <a:xfrm>
            <a:off x="6022921" y="4353379"/>
            <a:ext cx="954087" cy="1230313"/>
          </a:xfrm>
          <a:custGeom>
            <a:avLst/>
            <a:gdLst>
              <a:gd name="T0" fmla="*/ 0 w 371"/>
              <a:gd name="T1" fmla="*/ 0 h 478"/>
              <a:gd name="T2" fmla="*/ 371 w 371"/>
              <a:gd name="T3" fmla="*/ 0 h 478"/>
              <a:gd name="T4" fmla="*/ 254 w 371"/>
              <a:gd name="T5" fmla="*/ 343 h 478"/>
              <a:gd name="T6" fmla="*/ 254 w 371"/>
              <a:gd name="T7" fmla="*/ 429 h 478"/>
              <a:gd name="T8" fmla="*/ 206 w 371"/>
              <a:gd name="T9" fmla="*/ 478 h 478"/>
              <a:gd name="T10" fmla="*/ 0 w 371"/>
              <a:gd name="T11" fmla="*/ 478 h 478"/>
              <a:gd name="T12" fmla="*/ 0 w 371"/>
              <a:gd name="T13" fmla="*/ 0 h 478"/>
            </a:gdLst>
            <a:ahLst/>
            <a:cxnLst>
              <a:cxn ang="0">
                <a:pos x="T0" y="T1"/>
              </a:cxn>
              <a:cxn ang="0">
                <a:pos x="T2" y="T3"/>
              </a:cxn>
              <a:cxn ang="0">
                <a:pos x="T4" y="T5"/>
              </a:cxn>
              <a:cxn ang="0">
                <a:pos x="T6" y="T7"/>
              </a:cxn>
              <a:cxn ang="0">
                <a:pos x="T8" y="T9"/>
              </a:cxn>
              <a:cxn ang="0">
                <a:pos x="T10" y="T11"/>
              </a:cxn>
              <a:cxn ang="0">
                <a:pos x="T12" y="T13"/>
              </a:cxn>
            </a:cxnLst>
            <a:rect l="0" t="0" r="r" b="b"/>
            <a:pathLst>
              <a:path w="371" h="478">
                <a:moveTo>
                  <a:pt x="0" y="0"/>
                </a:moveTo>
                <a:cubicBezTo>
                  <a:pt x="371" y="0"/>
                  <a:pt x="371" y="0"/>
                  <a:pt x="371" y="0"/>
                </a:cubicBezTo>
                <a:cubicBezTo>
                  <a:pt x="296" y="98"/>
                  <a:pt x="254" y="218"/>
                  <a:pt x="254" y="343"/>
                </a:cubicBezTo>
                <a:cubicBezTo>
                  <a:pt x="254" y="429"/>
                  <a:pt x="254" y="429"/>
                  <a:pt x="254" y="429"/>
                </a:cubicBezTo>
                <a:cubicBezTo>
                  <a:pt x="254" y="456"/>
                  <a:pt x="233" y="478"/>
                  <a:pt x="206" y="478"/>
                </a:cubicBezTo>
                <a:cubicBezTo>
                  <a:pt x="0" y="478"/>
                  <a:pt x="0" y="478"/>
                  <a:pt x="0" y="478"/>
                </a:cubicBezTo>
                <a:lnTo>
                  <a:pt x="0" y="0"/>
                </a:lnTo>
                <a:close/>
              </a:path>
            </a:pathLst>
          </a:custGeom>
          <a:solidFill>
            <a:srgbClr val="A7CCDF"/>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8" name="Freeform 10">
            <a:extLst>
              <a:ext uri="{FF2B5EF4-FFF2-40B4-BE49-F238E27FC236}">
                <a16:creationId xmlns:a16="http://schemas.microsoft.com/office/drawing/2014/main" id="{E73EF3D5-38E1-4145-B52A-031D8BE9A618}"/>
              </a:ext>
            </a:extLst>
          </p:cNvPr>
          <p:cNvSpPr>
            <a:spLocks/>
          </p:cNvSpPr>
          <p:nvPr/>
        </p:nvSpPr>
        <p:spPr bwMode="auto">
          <a:xfrm>
            <a:off x="6022921" y="2865892"/>
            <a:ext cx="1530350" cy="1349375"/>
          </a:xfrm>
          <a:custGeom>
            <a:avLst/>
            <a:gdLst>
              <a:gd name="T0" fmla="*/ 595 w 595"/>
              <a:gd name="T1" fmla="*/ 88 h 524"/>
              <a:gd name="T2" fmla="*/ 419 w 595"/>
              <a:gd name="T3" fmla="*/ 522 h 524"/>
              <a:gd name="T4" fmla="*/ 417 w 595"/>
              <a:gd name="T5" fmla="*/ 524 h 524"/>
              <a:gd name="T6" fmla="*/ 0 w 595"/>
              <a:gd name="T7" fmla="*/ 524 h 524"/>
              <a:gd name="T8" fmla="*/ 0 w 595"/>
              <a:gd name="T9" fmla="*/ 0 h 524"/>
              <a:gd name="T10" fmla="*/ 589 w 595"/>
              <a:gd name="T11" fmla="*/ 0 h 524"/>
              <a:gd name="T12" fmla="*/ 595 w 595"/>
              <a:gd name="T13" fmla="*/ 88 h 524"/>
            </a:gdLst>
            <a:ahLst/>
            <a:cxnLst>
              <a:cxn ang="0">
                <a:pos x="T0" y="T1"/>
              </a:cxn>
              <a:cxn ang="0">
                <a:pos x="T2" y="T3"/>
              </a:cxn>
              <a:cxn ang="0">
                <a:pos x="T4" y="T5"/>
              </a:cxn>
              <a:cxn ang="0">
                <a:pos x="T6" y="T7"/>
              </a:cxn>
              <a:cxn ang="0">
                <a:pos x="T8" y="T9"/>
              </a:cxn>
              <a:cxn ang="0">
                <a:pos x="T10" y="T11"/>
              </a:cxn>
              <a:cxn ang="0">
                <a:pos x="T12" y="T13"/>
              </a:cxn>
            </a:cxnLst>
            <a:rect l="0" t="0" r="r" b="b"/>
            <a:pathLst>
              <a:path w="595" h="524">
                <a:moveTo>
                  <a:pt x="595" y="88"/>
                </a:moveTo>
                <a:cubicBezTo>
                  <a:pt x="595" y="257"/>
                  <a:pt x="528" y="410"/>
                  <a:pt x="419" y="522"/>
                </a:cubicBezTo>
                <a:cubicBezTo>
                  <a:pt x="418" y="523"/>
                  <a:pt x="417" y="523"/>
                  <a:pt x="417" y="524"/>
                </a:cubicBezTo>
                <a:cubicBezTo>
                  <a:pt x="0" y="524"/>
                  <a:pt x="0" y="524"/>
                  <a:pt x="0" y="524"/>
                </a:cubicBezTo>
                <a:cubicBezTo>
                  <a:pt x="0" y="0"/>
                  <a:pt x="0" y="0"/>
                  <a:pt x="0" y="0"/>
                </a:cubicBezTo>
                <a:cubicBezTo>
                  <a:pt x="589" y="0"/>
                  <a:pt x="589" y="0"/>
                  <a:pt x="589" y="0"/>
                </a:cubicBezTo>
                <a:cubicBezTo>
                  <a:pt x="593" y="29"/>
                  <a:pt x="595" y="58"/>
                  <a:pt x="595" y="88"/>
                </a:cubicBezTo>
                <a:close/>
              </a:path>
            </a:pathLst>
          </a:custGeom>
          <a:solidFill>
            <a:srgbClr val="0097AA"/>
          </a:solidFill>
          <a:ln>
            <a:noFill/>
          </a:ln>
          <a:effectLst>
            <a:outerShdw blurRad="57785" dist="33020" dir="3180000" algn="ctr">
              <a:srgbClr val="000000">
                <a:alpha val="30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69" name="Freeform 11">
            <a:extLst>
              <a:ext uri="{FF2B5EF4-FFF2-40B4-BE49-F238E27FC236}">
                <a16:creationId xmlns:a16="http://schemas.microsoft.com/office/drawing/2014/main" id="{5DA30D71-4B65-49D1-B50B-44A68FD4353D}"/>
              </a:ext>
            </a:extLst>
          </p:cNvPr>
          <p:cNvSpPr>
            <a:spLocks/>
          </p:cNvSpPr>
          <p:nvPr/>
        </p:nvSpPr>
        <p:spPr bwMode="auto">
          <a:xfrm>
            <a:off x="5229171" y="5658304"/>
            <a:ext cx="1449387" cy="219075"/>
          </a:xfrm>
          <a:custGeom>
            <a:avLst/>
            <a:gdLst>
              <a:gd name="T0" fmla="*/ 43 w 564"/>
              <a:gd name="T1" fmla="*/ 85 h 85"/>
              <a:gd name="T2" fmla="*/ 521 w 564"/>
              <a:gd name="T3" fmla="*/ 85 h 85"/>
              <a:gd name="T4" fmla="*/ 564 w 564"/>
              <a:gd name="T5" fmla="*/ 42 h 85"/>
              <a:gd name="T6" fmla="*/ 521 w 564"/>
              <a:gd name="T7" fmla="*/ 0 h 85"/>
              <a:gd name="T8" fmla="*/ 43 w 564"/>
              <a:gd name="T9" fmla="*/ 0 h 85"/>
              <a:gd name="T10" fmla="*/ 0 w 564"/>
              <a:gd name="T11" fmla="*/ 42 h 85"/>
              <a:gd name="T12" fmla="*/ 43 w 564"/>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43" y="85"/>
                </a:moveTo>
                <a:cubicBezTo>
                  <a:pt x="521" y="85"/>
                  <a:pt x="521" y="85"/>
                  <a:pt x="521" y="85"/>
                </a:cubicBezTo>
                <a:cubicBezTo>
                  <a:pt x="545" y="85"/>
                  <a:pt x="564" y="66"/>
                  <a:pt x="564" y="42"/>
                </a:cubicBezTo>
                <a:cubicBezTo>
                  <a:pt x="564" y="19"/>
                  <a:pt x="545" y="0"/>
                  <a:pt x="521" y="0"/>
                </a:cubicBezTo>
                <a:cubicBezTo>
                  <a:pt x="43" y="0"/>
                  <a:pt x="43" y="0"/>
                  <a:pt x="43" y="0"/>
                </a:cubicBezTo>
                <a:cubicBezTo>
                  <a:pt x="19" y="0"/>
                  <a:pt x="0" y="19"/>
                  <a:pt x="0" y="42"/>
                </a:cubicBezTo>
                <a:cubicBezTo>
                  <a:pt x="0" y="66"/>
                  <a:pt x="19" y="85"/>
                  <a:pt x="43" y="85"/>
                </a:cubicBezTo>
                <a:close/>
              </a:path>
            </a:pathLst>
          </a:custGeom>
          <a:gradFill flip="none" rotWithShape="1">
            <a:gsLst>
              <a:gs pos="0">
                <a:sysClr val="window" lastClr="FFFFFF">
                  <a:lumMod val="75000"/>
                  <a:shade val="30000"/>
                  <a:satMod val="115000"/>
                </a:sysClr>
              </a:gs>
              <a:gs pos="50000">
                <a:sysClr val="window" lastClr="FFFFFF">
                  <a:lumMod val="75000"/>
                  <a:shade val="67500"/>
                  <a:satMod val="115000"/>
                </a:sysClr>
              </a:gs>
              <a:gs pos="100000">
                <a:sysClr val="window" lastClr="FFFFFF">
                  <a:lumMod val="75000"/>
                  <a:shade val="100000"/>
                  <a:satMod val="115000"/>
                </a:sys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0" name="Freeform 12">
            <a:extLst>
              <a:ext uri="{FF2B5EF4-FFF2-40B4-BE49-F238E27FC236}">
                <a16:creationId xmlns:a16="http://schemas.microsoft.com/office/drawing/2014/main" id="{31A3B733-2B31-47B2-A4B5-1623B5CF260A}"/>
              </a:ext>
            </a:extLst>
          </p:cNvPr>
          <p:cNvSpPr>
            <a:spLocks/>
          </p:cNvSpPr>
          <p:nvPr/>
        </p:nvSpPr>
        <p:spPr bwMode="auto">
          <a:xfrm>
            <a:off x="5229171" y="5951992"/>
            <a:ext cx="1449387" cy="217488"/>
          </a:xfrm>
          <a:custGeom>
            <a:avLst/>
            <a:gdLst>
              <a:gd name="T0" fmla="*/ 521 w 564"/>
              <a:gd name="T1" fmla="*/ 0 h 85"/>
              <a:gd name="T2" fmla="*/ 43 w 564"/>
              <a:gd name="T3" fmla="*/ 0 h 85"/>
              <a:gd name="T4" fmla="*/ 0 w 564"/>
              <a:gd name="T5" fmla="*/ 43 h 85"/>
              <a:gd name="T6" fmla="*/ 43 w 564"/>
              <a:gd name="T7" fmla="*/ 85 h 85"/>
              <a:gd name="T8" fmla="*/ 521 w 564"/>
              <a:gd name="T9" fmla="*/ 85 h 85"/>
              <a:gd name="T10" fmla="*/ 564 w 564"/>
              <a:gd name="T11" fmla="*/ 43 h 85"/>
              <a:gd name="T12" fmla="*/ 521 w 564"/>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564" h="85">
                <a:moveTo>
                  <a:pt x="521" y="0"/>
                </a:moveTo>
                <a:cubicBezTo>
                  <a:pt x="43" y="0"/>
                  <a:pt x="43" y="0"/>
                  <a:pt x="43" y="0"/>
                </a:cubicBezTo>
                <a:cubicBezTo>
                  <a:pt x="19" y="0"/>
                  <a:pt x="0" y="19"/>
                  <a:pt x="0" y="43"/>
                </a:cubicBezTo>
                <a:cubicBezTo>
                  <a:pt x="0" y="66"/>
                  <a:pt x="19" y="85"/>
                  <a:pt x="43" y="85"/>
                </a:cubicBezTo>
                <a:cubicBezTo>
                  <a:pt x="521" y="85"/>
                  <a:pt x="521" y="85"/>
                  <a:pt x="521" y="85"/>
                </a:cubicBezTo>
                <a:cubicBezTo>
                  <a:pt x="545" y="85"/>
                  <a:pt x="564" y="66"/>
                  <a:pt x="564" y="43"/>
                </a:cubicBezTo>
                <a:cubicBezTo>
                  <a:pt x="564" y="19"/>
                  <a:pt x="545" y="0"/>
                  <a:pt x="521" y="0"/>
                </a:cubicBezTo>
                <a:close/>
              </a:path>
            </a:pathLst>
          </a:custGeom>
          <a:gradFill flip="none" rotWithShape="1">
            <a:gsLst>
              <a:gs pos="0">
                <a:sysClr val="window" lastClr="FFFFFF">
                  <a:lumMod val="75000"/>
                  <a:shade val="30000"/>
                  <a:satMod val="115000"/>
                </a:sysClr>
              </a:gs>
              <a:gs pos="50000">
                <a:sysClr val="window" lastClr="FFFFFF">
                  <a:lumMod val="75000"/>
                  <a:shade val="67500"/>
                  <a:satMod val="115000"/>
                </a:sysClr>
              </a:gs>
              <a:gs pos="100000">
                <a:sysClr val="window" lastClr="FFFFFF">
                  <a:lumMod val="75000"/>
                  <a:shade val="100000"/>
                  <a:satMod val="115000"/>
                </a:sys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1" name="Freeform 13">
            <a:extLst>
              <a:ext uri="{FF2B5EF4-FFF2-40B4-BE49-F238E27FC236}">
                <a16:creationId xmlns:a16="http://schemas.microsoft.com/office/drawing/2014/main" id="{718B3150-2F67-4EEF-88B0-B20F974A6490}"/>
              </a:ext>
            </a:extLst>
          </p:cNvPr>
          <p:cNvSpPr>
            <a:spLocks/>
          </p:cNvSpPr>
          <p:nvPr/>
        </p:nvSpPr>
        <p:spPr bwMode="auto">
          <a:xfrm>
            <a:off x="5416496" y="6244092"/>
            <a:ext cx="1050925" cy="219075"/>
          </a:xfrm>
          <a:custGeom>
            <a:avLst/>
            <a:gdLst>
              <a:gd name="T0" fmla="*/ 367 w 409"/>
              <a:gd name="T1" fmla="*/ 0 h 85"/>
              <a:gd name="T2" fmla="*/ 42 w 409"/>
              <a:gd name="T3" fmla="*/ 0 h 85"/>
              <a:gd name="T4" fmla="*/ 0 w 409"/>
              <a:gd name="T5" fmla="*/ 43 h 85"/>
              <a:gd name="T6" fmla="*/ 42 w 409"/>
              <a:gd name="T7" fmla="*/ 85 h 85"/>
              <a:gd name="T8" fmla="*/ 367 w 409"/>
              <a:gd name="T9" fmla="*/ 85 h 85"/>
              <a:gd name="T10" fmla="*/ 409 w 409"/>
              <a:gd name="T11" fmla="*/ 43 h 85"/>
              <a:gd name="T12" fmla="*/ 367 w 40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409" h="85">
                <a:moveTo>
                  <a:pt x="367" y="0"/>
                </a:moveTo>
                <a:cubicBezTo>
                  <a:pt x="42" y="0"/>
                  <a:pt x="42" y="0"/>
                  <a:pt x="42" y="0"/>
                </a:cubicBezTo>
                <a:cubicBezTo>
                  <a:pt x="19" y="0"/>
                  <a:pt x="0" y="19"/>
                  <a:pt x="0" y="43"/>
                </a:cubicBezTo>
                <a:cubicBezTo>
                  <a:pt x="0" y="66"/>
                  <a:pt x="19" y="85"/>
                  <a:pt x="42" y="85"/>
                </a:cubicBezTo>
                <a:cubicBezTo>
                  <a:pt x="367" y="85"/>
                  <a:pt x="367" y="85"/>
                  <a:pt x="367" y="85"/>
                </a:cubicBezTo>
                <a:cubicBezTo>
                  <a:pt x="390" y="85"/>
                  <a:pt x="409" y="66"/>
                  <a:pt x="409" y="43"/>
                </a:cubicBezTo>
                <a:cubicBezTo>
                  <a:pt x="409" y="19"/>
                  <a:pt x="390" y="0"/>
                  <a:pt x="367" y="0"/>
                </a:cubicBezTo>
                <a:close/>
              </a:path>
            </a:pathLst>
          </a:custGeom>
          <a:gradFill flip="none" rotWithShape="1">
            <a:gsLst>
              <a:gs pos="0">
                <a:sysClr val="window" lastClr="FFFFFF">
                  <a:lumMod val="75000"/>
                  <a:shade val="30000"/>
                  <a:satMod val="115000"/>
                </a:sysClr>
              </a:gs>
              <a:gs pos="50000">
                <a:sysClr val="window" lastClr="FFFFFF">
                  <a:lumMod val="75000"/>
                  <a:shade val="67500"/>
                  <a:satMod val="115000"/>
                </a:sysClr>
              </a:gs>
              <a:gs pos="100000">
                <a:sysClr val="window" lastClr="FFFFFF">
                  <a:lumMod val="75000"/>
                  <a:shade val="100000"/>
                  <a:satMod val="115000"/>
                </a:sysClr>
              </a:gs>
            </a:gsLst>
            <a:path path="circle">
              <a:fillToRect l="100000" t="100000"/>
            </a:path>
            <a:tileRect r="-100000" b="-100000"/>
          </a:gra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72" name="Group 71">
            <a:extLst>
              <a:ext uri="{FF2B5EF4-FFF2-40B4-BE49-F238E27FC236}">
                <a16:creationId xmlns:a16="http://schemas.microsoft.com/office/drawing/2014/main" id="{980C897A-C218-4A0D-8D50-BE9FC42B631E}"/>
              </a:ext>
            </a:extLst>
          </p:cNvPr>
          <p:cNvGrpSpPr/>
          <p:nvPr/>
        </p:nvGrpSpPr>
        <p:grpSpPr>
          <a:xfrm>
            <a:off x="6208658" y="2027692"/>
            <a:ext cx="863599" cy="330200"/>
            <a:chOff x="6232525" y="1801814"/>
            <a:chExt cx="863599" cy="330200"/>
          </a:xfrm>
        </p:grpSpPr>
        <p:sp>
          <p:nvSpPr>
            <p:cNvPr id="73" name="Oval 14">
              <a:extLst>
                <a:ext uri="{FF2B5EF4-FFF2-40B4-BE49-F238E27FC236}">
                  <a16:creationId xmlns:a16="http://schemas.microsoft.com/office/drawing/2014/main" id="{659A9673-0EE3-4AF6-9DD7-3027D21A5B62}"/>
                </a:ext>
              </a:extLst>
            </p:cNvPr>
            <p:cNvSpPr>
              <a:spLocks noChangeArrowheads="1"/>
            </p:cNvSpPr>
            <p:nvPr/>
          </p:nvSpPr>
          <p:spPr bwMode="auto">
            <a:xfrm>
              <a:off x="6551612" y="1801814"/>
              <a:ext cx="225425" cy="227013"/>
            </a:xfrm>
            <a:prstGeom prst="ellipse">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4" name="Freeform 15">
              <a:extLst>
                <a:ext uri="{FF2B5EF4-FFF2-40B4-BE49-F238E27FC236}">
                  <a16:creationId xmlns:a16="http://schemas.microsoft.com/office/drawing/2014/main" id="{9DD54FBF-2B9D-4276-9F68-F775A5C1BAD3}"/>
                </a:ext>
              </a:extLst>
            </p:cNvPr>
            <p:cNvSpPr>
              <a:spLocks/>
            </p:cNvSpPr>
            <p:nvPr/>
          </p:nvSpPr>
          <p:spPr bwMode="auto">
            <a:xfrm>
              <a:off x="6483350" y="2043114"/>
              <a:ext cx="358775" cy="88900"/>
            </a:xfrm>
            <a:custGeom>
              <a:avLst/>
              <a:gdLst>
                <a:gd name="T0" fmla="*/ 106 w 139"/>
                <a:gd name="T1" fmla="*/ 0 h 34"/>
                <a:gd name="T2" fmla="*/ 34 w 139"/>
                <a:gd name="T3" fmla="*/ 0 h 34"/>
                <a:gd name="T4" fmla="*/ 0 w 139"/>
                <a:gd name="T5" fmla="*/ 34 h 34"/>
                <a:gd name="T6" fmla="*/ 0 w 139"/>
                <a:gd name="T7" fmla="*/ 34 h 34"/>
                <a:gd name="T8" fmla="*/ 139 w 139"/>
                <a:gd name="T9" fmla="*/ 34 h 34"/>
                <a:gd name="T10" fmla="*/ 139 w 139"/>
                <a:gd name="T11" fmla="*/ 34 h 34"/>
                <a:gd name="T12" fmla="*/ 106 w 1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39" h="34">
                  <a:moveTo>
                    <a:pt x="106" y="0"/>
                  </a:moveTo>
                  <a:cubicBezTo>
                    <a:pt x="34" y="0"/>
                    <a:pt x="34" y="0"/>
                    <a:pt x="34" y="0"/>
                  </a:cubicBezTo>
                  <a:cubicBezTo>
                    <a:pt x="15" y="0"/>
                    <a:pt x="0" y="16"/>
                    <a:pt x="0" y="34"/>
                  </a:cubicBezTo>
                  <a:cubicBezTo>
                    <a:pt x="0" y="34"/>
                    <a:pt x="0" y="34"/>
                    <a:pt x="0" y="34"/>
                  </a:cubicBezTo>
                  <a:cubicBezTo>
                    <a:pt x="139" y="34"/>
                    <a:pt x="139" y="34"/>
                    <a:pt x="139" y="34"/>
                  </a:cubicBezTo>
                  <a:cubicBezTo>
                    <a:pt x="139" y="34"/>
                    <a:pt x="139" y="34"/>
                    <a:pt x="139" y="34"/>
                  </a:cubicBezTo>
                  <a:cubicBezTo>
                    <a:pt x="139" y="16"/>
                    <a:pt x="124" y="0"/>
                    <a:pt x="106" y="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5" name="Oval 16">
              <a:extLst>
                <a:ext uri="{FF2B5EF4-FFF2-40B4-BE49-F238E27FC236}">
                  <a16:creationId xmlns:a16="http://schemas.microsoft.com/office/drawing/2014/main" id="{C4F755D5-25C5-4759-97E4-5EABAC4A62AE}"/>
                </a:ext>
              </a:extLst>
            </p:cNvPr>
            <p:cNvSpPr>
              <a:spLocks noChangeArrowheads="1"/>
            </p:cNvSpPr>
            <p:nvPr/>
          </p:nvSpPr>
          <p:spPr bwMode="auto">
            <a:xfrm>
              <a:off x="6904037" y="1914526"/>
              <a:ext cx="147637" cy="149225"/>
            </a:xfrm>
            <a:prstGeom prst="ellipse">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6" name="Freeform 17">
              <a:extLst>
                <a:ext uri="{FF2B5EF4-FFF2-40B4-BE49-F238E27FC236}">
                  <a16:creationId xmlns:a16="http://schemas.microsoft.com/office/drawing/2014/main" id="{A7D5EC46-75B0-405B-AC74-08F25586586F}"/>
                </a:ext>
              </a:extLst>
            </p:cNvPr>
            <p:cNvSpPr>
              <a:spLocks/>
            </p:cNvSpPr>
            <p:nvPr/>
          </p:nvSpPr>
          <p:spPr bwMode="auto">
            <a:xfrm>
              <a:off x="6859587" y="2074864"/>
              <a:ext cx="236537" cy="57150"/>
            </a:xfrm>
            <a:custGeom>
              <a:avLst/>
              <a:gdLst>
                <a:gd name="T0" fmla="*/ 70 w 92"/>
                <a:gd name="T1" fmla="*/ 0 h 22"/>
                <a:gd name="T2" fmla="*/ 23 w 92"/>
                <a:gd name="T3" fmla="*/ 0 h 22"/>
                <a:gd name="T4" fmla="*/ 0 w 92"/>
                <a:gd name="T5" fmla="*/ 22 h 22"/>
                <a:gd name="T6" fmla="*/ 0 w 92"/>
                <a:gd name="T7" fmla="*/ 22 h 22"/>
                <a:gd name="T8" fmla="*/ 92 w 92"/>
                <a:gd name="T9" fmla="*/ 22 h 22"/>
                <a:gd name="T10" fmla="*/ 92 w 92"/>
                <a:gd name="T11" fmla="*/ 22 h 22"/>
                <a:gd name="T12" fmla="*/ 70 w 9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92" h="22">
                  <a:moveTo>
                    <a:pt x="70" y="0"/>
                  </a:moveTo>
                  <a:cubicBezTo>
                    <a:pt x="23" y="0"/>
                    <a:pt x="23" y="0"/>
                    <a:pt x="23" y="0"/>
                  </a:cubicBezTo>
                  <a:cubicBezTo>
                    <a:pt x="10" y="0"/>
                    <a:pt x="0" y="10"/>
                    <a:pt x="0" y="22"/>
                  </a:cubicBezTo>
                  <a:cubicBezTo>
                    <a:pt x="0" y="22"/>
                    <a:pt x="0" y="22"/>
                    <a:pt x="0" y="22"/>
                  </a:cubicBezTo>
                  <a:cubicBezTo>
                    <a:pt x="92" y="22"/>
                    <a:pt x="92" y="22"/>
                    <a:pt x="92" y="22"/>
                  </a:cubicBezTo>
                  <a:cubicBezTo>
                    <a:pt x="92" y="22"/>
                    <a:pt x="92" y="22"/>
                    <a:pt x="92" y="22"/>
                  </a:cubicBezTo>
                  <a:cubicBezTo>
                    <a:pt x="92" y="10"/>
                    <a:pt x="82" y="0"/>
                    <a:pt x="70" y="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7" name="Oval 18">
              <a:extLst>
                <a:ext uri="{FF2B5EF4-FFF2-40B4-BE49-F238E27FC236}">
                  <a16:creationId xmlns:a16="http://schemas.microsoft.com/office/drawing/2014/main" id="{F4442A7D-A40A-4AE2-AC6E-91C3F84973CC}"/>
                </a:ext>
              </a:extLst>
            </p:cNvPr>
            <p:cNvSpPr>
              <a:spLocks noChangeArrowheads="1"/>
            </p:cNvSpPr>
            <p:nvPr/>
          </p:nvSpPr>
          <p:spPr bwMode="auto">
            <a:xfrm>
              <a:off x="6275387" y="1914526"/>
              <a:ext cx="149225" cy="149225"/>
            </a:xfrm>
            <a:prstGeom prst="ellipse">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8" name="Freeform 19">
              <a:extLst>
                <a:ext uri="{FF2B5EF4-FFF2-40B4-BE49-F238E27FC236}">
                  <a16:creationId xmlns:a16="http://schemas.microsoft.com/office/drawing/2014/main" id="{8C447924-BD4E-42C4-A322-B0C492806E4A}"/>
                </a:ext>
              </a:extLst>
            </p:cNvPr>
            <p:cNvSpPr>
              <a:spLocks/>
            </p:cNvSpPr>
            <p:nvPr/>
          </p:nvSpPr>
          <p:spPr bwMode="auto">
            <a:xfrm>
              <a:off x="6232525" y="2074864"/>
              <a:ext cx="233362" cy="57150"/>
            </a:xfrm>
            <a:custGeom>
              <a:avLst/>
              <a:gdLst>
                <a:gd name="T0" fmla="*/ 22 w 91"/>
                <a:gd name="T1" fmla="*/ 0 h 22"/>
                <a:gd name="T2" fmla="*/ 69 w 91"/>
                <a:gd name="T3" fmla="*/ 0 h 22"/>
                <a:gd name="T4" fmla="*/ 91 w 91"/>
                <a:gd name="T5" fmla="*/ 22 h 22"/>
                <a:gd name="T6" fmla="*/ 91 w 91"/>
                <a:gd name="T7" fmla="*/ 22 h 22"/>
                <a:gd name="T8" fmla="*/ 0 w 91"/>
                <a:gd name="T9" fmla="*/ 22 h 22"/>
                <a:gd name="T10" fmla="*/ 0 w 91"/>
                <a:gd name="T11" fmla="*/ 22 h 22"/>
                <a:gd name="T12" fmla="*/ 22 w 91"/>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91" h="22">
                  <a:moveTo>
                    <a:pt x="22" y="0"/>
                  </a:moveTo>
                  <a:cubicBezTo>
                    <a:pt x="69" y="0"/>
                    <a:pt x="69" y="0"/>
                    <a:pt x="69" y="0"/>
                  </a:cubicBezTo>
                  <a:cubicBezTo>
                    <a:pt x="81" y="0"/>
                    <a:pt x="91" y="10"/>
                    <a:pt x="91" y="22"/>
                  </a:cubicBezTo>
                  <a:cubicBezTo>
                    <a:pt x="91" y="22"/>
                    <a:pt x="91" y="22"/>
                    <a:pt x="91" y="22"/>
                  </a:cubicBezTo>
                  <a:cubicBezTo>
                    <a:pt x="0" y="22"/>
                    <a:pt x="0" y="22"/>
                    <a:pt x="0" y="22"/>
                  </a:cubicBezTo>
                  <a:cubicBezTo>
                    <a:pt x="0" y="22"/>
                    <a:pt x="0" y="22"/>
                    <a:pt x="0" y="22"/>
                  </a:cubicBezTo>
                  <a:cubicBezTo>
                    <a:pt x="0" y="10"/>
                    <a:pt x="10" y="0"/>
                    <a:pt x="22" y="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79" name="Freeform 20">
            <a:extLst>
              <a:ext uri="{FF2B5EF4-FFF2-40B4-BE49-F238E27FC236}">
                <a16:creationId xmlns:a16="http://schemas.microsoft.com/office/drawing/2014/main" id="{BA45280C-B212-4404-B793-BFB1E9617856}"/>
              </a:ext>
            </a:extLst>
          </p:cNvPr>
          <p:cNvSpPr>
            <a:spLocks/>
          </p:cNvSpPr>
          <p:nvPr/>
        </p:nvSpPr>
        <p:spPr bwMode="auto">
          <a:xfrm>
            <a:off x="6162620" y="4672467"/>
            <a:ext cx="420687" cy="252413"/>
          </a:xfrm>
          <a:custGeom>
            <a:avLst/>
            <a:gdLst>
              <a:gd name="T0" fmla="*/ 140 w 164"/>
              <a:gd name="T1" fmla="*/ 49 h 98"/>
              <a:gd name="T2" fmla="*/ 91 w 164"/>
              <a:gd name="T3" fmla="*/ 0 h 98"/>
              <a:gd name="T4" fmla="*/ 42 w 164"/>
              <a:gd name="T5" fmla="*/ 44 h 98"/>
              <a:gd name="T6" fmla="*/ 29 w 164"/>
              <a:gd name="T7" fmla="*/ 41 h 98"/>
              <a:gd name="T8" fmla="*/ 0 w 164"/>
              <a:gd name="T9" fmla="*/ 69 h 98"/>
              <a:gd name="T10" fmla="*/ 29 w 164"/>
              <a:gd name="T11" fmla="*/ 98 h 98"/>
              <a:gd name="T12" fmla="*/ 140 w 164"/>
              <a:gd name="T13" fmla="*/ 98 h 98"/>
              <a:gd name="T14" fmla="*/ 164 w 164"/>
              <a:gd name="T15" fmla="*/ 74 h 98"/>
              <a:gd name="T16" fmla="*/ 140 w 164"/>
              <a:gd name="T17"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98">
                <a:moveTo>
                  <a:pt x="140" y="49"/>
                </a:moveTo>
                <a:cubicBezTo>
                  <a:pt x="140" y="22"/>
                  <a:pt x="118" y="0"/>
                  <a:pt x="91" y="0"/>
                </a:cubicBezTo>
                <a:cubicBezTo>
                  <a:pt x="65" y="0"/>
                  <a:pt x="45" y="19"/>
                  <a:pt x="42" y="44"/>
                </a:cubicBezTo>
                <a:cubicBezTo>
                  <a:pt x="38" y="42"/>
                  <a:pt x="33" y="41"/>
                  <a:pt x="29" y="41"/>
                </a:cubicBezTo>
                <a:cubicBezTo>
                  <a:pt x="13" y="41"/>
                  <a:pt x="0" y="53"/>
                  <a:pt x="0" y="69"/>
                </a:cubicBezTo>
                <a:cubicBezTo>
                  <a:pt x="0" y="85"/>
                  <a:pt x="13" y="98"/>
                  <a:pt x="29" y="98"/>
                </a:cubicBezTo>
                <a:cubicBezTo>
                  <a:pt x="140" y="98"/>
                  <a:pt x="140" y="98"/>
                  <a:pt x="140" y="98"/>
                </a:cubicBezTo>
                <a:cubicBezTo>
                  <a:pt x="153" y="98"/>
                  <a:pt x="164" y="87"/>
                  <a:pt x="164" y="74"/>
                </a:cubicBezTo>
                <a:cubicBezTo>
                  <a:pt x="164" y="60"/>
                  <a:pt x="153" y="49"/>
                  <a:pt x="140" y="49"/>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0" name="Freeform 21">
            <a:extLst>
              <a:ext uri="{FF2B5EF4-FFF2-40B4-BE49-F238E27FC236}">
                <a16:creationId xmlns:a16="http://schemas.microsoft.com/office/drawing/2014/main" id="{77A6DB28-701A-4F9F-AF60-61E02B57357B}"/>
              </a:ext>
            </a:extLst>
          </p:cNvPr>
          <p:cNvSpPr>
            <a:spLocks noEditPoints="1"/>
          </p:cNvSpPr>
          <p:nvPr/>
        </p:nvSpPr>
        <p:spPr bwMode="auto">
          <a:xfrm>
            <a:off x="5052958" y="1922032"/>
            <a:ext cx="571500" cy="571500"/>
          </a:xfrm>
          <a:custGeom>
            <a:avLst/>
            <a:gdLst>
              <a:gd name="T0" fmla="*/ 0 w 222"/>
              <a:gd name="T1" fmla="*/ 111 h 222"/>
              <a:gd name="T2" fmla="*/ 222 w 222"/>
              <a:gd name="T3" fmla="*/ 111 h 222"/>
              <a:gd name="T4" fmla="*/ 119 w 222"/>
              <a:gd name="T5" fmla="*/ 59 h 222"/>
              <a:gd name="T6" fmla="*/ 148 w 222"/>
              <a:gd name="T7" fmla="*/ 59 h 222"/>
              <a:gd name="T8" fmla="*/ 152 w 222"/>
              <a:gd name="T9" fmla="*/ 75 h 222"/>
              <a:gd name="T10" fmla="*/ 119 w 222"/>
              <a:gd name="T11" fmla="*/ 103 h 222"/>
              <a:gd name="T12" fmla="*/ 152 w 222"/>
              <a:gd name="T13" fmla="*/ 75 h 222"/>
              <a:gd name="T14" fmla="*/ 103 w 222"/>
              <a:gd name="T15" fmla="*/ 59 h 222"/>
              <a:gd name="T16" fmla="*/ 103 w 222"/>
              <a:gd name="T17" fmla="*/ 18 h 222"/>
              <a:gd name="T18" fmla="*/ 103 w 222"/>
              <a:gd name="T19" fmla="*/ 103 h 222"/>
              <a:gd name="T20" fmla="*/ 70 w 222"/>
              <a:gd name="T21" fmla="*/ 75 h 222"/>
              <a:gd name="T22" fmla="*/ 51 w 222"/>
              <a:gd name="T23" fmla="*/ 103 h 222"/>
              <a:gd name="T24" fmla="*/ 23 w 222"/>
              <a:gd name="T25" fmla="*/ 75 h 222"/>
              <a:gd name="T26" fmla="*/ 51 w 222"/>
              <a:gd name="T27" fmla="*/ 103 h 222"/>
              <a:gd name="T28" fmla="*/ 51 w 222"/>
              <a:gd name="T29" fmla="*/ 119 h 222"/>
              <a:gd name="T30" fmla="*/ 23 w 222"/>
              <a:gd name="T31" fmla="*/ 148 h 222"/>
              <a:gd name="T32" fmla="*/ 66 w 222"/>
              <a:gd name="T33" fmla="*/ 119 h 222"/>
              <a:gd name="T34" fmla="*/ 103 w 222"/>
              <a:gd name="T35" fmla="*/ 148 h 222"/>
              <a:gd name="T36" fmla="*/ 66 w 222"/>
              <a:gd name="T37" fmla="*/ 119 h 222"/>
              <a:gd name="T38" fmla="*/ 103 w 222"/>
              <a:gd name="T39" fmla="*/ 204 h 222"/>
              <a:gd name="T40" fmla="*/ 103 w 222"/>
              <a:gd name="T41" fmla="*/ 163 h 222"/>
              <a:gd name="T42" fmla="*/ 119 w 222"/>
              <a:gd name="T43" fmla="*/ 163 h 222"/>
              <a:gd name="T44" fmla="*/ 119 w 222"/>
              <a:gd name="T45" fmla="*/ 204 h 222"/>
              <a:gd name="T46" fmla="*/ 119 w 222"/>
              <a:gd name="T47" fmla="*/ 119 h 222"/>
              <a:gd name="T48" fmla="*/ 152 w 222"/>
              <a:gd name="T49" fmla="*/ 148 h 222"/>
              <a:gd name="T50" fmla="*/ 171 w 222"/>
              <a:gd name="T51" fmla="*/ 119 h 222"/>
              <a:gd name="T52" fmla="*/ 199 w 222"/>
              <a:gd name="T53" fmla="*/ 148 h 222"/>
              <a:gd name="T54" fmla="*/ 171 w 222"/>
              <a:gd name="T55" fmla="*/ 119 h 222"/>
              <a:gd name="T56" fmla="*/ 168 w 222"/>
              <a:gd name="T57" fmla="*/ 75 h 222"/>
              <a:gd name="T58" fmla="*/ 205 w 222"/>
              <a:gd name="T59" fmla="*/ 103 h 222"/>
              <a:gd name="T60" fmla="*/ 190 w 222"/>
              <a:gd name="T61" fmla="*/ 59 h 222"/>
              <a:gd name="T62" fmla="*/ 149 w 222"/>
              <a:gd name="T63" fmla="*/ 24 h 222"/>
              <a:gd name="T64" fmla="*/ 73 w 222"/>
              <a:gd name="T65" fmla="*/ 24 h 222"/>
              <a:gd name="T66" fmla="*/ 32 w 222"/>
              <a:gd name="T67" fmla="*/ 59 h 222"/>
              <a:gd name="T68" fmla="*/ 32 w 222"/>
              <a:gd name="T69" fmla="*/ 163 h 222"/>
              <a:gd name="T70" fmla="*/ 73 w 222"/>
              <a:gd name="T71" fmla="*/ 198 h 222"/>
              <a:gd name="T72" fmla="*/ 149 w 222"/>
              <a:gd name="T73" fmla="*/ 198 h 222"/>
              <a:gd name="T74" fmla="*/ 190 w 222"/>
              <a:gd name="T75" fmla="*/ 16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222">
                <a:moveTo>
                  <a:pt x="111" y="0"/>
                </a:moveTo>
                <a:cubicBezTo>
                  <a:pt x="50" y="0"/>
                  <a:pt x="0" y="50"/>
                  <a:pt x="0" y="111"/>
                </a:cubicBezTo>
                <a:cubicBezTo>
                  <a:pt x="0" y="172"/>
                  <a:pt x="50" y="222"/>
                  <a:pt x="111" y="222"/>
                </a:cubicBezTo>
                <a:cubicBezTo>
                  <a:pt x="172" y="222"/>
                  <a:pt x="222" y="172"/>
                  <a:pt x="222" y="111"/>
                </a:cubicBezTo>
                <a:cubicBezTo>
                  <a:pt x="222" y="50"/>
                  <a:pt x="172" y="0"/>
                  <a:pt x="111" y="0"/>
                </a:cubicBezTo>
                <a:close/>
                <a:moveTo>
                  <a:pt x="119" y="59"/>
                </a:moveTo>
                <a:cubicBezTo>
                  <a:pt x="119" y="18"/>
                  <a:pt x="119" y="18"/>
                  <a:pt x="119" y="18"/>
                </a:cubicBezTo>
                <a:cubicBezTo>
                  <a:pt x="130" y="23"/>
                  <a:pt x="141" y="37"/>
                  <a:pt x="148" y="59"/>
                </a:cubicBezTo>
                <a:lnTo>
                  <a:pt x="119" y="59"/>
                </a:lnTo>
                <a:close/>
                <a:moveTo>
                  <a:pt x="152" y="75"/>
                </a:moveTo>
                <a:cubicBezTo>
                  <a:pt x="154" y="83"/>
                  <a:pt x="155" y="93"/>
                  <a:pt x="155" y="103"/>
                </a:cubicBezTo>
                <a:cubicBezTo>
                  <a:pt x="119" y="103"/>
                  <a:pt x="119" y="103"/>
                  <a:pt x="119" y="103"/>
                </a:cubicBezTo>
                <a:cubicBezTo>
                  <a:pt x="119" y="75"/>
                  <a:pt x="119" y="75"/>
                  <a:pt x="119" y="75"/>
                </a:cubicBezTo>
                <a:lnTo>
                  <a:pt x="152" y="75"/>
                </a:lnTo>
                <a:close/>
                <a:moveTo>
                  <a:pt x="103" y="18"/>
                </a:moveTo>
                <a:cubicBezTo>
                  <a:pt x="103" y="59"/>
                  <a:pt x="103" y="59"/>
                  <a:pt x="103" y="59"/>
                </a:cubicBezTo>
                <a:cubicBezTo>
                  <a:pt x="74" y="59"/>
                  <a:pt x="74" y="59"/>
                  <a:pt x="74" y="59"/>
                </a:cubicBezTo>
                <a:cubicBezTo>
                  <a:pt x="81" y="37"/>
                  <a:pt x="92" y="23"/>
                  <a:pt x="103" y="18"/>
                </a:cubicBezTo>
                <a:close/>
                <a:moveTo>
                  <a:pt x="103" y="75"/>
                </a:moveTo>
                <a:cubicBezTo>
                  <a:pt x="103" y="103"/>
                  <a:pt x="103" y="103"/>
                  <a:pt x="103" y="103"/>
                </a:cubicBezTo>
                <a:cubicBezTo>
                  <a:pt x="66" y="103"/>
                  <a:pt x="66" y="103"/>
                  <a:pt x="66" y="103"/>
                </a:cubicBezTo>
                <a:cubicBezTo>
                  <a:pt x="67" y="93"/>
                  <a:pt x="68" y="83"/>
                  <a:pt x="70" y="75"/>
                </a:cubicBezTo>
                <a:lnTo>
                  <a:pt x="103" y="75"/>
                </a:lnTo>
                <a:close/>
                <a:moveTo>
                  <a:pt x="51" y="103"/>
                </a:moveTo>
                <a:cubicBezTo>
                  <a:pt x="17" y="103"/>
                  <a:pt x="17" y="103"/>
                  <a:pt x="17" y="103"/>
                </a:cubicBezTo>
                <a:cubicBezTo>
                  <a:pt x="17" y="93"/>
                  <a:pt x="20" y="84"/>
                  <a:pt x="23" y="75"/>
                </a:cubicBezTo>
                <a:cubicBezTo>
                  <a:pt x="54" y="75"/>
                  <a:pt x="54" y="75"/>
                  <a:pt x="54" y="75"/>
                </a:cubicBezTo>
                <a:cubicBezTo>
                  <a:pt x="52" y="84"/>
                  <a:pt x="51" y="93"/>
                  <a:pt x="51" y="103"/>
                </a:cubicBezTo>
                <a:close/>
                <a:moveTo>
                  <a:pt x="17" y="119"/>
                </a:moveTo>
                <a:cubicBezTo>
                  <a:pt x="51" y="119"/>
                  <a:pt x="51" y="119"/>
                  <a:pt x="51" y="119"/>
                </a:cubicBezTo>
                <a:cubicBezTo>
                  <a:pt x="51" y="129"/>
                  <a:pt x="52" y="139"/>
                  <a:pt x="54" y="148"/>
                </a:cubicBezTo>
                <a:cubicBezTo>
                  <a:pt x="23" y="148"/>
                  <a:pt x="23" y="148"/>
                  <a:pt x="23" y="148"/>
                </a:cubicBezTo>
                <a:cubicBezTo>
                  <a:pt x="20" y="139"/>
                  <a:pt x="17" y="129"/>
                  <a:pt x="17" y="119"/>
                </a:cubicBezTo>
                <a:close/>
                <a:moveTo>
                  <a:pt x="66" y="119"/>
                </a:moveTo>
                <a:cubicBezTo>
                  <a:pt x="103" y="119"/>
                  <a:pt x="103" y="119"/>
                  <a:pt x="103" y="119"/>
                </a:cubicBezTo>
                <a:cubicBezTo>
                  <a:pt x="103" y="148"/>
                  <a:pt x="103" y="148"/>
                  <a:pt x="103" y="148"/>
                </a:cubicBezTo>
                <a:cubicBezTo>
                  <a:pt x="70" y="148"/>
                  <a:pt x="70" y="148"/>
                  <a:pt x="70" y="148"/>
                </a:cubicBezTo>
                <a:cubicBezTo>
                  <a:pt x="68" y="139"/>
                  <a:pt x="67" y="129"/>
                  <a:pt x="66" y="119"/>
                </a:cubicBezTo>
                <a:close/>
                <a:moveTo>
                  <a:pt x="103" y="163"/>
                </a:moveTo>
                <a:cubicBezTo>
                  <a:pt x="103" y="204"/>
                  <a:pt x="103" y="204"/>
                  <a:pt x="103" y="204"/>
                </a:cubicBezTo>
                <a:cubicBezTo>
                  <a:pt x="92" y="199"/>
                  <a:pt x="81" y="185"/>
                  <a:pt x="74" y="163"/>
                </a:cubicBezTo>
                <a:lnTo>
                  <a:pt x="103" y="163"/>
                </a:lnTo>
                <a:close/>
                <a:moveTo>
                  <a:pt x="119" y="204"/>
                </a:moveTo>
                <a:cubicBezTo>
                  <a:pt x="119" y="163"/>
                  <a:pt x="119" y="163"/>
                  <a:pt x="119" y="163"/>
                </a:cubicBezTo>
                <a:cubicBezTo>
                  <a:pt x="148" y="163"/>
                  <a:pt x="148" y="163"/>
                  <a:pt x="148" y="163"/>
                </a:cubicBezTo>
                <a:cubicBezTo>
                  <a:pt x="141" y="185"/>
                  <a:pt x="130" y="199"/>
                  <a:pt x="119" y="204"/>
                </a:cubicBezTo>
                <a:close/>
                <a:moveTo>
                  <a:pt x="119" y="148"/>
                </a:moveTo>
                <a:cubicBezTo>
                  <a:pt x="119" y="119"/>
                  <a:pt x="119" y="119"/>
                  <a:pt x="119" y="119"/>
                </a:cubicBezTo>
                <a:cubicBezTo>
                  <a:pt x="155" y="119"/>
                  <a:pt x="155" y="119"/>
                  <a:pt x="155" y="119"/>
                </a:cubicBezTo>
                <a:cubicBezTo>
                  <a:pt x="155" y="129"/>
                  <a:pt x="154" y="139"/>
                  <a:pt x="152" y="148"/>
                </a:cubicBezTo>
                <a:lnTo>
                  <a:pt x="119" y="148"/>
                </a:lnTo>
                <a:close/>
                <a:moveTo>
                  <a:pt x="171" y="119"/>
                </a:moveTo>
                <a:cubicBezTo>
                  <a:pt x="205" y="119"/>
                  <a:pt x="205" y="119"/>
                  <a:pt x="205" y="119"/>
                </a:cubicBezTo>
                <a:cubicBezTo>
                  <a:pt x="205" y="129"/>
                  <a:pt x="202" y="139"/>
                  <a:pt x="199" y="148"/>
                </a:cubicBezTo>
                <a:cubicBezTo>
                  <a:pt x="168" y="148"/>
                  <a:pt x="168" y="148"/>
                  <a:pt x="168" y="148"/>
                </a:cubicBezTo>
                <a:cubicBezTo>
                  <a:pt x="170" y="139"/>
                  <a:pt x="171" y="129"/>
                  <a:pt x="171" y="119"/>
                </a:cubicBezTo>
                <a:close/>
                <a:moveTo>
                  <a:pt x="171" y="103"/>
                </a:moveTo>
                <a:cubicBezTo>
                  <a:pt x="171" y="93"/>
                  <a:pt x="170" y="84"/>
                  <a:pt x="168" y="75"/>
                </a:cubicBezTo>
                <a:cubicBezTo>
                  <a:pt x="199" y="75"/>
                  <a:pt x="199" y="75"/>
                  <a:pt x="199" y="75"/>
                </a:cubicBezTo>
                <a:cubicBezTo>
                  <a:pt x="202" y="84"/>
                  <a:pt x="205" y="93"/>
                  <a:pt x="205" y="103"/>
                </a:cubicBezTo>
                <a:lnTo>
                  <a:pt x="171" y="103"/>
                </a:lnTo>
                <a:close/>
                <a:moveTo>
                  <a:pt x="190" y="59"/>
                </a:moveTo>
                <a:cubicBezTo>
                  <a:pt x="165" y="59"/>
                  <a:pt x="165" y="59"/>
                  <a:pt x="165" y="59"/>
                </a:cubicBezTo>
                <a:cubicBezTo>
                  <a:pt x="161" y="45"/>
                  <a:pt x="155" y="34"/>
                  <a:pt x="149" y="24"/>
                </a:cubicBezTo>
                <a:cubicBezTo>
                  <a:pt x="166" y="32"/>
                  <a:pt x="180" y="44"/>
                  <a:pt x="190" y="59"/>
                </a:cubicBezTo>
                <a:close/>
                <a:moveTo>
                  <a:pt x="73" y="24"/>
                </a:moveTo>
                <a:cubicBezTo>
                  <a:pt x="67" y="34"/>
                  <a:pt x="61" y="45"/>
                  <a:pt x="57" y="59"/>
                </a:cubicBezTo>
                <a:cubicBezTo>
                  <a:pt x="32" y="59"/>
                  <a:pt x="32" y="59"/>
                  <a:pt x="32" y="59"/>
                </a:cubicBezTo>
                <a:cubicBezTo>
                  <a:pt x="42" y="44"/>
                  <a:pt x="56" y="32"/>
                  <a:pt x="73" y="24"/>
                </a:cubicBezTo>
                <a:close/>
                <a:moveTo>
                  <a:pt x="32" y="163"/>
                </a:moveTo>
                <a:cubicBezTo>
                  <a:pt x="57" y="163"/>
                  <a:pt x="57" y="163"/>
                  <a:pt x="57" y="163"/>
                </a:cubicBezTo>
                <a:cubicBezTo>
                  <a:pt x="61" y="177"/>
                  <a:pt x="67" y="189"/>
                  <a:pt x="73" y="198"/>
                </a:cubicBezTo>
                <a:cubicBezTo>
                  <a:pt x="56" y="191"/>
                  <a:pt x="42" y="179"/>
                  <a:pt x="32" y="163"/>
                </a:cubicBezTo>
                <a:close/>
                <a:moveTo>
                  <a:pt x="149" y="198"/>
                </a:moveTo>
                <a:cubicBezTo>
                  <a:pt x="155" y="189"/>
                  <a:pt x="161" y="177"/>
                  <a:pt x="165" y="163"/>
                </a:cubicBezTo>
                <a:cubicBezTo>
                  <a:pt x="190" y="163"/>
                  <a:pt x="190" y="163"/>
                  <a:pt x="190" y="163"/>
                </a:cubicBezTo>
                <a:cubicBezTo>
                  <a:pt x="180" y="179"/>
                  <a:pt x="166" y="191"/>
                  <a:pt x="149" y="19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1" name="Freeform 22">
            <a:extLst>
              <a:ext uri="{FF2B5EF4-FFF2-40B4-BE49-F238E27FC236}">
                <a16:creationId xmlns:a16="http://schemas.microsoft.com/office/drawing/2014/main" id="{9AFED4EF-733B-495B-9AD9-013EF257BBDB}"/>
              </a:ext>
            </a:extLst>
          </p:cNvPr>
          <p:cNvSpPr>
            <a:spLocks noEditPoints="1"/>
          </p:cNvSpPr>
          <p:nvPr/>
        </p:nvSpPr>
        <p:spPr bwMode="auto">
          <a:xfrm>
            <a:off x="6372170" y="3234192"/>
            <a:ext cx="609600" cy="500063"/>
          </a:xfrm>
          <a:custGeom>
            <a:avLst/>
            <a:gdLst>
              <a:gd name="T0" fmla="*/ 199 w 237"/>
              <a:gd name="T1" fmla="*/ 0 h 194"/>
              <a:gd name="T2" fmla="*/ 38 w 237"/>
              <a:gd name="T3" fmla="*/ 0 h 194"/>
              <a:gd name="T4" fmla="*/ 0 w 237"/>
              <a:gd name="T5" fmla="*/ 38 h 194"/>
              <a:gd name="T6" fmla="*/ 0 w 237"/>
              <a:gd name="T7" fmla="*/ 155 h 194"/>
              <a:gd name="T8" fmla="*/ 38 w 237"/>
              <a:gd name="T9" fmla="*/ 194 h 194"/>
              <a:gd name="T10" fmla="*/ 199 w 237"/>
              <a:gd name="T11" fmla="*/ 194 h 194"/>
              <a:gd name="T12" fmla="*/ 237 w 237"/>
              <a:gd name="T13" fmla="*/ 155 h 194"/>
              <a:gd name="T14" fmla="*/ 237 w 237"/>
              <a:gd name="T15" fmla="*/ 38 h 194"/>
              <a:gd name="T16" fmla="*/ 199 w 237"/>
              <a:gd name="T17" fmla="*/ 0 h 194"/>
              <a:gd name="T18" fmla="*/ 162 w 237"/>
              <a:gd name="T19" fmla="*/ 97 h 194"/>
              <a:gd name="T20" fmla="*/ 221 w 237"/>
              <a:gd name="T21" fmla="*/ 28 h 194"/>
              <a:gd name="T22" fmla="*/ 223 w 237"/>
              <a:gd name="T23" fmla="*/ 38 h 194"/>
              <a:gd name="T24" fmla="*/ 223 w 237"/>
              <a:gd name="T25" fmla="*/ 155 h 194"/>
              <a:gd name="T26" fmla="*/ 221 w 237"/>
              <a:gd name="T27" fmla="*/ 165 h 194"/>
              <a:gd name="T28" fmla="*/ 162 w 237"/>
              <a:gd name="T29" fmla="*/ 97 h 194"/>
              <a:gd name="T30" fmla="*/ 199 w 237"/>
              <a:gd name="T31" fmla="*/ 14 h 194"/>
              <a:gd name="T32" fmla="*/ 212 w 237"/>
              <a:gd name="T33" fmla="*/ 17 h 194"/>
              <a:gd name="T34" fmla="*/ 119 w 237"/>
              <a:gd name="T35" fmla="*/ 125 h 194"/>
              <a:gd name="T36" fmla="*/ 26 w 237"/>
              <a:gd name="T37" fmla="*/ 17 h 194"/>
              <a:gd name="T38" fmla="*/ 38 w 237"/>
              <a:gd name="T39" fmla="*/ 14 h 194"/>
              <a:gd name="T40" fmla="*/ 199 w 237"/>
              <a:gd name="T41" fmla="*/ 14 h 194"/>
              <a:gd name="T42" fmla="*/ 16 w 237"/>
              <a:gd name="T43" fmla="*/ 165 h 194"/>
              <a:gd name="T44" fmla="*/ 14 w 237"/>
              <a:gd name="T45" fmla="*/ 155 h 194"/>
              <a:gd name="T46" fmla="*/ 14 w 237"/>
              <a:gd name="T47" fmla="*/ 38 h 194"/>
              <a:gd name="T48" fmla="*/ 16 w 237"/>
              <a:gd name="T49" fmla="*/ 28 h 194"/>
              <a:gd name="T50" fmla="*/ 76 w 237"/>
              <a:gd name="T51" fmla="*/ 97 h 194"/>
              <a:gd name="T52" fmla="*/ 16 w 237"/>
              <a:gd name="T53" fmla="*/ 165 h 194"/>
              <a:gd name="T54" fmla="*/ 38 w 237"/>
              <a:gd name="T55" fmla="*/ 180 h 194"/>
              <a:gd name="T56" fmla="*/ 26 w 237"/>
              <a:gd name="T57" fmla="*/ 176 h 194"/>
              <a:gd name="T58" fmla="*/ 85 w 237"/>
              <a:gd name="T59" fmla="*/ 107 h 194"/>
              <a:gd name="T60" fmla="*/ 113 w 237"/>
              <a:gd name="T61" fmla="*/ 140 h 194"/>
              <a:gd name="T62" fmla="*/ 119 w 237"/>
              <a:gd name="T63" fmla="*/ 142 h 194"/>
              <a:gd name="T64" fmla="*/ 124 w 237"/>
              <a:gd name="T65" fmla="*/ 140 h 194"/>
              <a:gd name="T66" fmla="*/ 152 w 237"/>
              <a:gd name="T67" fmla="*/ 107 h 194"/>
              <a:gd name="T68" fmla="*/ 212 w 237"/>
              <a:gd name="T69" fmla="*/ 176 h 194"/>
              <a:gd name="T70" fmla="*/ 199 w 237"/>
              <a:gd name="T71" fmla="*/ 180 h 194"/>
              <a:gd name="T72" fmla="*/ 38 w 237"/>
              <a:gd name="T73" fmla="*/ 18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7" h="194">
                <a:moveTo>
                  <a:pt x="199" y="0"/>
                </a:moveTo>
                <a:cubicBezTo>
                  <a:pt x="38" y="0"/>
                  <a:pt x="38" y="0"/>
                  <a:pt x="38" y="0"/>
                </a:cubicBezTo>
                <a:cubicBezTo>
                  <a:pt x="17" y="0"/>
                  <a:pt x="0" y="17"/>
                  <a:pt x="0" y="38"/>
                </a:cubicBezTo>
                <a:cubicBezTo>
                  <a:pt x="0" y="155"/>
                  <a:pt x="0" y="155"/>
                  <a:pt x="0" y="155"/>
                </a:cubicBezTo>
                <a:cubicBezTo>
                  <a:pt x="0" y="176"/>
                  <a:pt x="17" y="194"/>
                  <a:pt x="38" y="194"/>
                </a:cubicBezTo>
                <a:cubicBezTo>
                  <a:pt x="199" y="194"/>
                  <a:pt x="199" y="194"/>
                  <a:pt x="199" y="194"/>
                </a:cubicBezTo>
                <a:cubicBezTo>
                  <a:pt x="220" y="194"/>
                  <a:pt x="237" y="176"/>
                  <a:pt x="237" y="155"/>
                </a:cubicBezTo>
                <a:cubicBezTo>
                  <a:pt x="237" y="38"/>
                  <a:pt x="237" y="38"/>
                  <a:pt x="237" y="38"/>
                </a:cubicBezTo>
                <a:cubicBezTo>
                  <a:pt x="237" y="17"/>
                  <a:pt x="220" y="0"/>
                  <a:pt x="199" y="0"/>
                </a:cubicBezTo>
                <a:close/>
                <a:moveTo>
                  <a:pt x="162" y="97"/>
                </a:moveTo>
                <a:cubicBezTo>
                  <a:pt x="221" y="28"/>
                  <a:pt x="221" y="28"/>
                  <a:pt x="221" y="28"/>
                </a:cubicBezTo>
                <a:cubicBezTo>
                  <a:pt x="222" y="31"/>
                  <a:pt x="223" y="35"/>
                  <a:pt x="223" y="38"/>
                </a:cubicBezTo>
                <a:cubicBezTo>
                  <a:pt x="223" y="155"/>
                  <a:pt x="223" y="155"/>
                  <a:pt x="223" y="155"/>
                </a:cubicBezTo>
                <a:cubicBezTo>
                  <a:pt x="223" y="159"/>
                  <a:pt x="222" y="162"/>
                  <a:pt x="221" y="165"/>
                </a:cubicBezTo>
                <a:lnTo>
                  <a:pt x="162" y="97"/>
                </a:lnTo>
                <a:close/>
                <a:moveTo>
                  <a:pt x="199" y="14"/>
                </a:moveTo>
                <a:cubicBezTo>
                  <a:pt x="204" y="14"/>
                  <a:pt x="208" y="15"/>
                  <a:pt x="212" y="17"/>
                </a:cubicBezTo>
                <a:cubicBezTo>
                  <a:pt x="119" y="125"/>
                  <a:pt x="119" y="125"/>
                  <a:pt x="119" y="125"/>
                </a:cubicBezTo>
                <a:cubicBezTo>
                  <a:pt x="26" y="17"/>
                  <a:pt x="26" y="17"/>
                  <a:pt x="26" y="17"/>
                </a:cubicBezTo>
                <a:cubicBezTo>
                  <a:pt x="29" y="15"/>
                  <a:pt x="34" y="14"/>
                  <a:pt x="38" y="14"/>
                </a:cubicBezTo>
                <a:lnTo>
                  <a:pt x="199" y="14"/>
                </a:lnTo>
                <a:close/>
                <a:moveTo>
                  <a:pt x="16" y="165"/>
                </a:moveTo>
                <a:cubicBezTo>
                  <a:pt x="15" y="162"/>
                  <a:pt x="14" y="159"/>
                  <a:pt x="14" y="155"/>
                </a:cubicBezTo>
                <a:cubicBezTo>
                  <a:pt x="14" y="38"/>
                  <a:pt x="14" y="38"/>
                  <a:pt x="14" y="38"/>
                </a:cubicBezTo>
                <a:cubicBezTo>
                  <a:pt x="14" y="35"/>
                  <a:pt x="15" y="31"/>
                  <a:pt x="16" y="28"/>
                </a:cubicBezTo>
                <a:cubicBezTo>
                  <a:pt x="76" y="97"/>
                  <a:pt x="76" y="97"/>
                  <a:pt x="76" y="97"/>
                </a:cubicBezTo>
                <a:lnTo>
                  <a:pt x="16" y="165"/>
                </a:lnTo>
                <a:close/>
                <a:moveTo>
                  <a:pt x="38" y="180"/>
                </a:moveTo>
                <a:cubicBezTo>
                  <a:pt x="34" y="180"/>
                  <a:pt x="29" y="178"/>
                  <a:pt x="26" y="176"/>
                </a:cubicBezTo>
                <a:cubicBezTo>
                  <a:pt x="85" y="107"/>
                  <a:pt x="85" y="107"/>
                  <a:pt x="85" y="107"/>
                </a:cubicBezTo>
                <a:cubicBezTo>
                  <a:pt x="113" y="140"/>
                  <a:pt x="113" y="140"/>
                  <a:pt x="113" y="140"/>
                </a:cubicBezTo>
                <a:cubicBezTo>
                  <a:pt x="115" y="142"/>
                  <a:pt x="117" y="142"/>
                  <a:pt x="119" y="142"/>
                </a:cubicBezTo>
                <a:cubicBezTo>
                  <a:pt x="121" y="142"/>
                  <a:pt x="123" y="142"/>
                  <a:pt x="124" y="140"/>
                </a:cubicBezTo>
                <a:cubicBezTo>
                  <a:pt x="152" y="107"/>
                  <a:pt x="152" y="107"/>
                  <a:pt x="152" y="107"/>
                </a:cubicBezTo>
                <a:cubicBezTo>
                  <a:pt x="212" y="176"/>
                  <a:pt x="212" y="176"/>
                  <a:pt x="212" y="176"/>
                </a:cubicBezTo>
                <a:cubicBezTo>
                  <a:pt x="208" y="178"/>
                  <a:pt x="204" y="180"/>
                  <a:pt x="199" y="180"/>
                </a:cubicBezTo>
                <a:lnTo>
                  <a:pt x="38" y="18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82" name="Group 81">
            <a:extLst>
              <a:ext uri="{FF2B5EF4-FFF2-40B4-BE49-F238E27FC236}">
                <a16:creationId xmlns:a16="http://schemas.microsoft.com/office/drawing/2014/main" id="{698FFDA6-EE8E-4908-BE92-92D9C05C6102}"/>
              </a:ext>
            </a:extLst>
          </p:cNvPr>
          <p:cNvGrpSpPr/>
          <p:nvPr/>
        </p:nvGrpSpPr>
        <p:grpSpPr>
          <a:xfrm>
            <a:off x="5338708" y="4569279"/>
            <a:ext cx="388937" cy="496888"/>
            <a:chOff x="5362575" y="4343401"/>
            <a:chExt cx="388937" cy="496888"/>
          </a:xfrm>
        </p:grpSpPr>
        <p:sp>
          <p:nvSpPr>
            <p:cNvPr id="83" name="Freeform 23">
              <a:extLst>
                <a:ext uri="{FF2B5EF4-FFF2-40B4-BE49-F238E27FC236}">
                  <a16:creationId xmlns:a16="http://schemas.microsoft.com/office/drawing/2014/main" id="{D4D4F0DE-8783-45F4-BE3A-6C29DD9448C3}"/>
                </a:ext>
              </a:extLst>
            </p:cNvPr>
            <p:cNvSpPr>
              <a:spLocks noEditPoints="1"/>
            </p:cNvSpPr>
            <p:nvPr/>
          </p:nvSpPr>
          <p:spPr bwMode="auto">
            <a:xfrm>
              <a:off x="5362575" y="4343401"/>
              <a:ext cx="388937" cy="496888"/>
            </a:xfrm>
            <a:custGeom>
              <a:avLst/>
              <a:gdLst>
                <a:gd name="T0" fmla="*/ 127 w 151"/>
                <a:gd name="T1" fmla="*/ 0 h 193"/>
                <a:gd name="T2" fmla="*/ 24 w 151"/>
                <a:gd name="T3" fmla="*/ 0 h 193"/>
                <a:gd name="T4" fmla="*/ 0 w 151"/>
                <a:gd name="T5" fmla="*/ 24 h 193"/>
                <a:gd name="T6" fmla="*/ 0 w 151"/>
                <a:gd name="T7" fmla="*/ 169 h 193"/>
                <a:gd name="T8" fmla="*/ 24 w 151"/>
                <a:gd name="T9" fmla="*/ 193 h 193"/>
                <a:gd name="T10" fmla="*/ 127 w 151"/>
                <a:gd name="T11" fmla="*/ 193 h 193"/>
                <a:gd name="T12" fmla="*/ 151 w 151"/>
                <a:gd name="T13" fmla="*/ 169 h 193"/>
                <a:gd name="T14" fmla="*/ 151 w 151"/>
                <a:gd name="T15" fmla="*/ 24 h 193"/>
                <a:gd name="T16" fmla="*/ 127 w 151"/>
                <a:gd name="T17" fmla="*/ 0 h 193"/>
                <a:gd name="T18" fmla="*/ 133 w 151"/>
                <a:gd name="T19" fmla="*/ 169 h 193"/>
                <a:gd name="T20" fmla="*/ 127 w 151"/>
                <a:gd name="T21" fmla="*/ 175 h 193"/>
                <a:gd name="T22" fmla="*/ 24 w 151"/>
                <a:gd name="T23" fmla="*/ 175 h 193"/>
                <a:gd name="T24" fmla="*/ 18 w 151"/>
                <a:gd name="T25" fmla="*/ 169 h 193"/>
                <a:gd name="T26" fmla="*/ 18 w 151"/>
                <a:gd name="T27" fmla="*/ 24 h 193"/>
                <a:gd name="T28" fmla="*/ 24 w 151"/>
                <a:gd name="T29" fmla="*/ 18 h 193"/>
                <a:gd name="T30" fmla="*/ 127 w 151"/>
                <a:gd name="T31" fmla="*/ 18 h 193"/>
                <a:gd name="T32" fmla="*/ 133 w 151"/>
                <a:gd name="T33" fmla="*/ 24 h 193"/>
                <a:gd name="T34" fmla="*/ 133 w 151"/>
                <a:gd name="T35" fmla="*/ 16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1" h="193">
                  <a:moveTo>
                    <a:pt x="127" y="0"/>
                  </a:moveTo>
                  <a:cubicBezTo>
                    <a:pt x="24" y="0"/>
                    <a:pt x="24" y="0"/>
                    <a:pt x="24" y="0"/>
                  </a:cubicBezTo>
                  <a:cubicBezTo>
                    <a:pt x="11" y="0"/>
                    <a:pt x="0" y="11"/>
                    <a:pt x="0" y="24"/>
                  </a:cubicBezTo>
                  <a:cubicBezTo>
                    <a:pt x="0" y="169"/>
                    <a:pt x="0" y="169"/>
                    <a:pt x="0" y="169"/>
                  </a:cubicBezTo>
                  <a:cubicBezTo>
                    <a:pt x="0" y="182"/>
                    <a:pt x="11" y="193"/>
                    <a:pt x="24" y="193"/>
                  </a:cubicBezTo>
                  <a:cubicBezTo>
                    <a:pt x="127" y="193"/>
                    <a:pt x="127" y="193"/>
                    <a:pt x="127" y="193"/>
                  </a:cubicBezTo>
                  <a:cubicBezTo>
                    <a:pt x="140" y="193"/>
                    <a:pt x="151" y="182"/>
                    <a:pt x="151" y="169"/>
                  </a:cubicBezTo>
                  <a:cubicBezTo>
                    <a:pt x="151" y="24"/>
                    <a:pt x="151" y="24"/>
                    <a:pt x="151" y="24"/>
                  </a:cubicBezTo>
                  <a:cubicBezTo>
                    <a:pt x="151" y="11"/>
                    <a:pt x="140" y="0"/>
                    <a:pt x="127" y="0"/>
                  </a:cubicBezTo>
                  <a:close/>
                  <a:moveTo>
                    <a:pt x="133" y="169"/>
                  </a:moveTo>
                  <a:cubicBezTo>
                    <a:pt x="133" y="172"/>
                    <a:pt x="131" y="175"/>
                    <a:pt x="127" y="175"/>
                  </a:cubicBezTo>
                  <a:cubicBezTo>
                    <a:pt x="24" y="175"/>
                    <a:pt x="24" y="175"/>
                    <a:pt x="24" y="175"/>
                  </a:cubicBezTo>
                  <a:cubicBezTo>
                    <a:pt x="20" y="175"/>
                    <a:pt x="18" y="172"/>
                    <a:pt x="18" y="169"/>
                  </a:cubicBezTo>
                  <a:cubicBezTo>
                    <a:pt x="18" y="24"/>
                    <a:pt x="18" y="24"/>
                    <a:pt x="18" y="24"/>
                  </a:cubicBezTo>
                  <a:cubicBezTo>
                    <a:pt x="18" y="21"/>
                    <a:pt x="20" y="18"/>
                    <a:pt x="24" y="18"/>
                  </a:cubicBezTo>
                  <a:cubicBezTo>
                    <a:pt x="127" y="18"/>
                    <a:pt x="127" y="18"/>
                    <a:pt x="127" y="18"/>
                  </a:cubicBezTo>
                  <a:cubicBezTo>
                    <a:pt x="131" y="18"/>
                    <a:pt x="133" y="21"/>
                    <a:pt x="133" y="24"/>
                  </a:cubicBezTo>
                  <a:lnTo>
                    <a:pt x="133" y="16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4" name="Rectangle 24">
              <a:extLst>
                <a:ext uri="{FF2B5EF4-FFF2-40B4-BE49-F238E27FC236}">
                  <a16:creationId xmlns:a16="http://schemas.microsoft.com/office/drawing/2014/main" id="{6EDB4C68-5D39-4A6A-B469-E2D533DCD0F2}"/>
                </a:ext>
              </a:extLst>
            </p:cNvPr>
            <p:cNvSpPr>
              <a:spLocks noChangeArrowheads="1"/>
            </p:cNvSpPr>
            <p:nvPr/>
          </p:nvSpPr>
          <p:spPr bwMode="auto">
            <a:xfrm>
              <a:off x="5449888" y="4441826"/>
              <a:ext cx="157162" cy="46038"/>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5" name="Rectangle 25">
              <a:extLst>
                <a:ext uri="{FF2B5EF4-FFF2-40B4-BE49-F238E27FC236}">
                  <a16:creationId xmlns:a16="http://schemas.microsoft.com/office/drawing/2014/main" id="{0DBE6648-CFA6-4758-99D7-14AC632AA346}"/>
                </a:ext>
              </a:extLst>
            </p:cNvPr>
            <p:cNvSpPr>
              <a:spLocks noChangeArrowheads="1"/>
            </p:cNvSpPr>
            <p:nvPr/>
          </p:nvSpPr>
          <p:spPr bwMode="auto">
            <a:xfrm>
              <a:off x="5449888" y="4525964"/>
              <a:ext cx="214312" cy="47625"/>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6" name="Rectangle 26">
              <a:extLst>
                <a:ext uri="{FF2B5EF4-FFF2-40B4-BE49-F238E27FC236}">
                  <a16:creationId xmlns:a16="http://schemas.microsoft.com/office/drawing/2014/main" id="{4395429F-7757-46CC-A2F6-F93685E9B009}"/>
                </a:ext>
              </a:extLst>
            </p:cNvPr>
            <p:cNvSpPr>
              <a:spLocks noChangeArrowheads="1"/>
            </p:cNvSpPr>
            <p:nvPr/>
          </p:nvSpPr>
          <p:spPr bwMode="auto">
            <a:xfrm>
              <a:off x="5449888" y="4611689"/>
              <a:ext cx="214312" cy="46038"/>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87" name="Group 86">
            <a:extLst>
              <a:ext uri="{FF2B5EF4-FFF2-40B4-BE49-F238E27FC236}">
                <a16:creationId xmlns:a16="http://schemas.microsoft.com/office/drawing/2014/main" id="{77520F0A-FE79-44FC-86FB-78696CADB9DA}"/>
              </a:ext>
            </a:extLst>
          </p:cNvPr>
          <p:cNvGrpSpPr/>
          <p:nvPr/>
        </p:nvGrpSpPr>
        <p:grpSpPr>
          <a:xfrm>
            <a:off x="4814833" y="3208792"/>
            <a:ext cx="652462" cy="550863"/>
            <a:chOff x="4838700" y="2982914"/>
            <a:chExt cx="652462" cy="550863"/>
          </a:xfrm>
        </p:grpSpPr>
        <p:sp>
          <p:nvSpPr>
            <p:cNvPr id="88" name="Rectangle 27">
              <a:extLst>
                <a:ext uri="{FF2B5EF4-FFF2-40B4-BE49-F238E27FC236}">
                  <a16:creationId xmlns:a16="http://schemas.microsoft.com/office/drawing/2014/main" id="{DDB574EA-8099-4AF6-9FBD-F8B18EA1D2F2}"/>
                </a:ext>
              </a:extLst>
            </p:cNvPr>
            <p:cNvSpPr>
              <a:spLocks noChangeArrowheads="1"/>
            </p:cNvSpPr>
            <p:nvPr/>
          </p:nvSpPr>
          <p:spPr bwMode="auto">
            <a:xfrm>
              <a:off x="4838700" y="3170239"/>
              <a:ext cx="123825" cy="363538"/>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9" name="Rectangle 28">
              <a:extLst>
                <a:ext uri="{FF2B5EF4-FFF2-40B4-BE49-F238E27FC236}">
                  <a16:creationId xmlns:a16="http://schemas.microsoft.com/office/drawing/2014/main" id="{7D2D8458-7ABF-42BE-AD74-AD8C8C2760F0}"/>
                </a:ext>
              </a:extLst>
            </p:cNvPr>
            <p:cNvSpPr>
              <a:spLocks noChangeArrowheads="1"/>
            </p:cNvSpPr>
            <p:nvPr/>
          </p:nvSpPr>
          <p:spPr bwMode="auto">
            <a:xfrm>
              <a:off x="5013325" y="3273426"/>
              <a:ext cx="125412" cy="260350"/>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0" name="Rectangle 29">
              <a:extLst>
                <a:ext uri="{FF2B5EF4-FFF2-40B4-BE49-F238E27FC236}">
                  <a16:creationId xmlns:a16="http://schemas.microsoft.com/office/drawing/2014/main" id="{678BF35C-7B64-426C-AB78-F0DFAEFE9F94}"/>
                </a:ext>
              </a:extLst>
            </p:cNvPr>
            <p:cNvSpPr>
              <a:spLocks noChangeArrowheads="1"/>
            </p:cNvSpPr>
            <p:nvPr/>
          </p:nvSpPr>
          <p:spPr bwMode="auto">
            <a:xfrm>
              <a:off x="5191125" y="3114676"/>
              <a:ext cx="122237" cy="419100"/>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91" name="Rectangle 30">
              <a:extLst>
                <a:ext uri="{FF2B5EF4-FFF2-40B4-BE49-F238E27FC236}">
                  <a16:creationId xmlns:a16="http://schemas.microsoft.com/office/drawing/2014/main" id="{B0CCE2EC-53B7-4C46-9D66-EA481751AAC2}"/>
                </a:ext>
              </a:extLst>
            </p:cNvPr>
            <p:cNvSpPr>
              <a:spLocks noChangeArrowheads="1"/>
            </p:cNvSpPr>
            <p:nvPr/>
          </p:nvSpPr>
          <p:spPr bwMode="auto">
            <a:xfrm>
              <a:off x="5365750" y="2982914"/>
              <a:ext cx="125412" cy="550863"/>
            </a:xfrm>
            <a:prstGeom prst="rect">
              <a:avLst/>
            </a:pr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92" name="Group 91">
            <a:extLst>
              <a:ext uri="{FF2B5EF4-FFF2-40B4-BE49-F238E27FC236}">
                <a16:creationId xmlns:a16="http://schemas.microsoft.com/office/drawing/2014/main" id="{7524C8AB-DC02-40BF-BADC-654FCA3BF1AA}"/>
              </a:ext>
            </a:extLst>
          </p:cNvPr>
          <p:cNvGrpSpPr/>
          <p:nvPr/>
        </p:nvGrpSpPr>
        <p:grpSpPr>
          <a:xfrm>
            <a:off x="2326207" y="1116608"/>
            <a:ext cx="2139863" cy="838587"/>
            <a:chOff x="2737408" y="865595"/>
            <a:chExt cx="2139863" cy="838587"/>
          </a:xfrm>
        </p:grpSpPr>
        <p:sp>
          <p:nvSpPr>
            <p:cNvPr id="93" name="Rectangle 42">
              <a:extLst>
                <a:ext uri="{FF2B5EF4-FFF2-40B4-BE49-F238E27FC236}">
                  <a16:creationId xmlns:a16="http://schemas.microsoft.com/office/drawing/2014/main" id="{C9195AD5-994B-4780-B928-1F9B9AD1984B}"/>
                </a:ext>
              </a:extLst>
            </p:cNvPr>
            <p:cNvSpPr>
              <a:spLocks noChangeArrowheads="1"/>
            </p:cNvSpPr>
            <p:nvPr/>
          </p:nvSpPr>
          <p:spPr bwMode="auto">
            <a:xfrm>
              <a:off x="2737408" y="1685132"/>
              <a:ext cx="1643062" cy="19050"/>
            </a:xfrm>
            <a:prstGeom prst="rect">
              <a:avLst/>
            </a:prstGeom>
            <a:solidFill>
              <a:srgbClr val="019AD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94" name="Group 93">
              <a:extLst>
                <a:ext uri="{FF2B5EF4-FFF2-40B4-BE49-F238E27FC236}">
                  <a16:creationId xmlns:a16="http://schemas.microsoft.com/office/drawing/2014/main" id="{DEABE2B6-0C9A-42EF-9375-5B9B504C7C0D}"/>
                </a:ext>
              </a:extLst>
            </p:cNvPr>
            <p:cNvGrpSpPr/>
            <p:nvPr/>
          </p:nvGrpSpPr>
          <p:grpSpPr>
            <a:xfrm>
              <a:off x="2737408" y="865595"/>
              <a:ext cx="2139863" cy="738664"/>
              <a:chOff x="2737408" y="865595"/>
              <a:chExt cx="2139863" cy="738664"/>
            </a:xfrm>
          </p:grpSpPr>
          <p:sp>
            <p:nvSpPr>
              <p:cNvPr id="95" name="Rectangle 67">
                <a:extLst>
                  <a:ext uri="{FF2B5EF4-FFF2-40B4-BE49-F238E27FC236}">
                    <a16:creationId xmlns:a16="http://schemas.microsoft.com/office/drawing/2014/main" id="{A4109856-9211-4D5D-8D4A-480C12071C39}"/>
                  </a:ext>
                </a:extLst>
              </p:cNvPr>
              <p:cNvSpPr>
                <a:spLocks noChangeArrowheads="1"/>
              </p:cNvSpPr>
              <p:nvPr/>
            </p:nvSpPr>
            <p:spPr bwMode="auto">
              <a:xfrm>
                <a:off x="2737408" y="865595"/>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019ADD">
                        <a:lumMod val="60000"/>
                        <a:lumOff val="40000"/>
                      </a:srgbClr>
                    </a:solidFill>
                    <a:effectLst/>
                    <a:uLnTx/>
                    <a:uFillTx/>
                    <a:latin typeface="Arial" panose="020B0604020202020204" pitchFamily="34" charset="0"/>
                    <a:cs typeface="Arial" panose="020B0604020202020204" pitchFamily="34" charset="0"/>
                  </a:rPr>
                  <a:t>01</a:t>
                </a:r>
                <a:endParaRPr kumimoji="0" lang="en-US" altLang="en-US" sz="3200" b="0" i="0" u="none" strike="noStrike" kern="0" cap="none" spc="-150" normalizeH="0" baseline="0" noProof="0" dirty="0">
                  <a:ln>
                    <a:noFill/>
                  </a:ln>
                  <a:solidFill>
                    <a:srgbClr val="019ADD">
                      <a:lumMod val="60000"/>
                      <a:lumOff val="40000"/>
                    </a:srgbClr>
                  </a:solidFill>
                  <a:effectLst/>
                  <a:uLnTx/>
                  <a:uFillTx/>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5CAB1380-70C0-4810-8D83-CBDE9692F46B}"/>
                  </a:ext>
                </a:extLst>
              </p:cNvPr>
              <p:cNvSpPr/>
              <p:nvPr/>
            </p:nvSpPr>
            <p:spPr>
              <a:xfrm>
                <a:off x="3434369" y="911762"/>
                <a:ext cx="1442902"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Understand the structure of the data </a:t>
                </a:r>
                <a:endParaRPr kumimoji="0" lang="en-US" sz="1200" b="0" i="0" u="none" strike="noStrike" kern="0" cap="none" spc="0" normalizeH="0" baseline="0" noProof="0" dirty="0">
                  <a:ln>
                    <a:noFill/>
                  </a:ln>
                  <a:solidFill>
                    <a:prstClr val="black">
                      <a:lumMod val="75000"/>
                    </a:prstClr>
                  </a:solidFill>
                  <a:effectLst/>
                  <a:uLnTx/>
                  <a:uFillTx/>
                </a:endParaRPr>
              </a:p>
            </p:txBody>
          </p:sp>
        </p:grpSp>
      </p:grpSp>
      <p:grpSp>
        <p:nvGrpSpPr>
          <p:cNvPr id="97" name="Group 96">
            <a:extLst>
              <a:ext uri="{FF2B5EF4-FFF2-40B4-BE49-F238E27FC236}">
                <a16:creationId xmlns:a16="http://schemas.microsoft.com/office/drawing/2014/main" id="{74B4563D-1C1F-4EDA-BC31-C2710110CB37}"/>
              </a:ext>
            </a:extLst>
          </p:cNvPr>
          <p:cNvGrpSpPr/>
          <p:nvPr/>
        </p:nvGrpSpPr>
        <p:grpSpPr>
          <a:xfrm>
            <a:off x="2072642" y="2962342"/>
            <a:ext cx="2170690" cy="859225"/>
            <a:chOff x="2072642" y="2737257"/>
            <a:chExt cx="2170690" cy="859225"/>
          </a:xfrm>
        </p:grpSpPr>
        <p:sp>
          <p:nvSpPr>
            <p:cNvPr id="98" name="Rectangle 54">
              <a:extLst>
                <a:ext uri="{FF2B5EF4-FFF2-40B4-BE49-F238E27FC236}">
                  <a16:creationId xmlns:a16="http://schemas.microsoft.com/office/drawing/2014/main" id="{B1DF76B5-8918-43C3-9B17-63EAE75E719F}"/>
                </a:ext>
              </a:extLst>
            </p:cNvPr>
            <p:cNvSpPr>
              <a:spLocks noChangeArrowheads="1"/>
            </p:cNvSpPr>
            <p:nvPr/>
          </p:nvSpPr>
          <p:spPr bwMode="auto">
            <a:xfrm>
              <a:off x="2072642" y="3575844"/>
              <a:ext cx="1643062" cy="20638"/>
            </a:xfrm>
            <a:prstGeom prst="rect">
              <a:avLst/>
            </a:prstGeom>
            <a:solidFill>
              <a:srgbClr val="019AD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99" name="Group 98">
              <a:extLst>
                <a:ext uri="{FF2B5EF4-FFF2-40B4-BE49-F238E27FC236}">
                  <a16:creationId xmlns:a16="http://schemas.microsoft.com/office/drawing/2014/main" id="{AD5564BC-41A6-407A-B92E-D616D56F58AC}"/>
                </a:ext>
              </a:extLst>
            </p:cNvPr>
            <p:cNvGrpSpPr/>
            <p:nvPr/>
          </p:nvGrpSpPr>
          <p:grpSpPr>
            <a:xfrm>
              <a:off x="2072642" y="2737257"/>
              <a:ext cx="2170690" cy="738664"/>
              <a:chOff x="2072642" y="2737257"/>
              <a:chExt cx="2170690" cy="738664"/>
            </a:xfrm>
          </p:grpSpPr>
          <p:sp>
            <p:nvSpPr>
              <p:cNvPr id="100" name="Rectangle 68">
                <a:extLst>
                  <a:ext uri="{FF2B5EF4-FFF2-40B4-BE49-F238E27FC236}">
                    <a16:creationId xmlns:a16="http://schemas.microsoft.com/office/drawing/2014/main" id="{85E01B37-A7E6-4C35-B8FF-8398739A455E}"/>
                  </a:ext>
                </a:extLst>
              </p:cNvPr>
              <p:cNvSpPr>
                <a:spLocks noChangeArrowheads="1"/>
              </p:cNvSpPr>
              <p:nvPr/>
            </p:nvSpPr>
            <p:spPr bwMode="auto">
              <a:xfrm>
                <a:off x="2072642" y="2737257"/>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019ADD"/>
                    </a:solidFill>
                    <a:effectLst/>
                    <a:uLnTx/>
                    <a:uFillTx/>
                    <a:latin typeface="Arial" panose="020B0604020202020204" pitchFamily="34" charset="0"/>
                    <a:cs typeface="Arial" panose="020B0604020202020204" pitchFamily="34" charset="0"/>
                  </a:rPr>
                  <a:t>02</a:t>
                </a:r>
                <a:endParaRPr kumimoji="0" lang="en-US" altLang="en-US" sz="3200" b="0" i="0" u="none" strike="noStrike" kern="0" cap="none" spc="-150" normalizeH="0" baseline="0" noProof="0" dirty="0">
                  <a:ln>
                    <a:noFill/>
                  </a:ln>
                  <a:solidFill>
                    <a:srgbClr val="019ADD"/>
                  </a:solidFill>
                  <a:effectLst/>
                  <a:uLnTx/>
                  <a:uFillTx/>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A508ED3A-BAE6-4441-8A36-E0BC30CF1C07}"/>
                  </a:ext>
                </a:extLst>
              </p:cNvPr>
              <p:cNvSpPr/>
              <p:nvPr/>
            </p:nvSpPr>
            <p:spPr>
              <a:xfrm>
                <a:off x="2720255" y="2783424"/>
                <a:ext cx="1523077"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Univariate Analysis/Frequency Analysis</a:t>
                </a:r>
                <a:endParaRPr kumimoji="0" lang="en-US" sz="1200" b="0" i="0" u="none" strike="noStrike" kern="0" cap="none" spc="0" normalizeH="0" baseline="0" noProof="0" dirty="0">
                  <a:ln>
                    <a:noFill/>
                  </a:ln>
                  <a:solidFill>
                    <a:prstClr val="black">
                      <a:lumMod val="75000"/>
                    </a:prstClr>
                  </a:solidFill>
                  <a:effectLst/>
                  <a:uLnTx/>
                  <a:uFillTx/>
                </a:endParaRPr>
              </a:p>
            </p:txBody>
          </p:sp>
        </p:grpSp>
      </p:grpSp>
      <p:grpSp>
        <p:nvGrpSpPr>
          <p:cNvPr id="102" name="Group 101">
            <a:extLst>
              <a:ext uri="{FF2B5EF4-FFF2-40B4-BE49-F238E27FC236}">
                <a16:creationId xmlns:a16="http://schemas.microsoft.com/office/drawing/2014/main" id="{9CB83298-2784-4769-AD6E-BB2747B62A79}"/>
              </a:ext>
            </a:extLst>
          </p:cNvPr>
          <p:cNvGrpSpPr/>
          <p:nvPr/>
        </p:nvGrpSpPr>
        <p:grpSpPr>
          <a:xfrm>
            <a:off x="1972706" y="4952753"/>
            <a:ext cx="3099302" cy="880244"/>
            <a:chOff x="1820770" y="4727668"/>
            <a:chExt cx="3099302" cy="880244"/>
          </a:xfrm>
        </p:grpSpPr>
        <p:sp>
          <p:nvSpPr>
            <p:cNvPr id="103" name="Rectangle 66">
              <a:extLst>
                <a:ext uri="{FF2B5EF4-FFF2-40B4-BE49-F238E27FC236}">
                  <a16:creationId xmlns:a16="http://schemas.microsoft.com/office/drawing/2014/main" id="{12A6A9FF-7C59-49E3-9412-94A0343354EE}"/>
                </a:ext>
              </a:extLst>
            </p:cNvPr>
            <p:cNvSpPr>
              <a:spLocks noChangeArrowheads="1"/>
            </p:cNvSpPr>
            <p:nvPr/>
          </p:nvSpPr>
          <p:spPr bwMode="auto">
            <a:xfrm>
              <a:off x="1884614" y="5587680"/>
              <a:ext cx="2984948" cy="20232"/>
            </a:xfrm>
            <a:prstGeom prst="rect">
              <a:avLst/>
            </a:prstGeom>
            <a:solidFill>
              <a:srgbClr val="019AD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104" name="Group 103">
              <a:extLst>
                <a:ext uri="{FF2B5EF4-FFF2-40B4-BE49-F238E27FC236}">
                  <a16:creationId xmlns:a16="http://schemas.microsoft.com/office/drawing/2014/main" id="{9C19AE05-C52F-457B-95C7-EE573473006B}"/>
                </a:ext>
              </a:extLst>
            </p:cNvPr>
            <p:cNvGrpSpPr/>
            <p:nvPr/>
          </p:nvGrpSpPr>
          <p:grpSpPr>
            <a:xfrm>
              <a:off x="1820770" y="4727668"/>
              <a:ext cx="3099302" cy="738664"/>
              <a:chOff x="1820770" y="4727668"/>
              <a:chExt cx="3099302" cy="738664"/>
            </a:xfrm>
          </p:grpSpPr>
          <p:sp>
            <p:nvSpPr>
              <p:cNvPr id="105" name="Rectangle 69">
                <a:extLst>
                  <a:ext uri="{FF2B5EF4-FFF2-40B4-BE49-F238E27FC236}">
                    <a16:creationId xmlns:a16="http://schemas.microsoft.com/office/drawing/2014/main" id="{57D0EE9D-A938-4500-A1A5-763E42FF8A8D}"/>
                  </a:ext>
                </a:extLst>
              </p:cNvPr>
              <p:cNvSpPr>
                <a:spLocks noChangeArrowheads="1"/>
              </p:cNvSpPr>
              <p:nvPr/>
            </p:nvSpPr>
            <p:spPr bwMode="auto">
              <a:xfrm>
                <a:off x="1820770" y="4727668"/>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019ADD">
                        <a:lumMod val="75000"/>
                      </a:srgbClr>
                    </a:solidFill>
                    <a:effectLst/>
                    <a:uLnTx/>
                    <a:uFillTx/>
                    <a:latin typeface="Arial" panose="020B0604020202020204" pitchFamily="34" charset="0"/>
                    <a:cs typeface="Arial" panose="020B0604020202020204" pitchFamily="34" charset="0"/>
                  </a:rPr>
                  <a:t>03</a:t>
                </a:r>
                <a:endParaRPr kumimoji="0" lang="en-US" altLang="en-US" sz="3200" b="0" i="0" u="none" strike="noStrike" kern="0" cap="none" spc="-150" normalizeH="0" baseline="0" noProof="0" dirty="0">
                  <a:ln>
                    <a:noFill/>
                  </a:ln>
                  <a:solidFill>
                    <a:srgbClr val="019ADD">
                      <a:lumMod val="75000"/>
                    </a:srgbClr>
                  </a:solidFill>
                  <a:effectLst/>
                  <a:uLnTx/>
                  <a:uFillTx/>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76D923F0-588E-42FA-8B49-A83235B9418D}"/>
                  </a:ext>
                </a:extLst>
              </p:cNvPr>
              <p:cNvSpPr/>
              <p:nvPr/>
            </p:nvSpPr>
            <p:spPr>
              <a:xfrm>
                <a:off x="2427639" y="4771384"/>
                <a:ext cx="2492433"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Bivariate Analysis – to find out relationship between independent  variable &amp; dependent variable </a:t>
                </a:r>
                <a:endParaRPr kumimoji="0" lang="en-US" sz="1200" b="0" i="0" u="none" strike="noStrike" kern="0" cap="none" spc="0" normalizeH="0" baseline="0" noProof="0" dirty="0">
                  <a:ln>
                    <a:noFill/>
                  </a:ln>
                  <a:solidFill>
                    <a:prstClr val="black">
                      <a:lumMod val="75000"/>
                    </a:prstClr>
                  </a:solidFill>
                  <a:effectLst/>
                  <a:uLnTx/>
                  <a:uFillTx/>
                </a:endParaRPr>
              </a:p>
            </p:txBody>
          </p:sp>
        </p:grpSp>
      </p:grpSp>
      <p:grpSp>
        <p:nvGrpSpPr>
          <p:cNvPr id="107" name="Group 106">
            <a:extLst>
              <a:ext uri="{FF2B5EF4-FFF2-40B4-BE49-F238E27FC236}">
                <a16:creationId xmlns:a16="http://schemas.microsoft.com/office/drawing/2014/main" id="{E5E5BB6D-F99F-451D-8326-7759989DE572}"/>
              </a:ext>
            </a:extLst>
          </p:cNvPr>
          <p:cNvGrpSpPr/>
          <p:nvPr/>
        </p:nvGrpSpPr>
        <p:grpSpPr>
          <a:xfrm>
            <a:off x="7313907" y="1137879"/>
            <a:ext cx="2558696" cy="919735"/>
            <a:chOff x="7035131" y="886866"/>
            <a:chExt cx="2558696" cy="919735"/>
          </a:xfrm>
        </p:grpSpPr>
        <p:sp>
          <p:nvSpPr>
            <p:cNvPr id="108" name="Rectangle 81">
              <a:extLst>
                <a:ext uri="{FF2B5EF4-FFF2-40B4-BE49-F238E27FC236}">
                  <a16:creationId xmlns:a16="http://schemas.microsoft.com/office/drawing/2014/main" id="{FDFB3C2A-8567-43CC-8E0E-FCFAD4A6B555}"/>
                </a:ext>
              </a:extLst>
            </p:cNvPr>
            <p:cNvSpPr>
              <a:spLocks noChangeArrowheads="1"/>
            </p:cNvSpPr>
            <p:nvPr/>
          </p:nvSpPr>
          <p:spPr bwMode="auto">
            <a:xfrm>
              <a:off x="7171752" y="1783608"/>
              <a:ext cx="2422075" cy="19050"/>
            </a:xfrm>
            <a:prstGeom prst="rect">
              <a:avLst/>
            </a:prstGeom>
            <a:solidFill>
              <a:srgbClr val="3F3F3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109" name="Group 108">
              <a:extLst>
                <a:ext uri="{FF2B5EF4-FFF2-40B4-BE49-F238E27FC236}">
                  <a16:creationId xmlns:a16="http://schemas.microsoft.com/office/drawing/2014/main" id="{D318FDD0-F231-47B6-8324-17924DAA66D4}"/>
                </a:ext>
              </a:extLst>
            </p:cNvPr>
            <p:cNvGrpSpPr/>
            <p:nvPr/>
          </p:nvGrpSpPr>
          <p:grpSpPr>
            <a:xfrm>
              <a:off x="7035131" y="886866"/>
              <a:ext cx="2551886" cy="919735"/>
              <a:chOff x="7035131" y="886866"/>
              <a:chExt cx="2551886" cy="919735"/>
            </a:xfrm>
          </p:grpSpPr>
          <p:sp>
            <p:nvSpPr>
              <p:cNvPr id="110" name="Rectangle 106">
                <a:extLst>
                  <a:ext uri="{FF2B5EF4-FFF2-40B4-BE49-F238E27FC236}">
                    <a16:creationId xmlns:a16="http://schemas.microsoft.com/office/drawing/2014/main" id="{2DAF3C10-B6E2-4179-977D-29A7764B9191}"/>
                  </a:ext>
                </a:extLst>
              </p:cNvPr>
              <p:cNvSpPr>
                <a:spLocks noChangeArrowheads="1"/>
              </p:cNvSpPr>
              <p:nvPr/>
            </p:nvSpPr>
            <p:spPr bwMode="auto">
              <a:xfrm>
                <a:off x="8939404" y="886866"/>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1F497D"/>
                    </a:solidFill>
                    <a:effectLst/>
                    <a:uLnTx/>
                    <a:uFillTx/>
                    <a:latin typeface="Arial" panose="020B0604020202020204" pitchFamily="34" charset="0"/>
                    <a:cs typeface="Arial" panose="020B0604020202020204" pitchFamily="34" charset="0"/>
                  </a:rPr>
                  <a:t>04</a:t>
                </a:r>
                <a:endParaRPr kumimoji="0" lang="en-US" altLang="en-US" sz="3200" b="0" i="0" u="none" strike="noStrike" kern="0" cap="none" spc="-150" normalizeH="0" baseline="0" noProof="0" dirty="0">
                  <a:ln>
                    <a:noFill/>
                  </a:ln>
                  <a:solidFill>
                    <a:srgbClr val="1F497D"/>
                  </a:solidFill>
                  <a:effectLst/>
                  <a:uLnTx/>
                  <a:uFillTx/>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8CAC88F3-665F-4CC1-BB7D-70F6450CF079}"/>
                  </a:ext>
                </a:extLst>
              </p:cNvPr>
              <p:cNvSpPr/>
              <p:nvPr/>
            </p:nvSpPr>
            <p:spPr>
              <a:xfrm>
                <a:off x="7035131" y="975604"/>
                <a:ext cx="1824402"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Identify Missing values – Mean &amp; removal of duplicates &amp; Outlier treatment </a:t>
                </a:r>
                <a:endParaRPr kumimoji="0" lang="en-US" sz="1200" b="0" i="0" u="none" strike="noStrike" kern="0" cap="none" spc="0" normalizeH="0" baseline="0" noProof="0" dirty="0">
                  <a:ln>
                    <a:noFill/>
                  </a:ln>
                  <a:solidFill>
                    <a:prstClr val="black">
                      <a:lumMod val="75000"/>
                    </a:prstClr>
                  </a:solidFill>
                  <a:effectLst/>
                  <a:uLnTx/>
                  <a:uFillTx/>
                </a:endParaRPr>
              </a:p>
            </p:txBody>
          </p:sp>
        </p:grpSp>
      </p:grpSp>
      <p:grpSp>
        <p:nvGrpSpPr>
          <p:cNvPr id="112" name="Group 111">
            <a:extLst>
              <a:ext uri="{FF2B5EF4-FFF2-40B4-BE49-F238E27FC236}">
                <a16:creationId xmlns:a16="http://schemas.microsoft.com/office/drawing/2014/main" id="{3D414870-D408-4E1D-A80E-C1A1FD6BAD31}"/>
              </a:ext>
            </a:extLst>
          </p:cNvPr>
          <p:cNvGrpSpPr/>
          <p:nvPr/>
        </p:nvGrpSpPr>
        <p:grpSpPr>
          <a:xfrm>
            <a:off x="7695407" y="2962342"/>
            <a:ext cx="2148512" cy="859225"/>
            <a:chOff x="7695407" y="2737257"/>
            <a:chExt cx="2148512" cy="859225"/>
          </a:xfrm>
        </p:grpSpPr>
        <p:sp>
          <p:nvSpPr>
            <p:cNvPr id="113" name="Rectangle 93">
              <a:extLst>
                <a:ext uri="{FF2B5EF4-FFF2-40B4-BE49-F238E27FC236}">
                  <a16:creationId xmlns:a16="http://schemas.microsoft.com/office/drawing/2014/main" id="{A82B411D-048A-48DE-93F2-B7616E8DD023}"/>
                </a:ext>
              </a:extLst>
            </p:cNvPr>
            <p:cNvSpPr>
              <a:spLocks noChangeArrowheads="1"/>
            </p:cNvSpPr>
            <p:nvPr/>
          </p:nvSpPr>
          <p:spPr bwMode="auto">
            <a:xfrm>
              <a:off x="8200857" y="3575844"/>
              <a:ext cx="1643062" cy="20638"/>
            </a:xfrm>
            <a:prstGeom prst="rect">
              <a:avLst/>
            </a:prstGeom>
            <a:solidFill>
              <a:srgbClr val="3F3F3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114" name="Group 113">
              <a:extLst>
                <a:ext uri="{FF2B5EF4-FFF2-40B4-BE49-F238E27FC236}">
                  <a16:creationId xmlns:a16="http://schemas.microsoft.com/office/drawing/2014/main" id="{E8A63F5A-D1F2-4F11-8A59-D78F95FF0F23}"/>
                </a:ext>
              </a:extLst>
            </p:cNvPr>
            <p:cNvGrpSpPr/>
            <p:nvPr/>
          </p:nvGrpSpPr>
          <p:grpSpPr>
            <a:xfrm>
              <a:off x="7695407" y="2737257"/>
              <a:ext cx="2148512" cy="738664"/>
              <a:chOff x="7695407" y="2827341"/>
              <a:chExt cx="2148512" cy="738664"/>
            </a:xfrm>
          </p:grpSpPr>
          <p:sp>
            <p:nvSpPr>
              <p:cNvPr id="115" name="Rectangle 107">
                <a:extLst>
                  <a:ext uri="{FF2B5EF4-FFF2-40B4-BE49-F238E27FC236}">
                    <a16:creationId xmlns:a16="http://schemas.microsoft.com/office/drawing/2014/main" id="{68A710DA-E413-4502-A835-3CCA97492A54}"/>
                  </a:ext>
                </a:extLst>
              </p:cNvPr>
              <p:cNvSpPr>
                <a:spLocks noChangeArrowheads="1"/>
              </p:cNvSpPr>
              <p:nvPr/>
            </p:nvSpPr>
            <p:spPr bwMode="auto">
              <a:xfrm>
                <a:off x="9196306" y="2827341"/>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0097AA"/>
                    </a:solidFill>
                    <a:effectLst/>
                    <a:uLnTx/>
                    <a:uFillTx/>
                    <a:latin typeface="Arial" panose="020B0604020202020204" pitchFamily="34" charset="0"/>
                    <a:cs typeface="Arial" panose="020B0604020202020204" pitchFamily="34" charset="0"/>
                  </a:rPr>
                  <a:t>05</a:t>
                </a:r>
                <a:endParaRPr kumimoji="0" lang="en-US" altLang="en-US" sz="3200" b="0" i="0" u="none" strike="noStrike" kern="0" cap="none" spc="-150" normalizeH="0" baseline="0" noProof="0" dirty="0">
                  <a:ln>
                    <a:noFill/>
                  </a:ln>
                  <a:solidFill>
                    <a:srgbClr val="0097AA"/>
                  </a:solidFill>
                  <a:effectLst/>
                  <a:uLnTx/>
                  <a:uFillTx/>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2740F2E2-2061-4303-81E7-1639ABC76425}"/>
                  </a:ext>
                </a:extLst>
              </p:cNvPr>
              <p:cNvSpPr/>
              <p:nvPr/>
            </p:nvSpPr>
            <p:spPr>
              <a:xfrm>
                <a:off x="7695407" y="2885127"/>
                <a:ext cx="1442902"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Model Building – Response variable coding </a:t>
                </a:r>
                <a:endParaRPr kumimoji="0" lang="en-US" sz="1200" b="0" i="0" u="none" strike="noStrike" kern="0" cap="none" spc="0" normalizeH="0" baseline="0" noProof="0" dirty="0">
                  <a:ln>
                    <a:noFill/>
                  </a:ln>
                  <a:solidFill>
                    <a:prstClr val="black">
                      <a:lumMod val="75000"/>
                    </a:prstClr>
                  </a:solidFill>
                  <a:effectLst/>
                  <a:uLnTx/>
                  <a:uFillTx/>
                </a:endParaRPr>
              </a:p>
            </p:txBody>
          </p:sp>
        </p:grpSp>
      </p:grpSp>
      <p:grpSp>
        <p:nvGrpSpPr>
          <p:cNvPr id="117" name="Group 116">
            <a:extLst>
              <a:ext uri="{FF2B5EF4-FFF2-40B4-BE49-F238E27FC236}">
                <a16:creationId xmlns:a16="http://schemas.microsoft.com/office/drawing/2014/main" id="{F0325006-7804-4A8B-B8C6-C9537E6F0AC9}"/>
              </a:ext>
            </a:extLst>
          </p:cNvPr>
          <p:cNvGrpSpPr/>
          <p:nvPr/>
        </p:nvGrpSpPr>
        <p:grpSpPr>
          <a:xfrm>
            <a:off x="7096639" y="4884793"/>
            <a:ext cx="2401097" cy="830997"/>
            <a:chOff x="7240776" y="4706764"/>
            <a:chExt cx="2401097" cy="830997"/>
          </a:xfrm>
        </p:grpSpPr>
        <p:sp>
          <p:nvSpPr>
            <p:cNvPr id="118" name="Rectangle 105">
              <a:extLst>
                <a:ext uri="{FF2B5EF4-FFF2-40B4-BE49-F238E27FC236}">
                  <a16:creationId xmlns:a16="http://schemas.microsoft.com/office/drawing/2014/main" id="{26D28C66-CF6C-4560-90C4-378C6F2E0D05}"/>
                </a:ext>
              </a:extLst>
            </p:cNvPr>
            <p:cNvSpPr>
              <a:spLocks noChangeArrowheads="1"/>
            </p:cNvSpPr>
            <p:nvPr/>
          </p:nvSpPr>
          <p:spPr bwMode="auto">
            <a:xfrm>
              <a:off x="7572877" y="5502543"/>
              <a:ext cx="1643062" cy="21691"/>
            </a:xfrm>
            <a:prstGeom prst="rect">
              <a:avLst/>
            </a:prstGeom>
            <a:solidFill>
              <a:srgbClr val="3F3F3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119" name="Group 118">
              <a:extLst>
                <a:ext uri="{FF2B5EF4-FFF2-40B4-BE49-F238E27FC236}">
                  <a16:creationId xmlns:a16="http://schemas.microsoft.com/office/drawing/2014/main" id="{B241EB72-919D-429F-A8D9-3872FABBF428}"/>
                </a:ext>
              </a:extLst>
            </p:cNvPr>
            <p:cNvGrpSpPr/>
            <p:nvPr/>
          </p:nvGrpSpPr>
          <p:grpSpPr>
            <a:xfrm>
              <a:off x="7240776" y="4706764"/>
              <a:ext cx="2401097" cy="830997"/>
              <a:chOff x="7240776" y="4706764"/>
              <a:chExt cx="2401097" cy="830997"/>
            </a:xfrm>
          </p:grpSpPr>
          <p:sp>
            <p:nvSpPr>
              <p:cNvPr id="120" name="Rectangle 108">
                <a:extLst>
                  <a:ext uri="{FF2B5EF4-FFF2-40B4-BE49-F238E27FC236}">
                    <a16:creationId xmlns:a16="http://schemas.microsoft.com/office/drawing/2014/main" id="{27EFAD0C-960A-40D2-98B8-C361974B2200}"/>
                  </a:ext>
                </a:extLst>
              </p:cNvPr>
              <p:cNvSpPr>
                <a:spLocks noChangeArrowheads="1"/>
              </p:cNvSpPr>
              <p:nvPr/>
            </p:nvSpPr>
            <p:spPr bwMode="auto">
              <a:xfrm>
                <a:off x="8994260" y="4746851"/>
                <a:ext cx="6476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4800" b="0" i="0" u="none" strike="noStrike" kern="0" cap="none" spc="-150" normalizeH="0" baseline="0" noProof="0" dirty="0">
                    <a:ln>
                      <a:noFill/>
                    </a:ln>
                    <a:solidFill>
                      <a:srgbClr val="A7CCDF"/>
                    </a:solidFill>
                    <a:effectLst/>
                    <a:uLnTx/>
                    <a:uFillTx/>
                    <a:latin typeface="Arial" panose="020B0604020202020204" pitchFamily="34" charset="0"/>
                    <a:cs typeface="Arial" panose="020B0604020202020204" pitchFamily="34" charset="0"/>
                  </a:rPr>
                  <a:t>06</a:t>
                </a:r>
                <a:endParaRPr kumimoji="0" lang="en-US" altLang="en-US" sz="3200" b="0" i="0" u="none" strike="noStrike" kern="0" cap="none" spc="-150" normalizeH="0" baseline="0" noProof="0" dirty="0">
                  <a:ln>
                    <a:noFill/>
                  </a:ln>
                  <a:solidFill>
                    <a:srgbClr val="A7CCDF"/>
                  </a:solidFill>
                  <a:effectLst/>
                  <a:uLnTx/>
                  <a:uFillTx/>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ABDAB4EB-8F91-4AF6-BA3B-ED7CFBF15E66}"/>
                  </a:ext>
                </a:extLst>
              </p:cNvPr>
              <p:cNvSpPr/>
              <p:nvPr/>
            </p:nvSpPr>
            <p:spPr>
              <a:xfrm>
                <a:off x="7240776" y="4706764"/>
                <a:ext cx="1753484"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75000"/>
                      </a:prstClr>
                    </a:solidFill>
                    <a:effectLst/>
                    <a:uLnTx/>
                    <a:uFillTx/>
                    <a:latin typeface="Arial" panose="020B0604020202020204" pitchFamily="34" charset="0"/>
                    <a:cs typeface="Arial" pitchFamily="34" charset="0"/>
                  </a:rPr>
                  <a:t>Model Building – Data split in 70:30 test &amp; train (Simple Random sample method)</a:t>
                </a:r>
                <a:endParaRPr kumimoji="0" lang="en-US" sz="1200" b="0" i="0" u="none" strike="noStrike" kern="0" cap="none" spc="0" normalizeH="0" baseline="0" noProof="0" dirty="0">
                  <a:ln>
                    <a:noFill/>
                  </a:ln>
                  <a:solidFill>
                    <a:prstClr val="black">
                      <a:lumMod val="75000"/>
                    </a:prstClr>
                  </a:solidFill>
                  <a:effectLst/>
                  <a:uLnTx/>
                  <a:uFillTx/>
                </a:endParaRPr>
              </a:p>
            </p:txBody>
          </p:sp>
        </p:grpSp>
      </p:grpSp>
    </p:spTree>
    <p:extLst>
      <p:ext uri="{BB962C8B-B14F-4D97-AF65-F5344CB8AC3E}">
        <p14:creationId xmlns:p14="http://schemas.microsoft.com/office/powerpoint/2010/main" val="61903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9" y="159128"/>
            <a:ext cx="10760633" cy="590931"/>
          </a:xfrm>
          <a:noFill/>
          <a:ln w="9525">
            <a:noFill/>
            <a:miter lim="800000"/>
            <a:headEnd/>
            <a:tailEnd/>
          </a:ln>
        </p:spPr>
        <p:txBody>
          <a:bodyPr vert="horz" wrap="square" lIns="91440" tIns="45720" rIns="91440" bIns="45720" numCol="1" rtlCol="0" anchor="ctr" anchorCtr="0" compatLnSpc="1">
            <a:prstTxWarp prst="textNoShape">
              <a:avLst/>
            </a:prstTxWarp>
            <a:spAutoFit/>
          </a:bodyPr>
          <a:lstStyle/>
          <a:p>
            <a:r>
              <a:rPr lang="en-US" sz="3600" i="1" dirty="0">
                <a:solidFill>
                  <a:schemeClr val="tx2">
                    <a:lumMod val="50000"/>
                  </a:schemeClr>
                </a:solidFill>
                <a:latin typeface="Arial" panose="020B0604020202020204" pitchFamily="34" charset="0"/>
                <a:cs typeface="Arial" panose="020B0604020202020204" pitchFamily="34" charset="0"/>
              </a:rPr>
              <a:t>Data Analysis</a:t>
            </a:r>
          </a:p>
        </p:txBody>
      </p:sp>
      <p:sp>
        <p:nvSpPr>
          <p:cNvPr id="3" name="TextBox 2"/>
          <p:cNvSpPr txBox="1"/>
          <p:nvPr/>
        </p:nvSpPr>
        <p:spPr>
          <a:xfrm>
            <a:off x="4286155" y="1355715"/>
            <a:ext cx="7729498" cy="3881575"/>
          </a:xfrm>
          <a:prstGeom prst="rect">
            <a:avLst/>
          </a:prstGeom>
          <a:noFill/>
        </p:spPr>
        <p:txBody>
          <a:bodyPr wrap="square" rtlCol="0">
            <a:spAutoFit/>
          </a:bodyPr>
          <a:lstStyle/>
          <a:p>
            <a:pPr marL="285750" indent="-285750">
              <a:lnSpc>
                <a:spcPct val="180000"/>
              </a:lnSpc>
              <a:spcBef>
                <a:spcPts val="600"/>
              </a:spcBef>
              <a:buFont typeface="Arial" panose="020B0604020202020204" pitchFamily="34" charset="0"/>
              <a:buChar char="•"/>
            </a:pPr>
            <a:r>
              <a:rPr lang="en-US" sz="1600" i="1" dirty="0">
                <a:latin typeface="Arial" panose="020B0604020202020204" pitchFamily="34" charset="0"/>
                <a:cs typeface="Arial" panose="020B0604020202020204" pitchFamily="34" charset="0"/>
              </a:rPr>
              <a:t>We have 462 observations for our model</a:t>
            </a:r>
          </a:p>
          <a:p>
            <a:pPr marL="285750" indent="-285750">
              <a:lnSpc>
                <a:spcPct val="180000"/>
              </a:lnSpc>
              <a:spcBef>
                <a:spcPts val="600"/>
              </a:spcBef>
              <a:buFont typeface="Arial" panose="020B0604020202020204" pitchFamily="34" charset="0"/>
              <a:buChar char="•"/>
            </a:pPr>
            <a:r>
              <a:rPr lang="en-US" sz="1600" i="1" dirty="0">
                <a:latin typeface="Arial" panose="020B0604020202020204" pitchFamily="34" charset="0"/>
                <a:cs typeface="Arial" panose="020B0604020202020204" pitchFamily="34" charset="0"/>
              </a:rPr>
              <a:t>The data contains the customer attributes of car like make, fuel type, body type, height, weight, length etc.</a:t>
            </a:r>
          </a:p>
          <a:p>
            <a:pPr marL="285750" indent="-285750">
              <a:lnSpc>
                <a:spcPct val="180000"/>
              </a:lnSpc>
              <a:spcBef>
                <a:spcPts val="600"/>
              </a:spcBef>
              <a:buFont typeface="Arial" panose="020B0604020202020204" pitchFamily="34" charset="0"/>
              <a:buChar char="•"/>
            </a:pPr>
            <a:r>
              <a:rPr lang="en-US" sz="1600" i="1" dirty="0">
                <a:latin typeface="Arial" panose="020B0604020202020204" pitchFamily="34" charset="0"/>
                <a:cs typeface="Arial" panose="020B0604020202020204" pitchFamily="34" charset="0"/>
              </a:rPr>
              <a:t>Data contains 1 Dependent variable and 32 Independent variables</a:t>
            </a:r>
          </a:p>
          <a:p>
            <a:pPr marL="285750" indent="-285750">
              <a:lnSpc>
                <a:spcPct val="180000"/>
              </a:lnSpc>
              <a:spcBef>
                <a:spcPts val="600"/>
              </a:spcBef>
              <a:buFont typeface="Arial" panose="020B0604020202020204" pitchFamily="34" charset="0"/>
              <a:buChar char="•"/>
            </a:pPr>
            <a:r>
              <a:rPr lang="en-US" sz="1600" i="1" dirty="0">
                <a:latin typeface="Arial" panose="020B0604020202020204" pitchFamily="34" charset="0"/>
                <a:cs typeface="Arial" panose="020B0604020202020204" pitchFamily="34" charset="0"/>
              </a:rPr>
              <a:t>Missing Values- 138 Missing values are found in 5 independent variables but out of which 128 is found in normalized losses hence we are dropping this independent variable</a:t>
            </a:r>
          </a:p>
          <a:p>
            <a:pPr marL="285750" indent="-285750">
              <a:lnSpc>
                <a:spcPct val="180000"/>
              </a:lnSpc>
              <a:spcBef>
                <a:spcPts val="600"/>
              </a:spcBef>
              <a:buFont typeface="Arial" panose="020B0604020202020204" pitchFamily="34" charset="0"/>
              <a:buChar char="•"/>
            </a:pPr>
            <a:r>
              <a:rPr lang="en-US" sz="1600" i="1" dirty="0">
                <a:latin typeface="Arial" panose="020B0604020202020204" pitchFamily="34" charset="0"/>
                <a:cs typeface="Arial" panose="020B0604020202020204" pitchFamily="34" charset="0"/>
              </a:rPr>
              <a:t>Data was split into training and testing as follows</a:t>
            </a:r>
          </a:p>
        </p:txBody>
      </p:sp>
      <p:graphicFrame>
        <p:nvGraphicFramePr>
          <p:cNvPr id="6" name="Table 5"/>
          <p:cNvGraphicFramePr>
            <a:graphicFrameLocks noGrp="1"/>
          </p:cNvGraphicFramePr>
          <p:nvPr>
            <p:extLst>
              <p:ext uri="{D42A27DB-BD31-4B8C-83A1-F6EECF244321}">
                <p14:modId xmlns:p14="http://schemas.microsoft.com/office/powerpoint/2010/main" val="3199296533"/>
              </p:ext>
            </p:extLst>
          </p:nvPr>
        </p:nvGraphicFramePr>
        <p:xfrm>
          <a:off x="5007874" y="5359790"/>
          <a:ext cx="4406538" cy="741680"/>
        </p:xfrm>
        <a:graphic>
          <a:graphicData uri="http://schemas.openxmlformats.org/drawingml/2006/table">
            <a:tbl>
              <a:tblPr firstRow="1" bandRow="1">
                <a:tableStyleId>{93296810-A885-4BE3-A3E7-6D5BEEA58F35}</a:tableStyleId>
              </a:tblPr>
              <a:tblGrid>
                <a:gridCol w="2203269">
                  <a:extLst>
                    <a:ext uri="{9D8B030D-6E8A-4147-A177-3AD203B41FA5}">
                      <a16:colId xmlns:a16="http://schemas.microsoft.com/office/drawing/2014/main" val="205246528"/>
                    </a:ext>
                  </a:extLst>
                </a:gridCol>
                <a:gridCol w="2203269">
                  <a:extLst>
                    <a:ext uri="{9D8B030D-6E8A-4147-A177-3AD203B41FA5}">
                      <a16:colId xmlns:a16="http://schemas.microsoft.com/office/drawing/2014/main" val="922446263"/>
                    </a:ext>
                  </a:extLst>
                </a:gridCol>
              </a:tblGrid>
              <a:tr h="370840">
                <a:tc>
                  <a:txBody>
                    <a:bodyPr/>
                    <a:lstStyle/>
                    <a:p>
                      <a:pPr algn="ctr"/>
                      <a:r>
                        <a:rPr lang="en-US" dirty="0"/>
                        <a:t>Training</a:t>
                      </a:r>
                      <a:r>
                        <a:rPr lang="en-US" baseline="0" dirty="0"/>
                        <a:t> (70%)</a:t>
                      </a:r>
                      <a:endParaRPr lang="en-US" dirty="0"/>
                    </a:p>
                  </a:txBody>
                  <a:tcPr/>
                </a:tc>
                <a:tc>
                  <a:txBody>
                    <a:bodyPr/>
                    <a:lstStyle/>
                    <a:p>
                      <a:pPr algn="ctr"/>
                      <a:r>
                        <a:rPr lang="en-US" dirty="0"/>
                        <a:t>Testing (30%)</a:t>
                      </a:r>
                    </a:p>
                  </a:txBody>
                  <a:tcPr/>
                </a:tc>
                <a:extLst>
                  <a:ext uri="{0D108BD9-81ED-4DB2-BD59-A6C34878D82A}">
                    <a16:rowId xmlns:a16="http://schemas.microsoft.com/office/drawing/2014/main" val="320065251"/>
                  </a:ext>
                </a:extLst>
              </a:tr>
              <a:tr h="370840">
                <a:tc>
                  <a:txBody>
                    <a:bodyPr/>
                    <a:lstStyle/>
                    <a:p>
                      <a:pPr algn="ctr"/>
                      <a:r>
                        <a:rPr lang="en-US" dirty="0"/>
                        <a:t>324</a:t>
                      </a:r>
                    </a:p>
                  </a:txBody>
                  <a:tcPr/>
                </a:tc>
                <a:tc>
                  <a:txBody>
                    <a:bodyPr/>
                    <a:lstStyle/>
                    <a:p>
                      <a:pPr algn="ctr"/>
                      <a:r>
                        <a:rPr lang="en-US" dirty="0"/>
                        <a:t>139</a:t>
                      </a:r>
                    </a:p>
                  </a:txBody>
                  <a:tcPr/>
                </a:tc>
                <a:extLst>
                  <a:ext uri="{0D108BD9-81ED-4DB2-BD59-A6C34878D82A}">
                    <a16:rowId xmlns:a16="http://schemas.microsoft.com/office/drawing/2014/main" val="3500232139"/>
                  </a:ext>
                </a:extLst>
              </a:tr>
            </a:tbl>
          </a:graphicData>
        </a:graphic>
      </p:graphicFrame>
      <p:pic>
        <p:nvPicPr>
          <p:cNvPr id="4" name="Picture 3">
            <a:extLst>
              <a:ext uri="{FF2B5EF4-FFF2-40B4-BE49-F238E27FC236}">
                <a16:creationId xmlns:a16="http://schemas.microsoft.com/office/drawing/2014/main" id="{8827323F-AF8E-47E7-9406-41060E4C1114}"/>
              </a:ext>
            </a:extLst>
          </p:cNvPr>
          <p:cNvPicPr>
            <a:picLocks noChangeAspect="1"/>
          </p:cNvPicPr>
          <p:nvPr/>
        </p:nvPicPr>
        <p:blipFill>
          <a:blip r:embed="rId2"/>
          <a:stretch>
            <a:fillRect/>
          </a:stretch>
        </p:blipFill>
        <p:spPr>
          <a:xfrm>
            <a:off x="176348" y="1411904"/>
            <a:ext cx="3960223" cy="3947886"/>
          </a:xfrm>
          <a:prstGeom prst="rect">
            <a:avLst/>
          </a:prstGeom>
        </p:spPr>
      </p:pic>
    </p:spTree>
    <p:extLst>
      <p:ext uri="{BB962C8B-B14F-4D97-AF65-F5344CB8AC3E}">
        <p14:creationId xmlns:p14="http://schemas.microsoft.com/office/powerpoint/2010/main" val="3525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69" y="159128"/>
            <a:ext cx="10760633" cy="590931"/>
          </a:xfrm>
          <a:noFill/>
          <a:ln w="9525">
            <a:noFill/>
            <a:miter lim="800000"/>
            <a:headEnd/>
            <a:tailEnd/>
          </a:ln>
        </p:spPr>
        <p:txBody>
          <a:bodyPr vert="horz" wrap="square" lIns="91440" tIns="45720" rIns="91440" bIns="45720" numCol="1" rtlCol="0" anchor="ctr" anchorCtr="0" compatLnSpc="1">
            <a:prstTxWarp prst="textNoShape">
              <a:avLst/>
            </a:prstTxWarp>
            <a:spAutoFit/>
          </a:bodyPr>
          <a:lstStyle/>
          <a:p>
            <a:r>
              <a:rPr lang="en-US" sz="3600" i="1" dirty="0">
                <a:solidFill>
                  <a:schemeClr val="tx2">
                    <a:lumMod val="50000"/>
                  </a:schemeClr>
                </a:solidFill>
                <a:latin typeface="Arial" panose="020B0604020202020204" pitchFamily="34" charset="0"/>
                <a:cs typeface="Arial" panose="020B0604020202020204" pitchFamily="34" charset="0"/>
              </a:rPr>
              <a:t>Model Building</a:t>
            </a:r>
          </a:p>
        </p:txBody>
      </p:sp>
      <p:sp>
        <p:nvSpPr>
          <p:cNvPr id="8" name="Content Placeholder 2"/>
          <p:cNvSpPr txBox="1">
            <a:spLocks/>
          </p:cNvSpPr>
          <p:nvPr/>
        </p:nvSpPr>
        <p:spPr>
          <a:xfrm>
            <a:off x="694269" y="916771"/>
            <a:ext cx="10803462" cy="729150"/>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Tx/>
              <a:buNone/>
            </a:pPr>
            <a:r>
              <a:rPr lang="en-US" sz="1800" dirty="0">
                <a:solidFill>
                  <a:schemeClr val="tx1"/>
                </a:solidFill>
                <a:latin typeface="Arial" panose="020B0604020202020204" pitchFamily="34" charset="0"/>
                <a:cs typeface="Arial" panose="020B0604020202020204" pitchFamily="34" charset="0"/>
              </a:rPr>
              <a:t>We are using Logistic Regression Technique to predict the price category (binary) as the response variable is a category</a:t>
            </a:r>
            <a:endParaRPr lang="en-US" dirty="0">
              <a:solidFill>
                <a:schemeClr val="tx1"/>
              </a:solidFill>
              <a:latin typeface="Arial" panose="020B0604020202020204" pitchFamily="34" charset="0"/>
              <a:cs typeface="Arial" panose="020B0604020202020204" pitchFamily="34" charset="0"/>
            </a:endParaRPr>
          </a:p>
          <a:p>
            <a:pPr marL="457200" lvl="1" indent="0">
              <a:buClrTx/>
              <a:buNone/>
            </a:pPr>
            <a:endParaRPr lang="en-US" sz="1600" i="1" dirty="0">
              <a:solidFill>
                <a:schemeClr val="tx1">
                  <a:lumMod val="50000"/>
                  <a:lumOff val="50000"/>
                </a:schemeClr>
              </a:solidFill>
              <a:latin typeface="Arial" panose="020B0604020202020204" pitchFamily="34" charset="0"/>
              <a:cs typeface="Arial" panose="020B0604020202020204" pitchFamily="34" charset="0"/>
            </a:endParaRPr>
          </a:p>
          <a:p>
            <a:pPr marL="0" indent="0">
              <a:buClrTx/>
              <a:buNone/>
            </a:pPr>
            <a:endParaRPr lang="en-US" sz="1800" i="1" dirty="0">
              <a:solidFill>
                <a:schemeClr val="tx1">
                  <a:lumMod val="50000"/>
                  <a:lumOff val="50000"/>
                </a:schemeClr>
              </a:solidFill>
              <a:latin typeface="Arial" panose="020B0604020202020204" pitchFamily="34" charset="0"/>
              <a:cs typeface="Arial" panose="020B0604020202020204" pitchFamily="34" charset="0"/>
            </a:endParaRPr>
          </a:p>
          <a:p>
            <a:pPr>
              <a:buClrTx/>
              <a:buFont typeface="Arial" panose="020B0604020202020204" pitchFamily="34" charset="0"/>
              <a:buChar char="•"/>
            </a:pPr>
            <a:endParaRPr lang="en-US" sz="1800" i="1" dirty="0">
              <a:solidFill>
                <a:schemeClr val="tx1">
                  <a:lumMod val="50000"/>
                  <a:lumOff val="50000"/>
                </a:schemeClr>
              </a:solidFill>
              <a:latin typeface="Arial" panose="020B0604020202020204" pitchFamily="34" charset="0"/>
              <a:cs typeface="Arial" panose="020B0604020202020204" pitchFamily="34" charset="0"/>
            </a:endParaRPr>
          </a:p>
          <a:p>
            <a:pPr marL="457200" indent="-457200">
              <a:buFont typeface="+mj-lt"/>
              <a:buAutoNum type="arabicPeriod"/>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F34131-8E75-495D-B202-454BC1B170A3}"/>
              </a:ext>
            </a:extLst>
          </p:cNvPr>
          <p:cNvPicPr>
            <a:picLocks noChangeAspect="1"/>
          </p:cNvPicPr>
          <p:nvPr/>
        </p:nvPicPr>
        <p:blipFill>
          <a:blip r:embed="rId2"/>
          <a:stretch>
            <a:fillRect/>
          </a:stretch>
        </p:blipFill>
        <p:spPr>
          <a:xfrm>
            <a:off x="6230603" y="4694561"/>
            <a:ext cx="5597558" cy="1246668"/>
          </a:xfrm>
          <a:prstGeom prst="rect">
            <a:avLst/>
          </a:prstGeom>
        </p:spPr>
      </p:pic>
      <p:pic>
        <p:nvPicPr>
          <p:cNvPr id="6" name="Picture 5">
            <a:extLst>
              <a:ext uri="{FF2B5EF4-FFF2-40B4-BE49-F238E27FC236}">
                <a16:creationId xmlns:a16="http://schemas.microsoft.com/office/drawing/2014/main" id="{FFE2C1DE-F59F-4A48-9A46-D06942EBE9D0}"/>
              </a:ext>
            </a:extLst>
          </p:cNvPr>
          <p:cNvPicPr>
            <a:picLocks noChangeAspect="1"/>
          </p:cNvPicPr>
          <p:nvPr/>
        </p:nvPicPr>
        <p:blipFill>
          <a:blip r:embed="rId3"/>
          <a:stretch>
            <a:fillRect/>
          </a:stretch>
        </p:blipFill>
        <p:spPr>
          <a:xfrm>
            <a:off x="813442" y="1760834"/>
            <a:ext cx="5282558" cy="2101800"/>
          </a:xfrm>
          <a:prstGeom prst="rect">
            <a:avLst/>
          </a:prstGeom>
        </p:spPr>
      </p:pic>
      <p:pic>
        <p:nvPicPr>
          <p:cNvPr id="7" name="Picture 6">
            <a:extLst>
              <a:ext uri="{FF2B5EF4-FFF2-40B4-BE49-F238E27FC236}">
                <a16:creationId xmlns:a16="http://schemas.microsoft.com/office/drawing/2014/main" id="{D8483054-EF63-4B76-9BCD-17A395D20602}"/>
              </a:ext>
            </a:extLst>
          </p:cNvPr>
          <p:cNvPicPr>
            <a:picLocks noChangeAspect="1"/>
          </p:cNvPicPr>
          <p:nvPr/>
        </p:nvPicPr>
        <p:blipFill>
          <a:blip r:embed="rId4"/>
          <a:stretch>
            <a:fillRect/>
          </a:stretch>
        </p:blipFill>
        <p:spPr>
          <a:xfrm>
            <a:off x="6246055" y="1633784"/>
            <a:ext cx="5613010" cy="2228850"/>
          </a:xfrm>
          <a:prstGeom prst="rect">
            <a:avLst/>
          </a:prstGeom>
        </p:spPr>
      </p:pic>
      <p:pic>
        <p:nvPicPr>
          <p:cNvPr id="9" name="Picture 8">
            <a:extLst>
              <a:ext uri="{FF2B5EF4-FFF2-40B4-BE49-F238E27FC236}">
                <a16:creationId xmlns:a16="http://schemas.microsoft.com/office/drawing/2014/main" id="{654502B6-21E4-48F8-8DB2-5360430F18EE}"/>
              </a:ext>
            </a:extLst>
          </p:cNvPr>
          <p:cNvPicPr>
            <a:picLocks noChangeAspect="1"/>
          </p:cNvPicPr>
          <p:nvPr/>
        </p:nvPicPr>
        <p:blipFill>
          <a:blip r:embed="rId5"/>
          <a:stretch>
            <a:fillRect/>
          </a:stretch>
        </p:blipFill>
        <p:spPr>
          <a:xfrm>
            <a:off x="813442" y="4277631"/>
            <a:ext cx="5302719" cy="1663598"/>
          </a:xfrm>
          <a:prstGeom prst="rect">
            <a:avLst/>
          </a:prstGeom>
        </p:spPr>
      </p:pic>
    </p:spTree>
    <p:extLst>
      <p:ext uri="{BB962C8B-B14F-4D97-AF65-F5344CB8AC3E}">
        <p14:creationId xmlns:p14="http://schemas.microsoft.com/office/powerpoint/2010/main" val="73186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37AE-473F-4E3E-93DB-EEE8F35FA497}"/>
              </a:ext>
            </a:extLst>
          </p:cNvPr>
          <p:cNvSpPr>
            <a:spLocks noGrp="1"/>
          </p:cNvSpPr>
          <p:nvPr>
            <p:ph type="title"/>
          </p:nvPr>
        </p:nvSpPr>
        <p:spPr/>
        <p:txBody>
          <a:bodyPr/>
          <a:lstStyle/>
          <a:p>
            <a:r>
              <a:rPr lang="en-US" i="1" dirty="0">
                <a:solidFill>
                  <a:schemeClr val="tx2">
                    <a:lumMod val="50000"/>
                  </a:schemeClr>
                </a:solidFill>
                <a:latin typeface="Arial" panose="020B0604020202020204" pitchFamily="34" charset="0"/>
                <a:cs typeface="Arial" panose="020B0604020202020204" pitchFamily="34" charset="0"/>
              </a:rPr>
              <a:t>Model Results</a:t>
            </a:r>
            <a:endParaRPr lang="en-US" dirty="0"/>
          </a:p>
        </p:txBody>
      </p:sp>
      <p:pic>
        <p:nvPicPr>
          <p:cNvPr id="3" name="Picture 2">
            <a:extLst>
              <a:ext uri="{FF2B5EF4-FFF2-40B4-BE49-F238E27FC236}">
                <a16:creationId xmlns:a16="http://schemas.microsoft.com/office/drawing/2014/main" id="{5BAFBF1A-709D-49F3-B5C4-DB0E6D9ABEEC}"/>
              </a:ext>
            </a:extLst>
          </p:cNvPr>
          <p:cNvPicPr>
            <a:picLocks noChangeAspect="1"/>
          </p:cNvPicPr>
          <p:nvPr/>
        </p:nvPicPr>
        <p:blipFill>
          <a:blip r:embed="rId2"/>
          <a:stretch>
            <a:fillRect/>
          </a:stretch>
        </p:blipFill>
        <p:spPr>
          <a:xfrm>
            <a:off x="694269" y="928468"/>
            <a:ext cx="5438684" cy="1448972"/>
          </a:xfrm>
          <a:prstGeom prst="rect">
            <a:avLst/>
          </a:prstGeom>
        </p:spPr>
      </p:pic>
      <p:pic>
        <p:nvPicPr>
          <p:cNvPr id="4" name="Picture 3">
            <a:extLst>
              <a:ext uri="{FF2B5EF4-FFF2-40B4-BE49-F238E27FC236}">
                <a16:creationId xmlns:a16="http://schemas.microsoft.com/office/drawing/2014/main" id="{0F716CF2-E7C1-4554-B9E9-4000BB8977DE}"/>
              </a:ext>
            </a:extLst>
          </p:cNvPr>
          <p:cNvPicPr>
            <a:picLocks noChangeAspect="1"/>
          </p:cNvPicPr>
          <p:nvPr/>
        </p:nvPicPr>
        <p:blipFill>
          <a:blip r:embed="rId3"/>
          <a:stretch>
            <a:fillRect/>
          </a:stretch>
        </p:blipFill>
        <p:spPr>
          <a:xfrm>
            <a:off x="6246054" y="986788"/>
            <a:ext cx="5570807" cy="1390652"/>
          </a:xfrm>
          <a:prstGeom prst="rect">
            <a:avLst/>
          </a:prstGeom>
        </p:spPr>
      </p:pic>
      <p:pic>
        <p:nvPicPr>
          <p:cNvPr id="5" name="Picture 4">
            <a:extLst>
              <a:ext uri="{FF2B5EF4-FFF2-40B4-BE49-F238E27FC236}">
                <a16:creationId xmlns:a16="http://schemas.microsoft.com/office/drawing/2014/main" id="{9C06C040-B249-48CA-AAE0-4B9E36454C2C}"/>
              </a:ext>
            </a:extLst>
          </p:cNvPr>
          <p:cNvPicPr>
            <a:picLocks noChangeAspect="1"/>
          </p:cNvPicPr>
          <p:nvPr/>
        </p:nvPicPr>
        <p:blipFill>
          <a:blip r:embed="rId4"/>
          <a:stretch>
            <a:fillRect/>
          </a:stretch>
        </p:blipFill>
        <p:spPr>
          <a:xfrm>
            <a:off x="410747" y="2886221"/>
            <a:ext cx="5124450" cy="3505200"/>
          </a:xfrm>
          <a:prstGeom prst="rect">
            <a:avLst/>
          </a:prstGeom>
        </p:spPr>
      </p:pic>
      <p:pic>
        <p:nvPicPr>
          <p:cNvPr id="6" name="Picture 5">
            <a:extLst>
              <a:ext uri="{FF2B5EF4-FFF2-40B4-BE49-F238E27FC236}">
                <a16:creationId xmlns:a16="http://schemas.microsoft.com/office/drawing/2014/main" id="{010C3654-5E73-4252-9B9A-7BE03F376B6D}"/>
              </a:ext>
            </a:extLst>
          </p:cNvPr>
          <p:cNvPicPr>
            <a:picLocks noChangeAspect="1"/>
          </p:cNvPicPr>
          <p:nvPr/>
        </p:nvPicPr>
        <p:blipFill>
          <a:blip r:embed="rId5"/>
          <a:stretch>
            <a:fillRect/>
          </a:stretch>
        </p:blipFill>
        <p:spPr>
          <a:xfrm>
            <a:off x="6246054" y="2886221"/>
            <a:ext cx="5114925" cy="3533775"/>
          </a:xfrm>
          <a:prstGeom prst="rect">
            <a:avLst/>
          </a:prstGeom>
        </p:spPr>
      </p:pic>
    </p:spTree>
    <p:extLst>
      <p:ext uri="{BB962C8B-B14F-4D97-AF65-F5344CB8AC3E}">
        <p14:creationId xmlns:p14="http://schemas.microsoft.com/office/powerpoint/2010/main" val="336980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DE5950-92A4-495C-87E1-CB5022FD4A34}"/>
              </a:ext>
            </a:extLst>
          </p:cNvPr>
          <p:cNvSpPr txBox="1"/>
          <p:nvPr/>
        </p:nvSpPr>
        <p:spPr>
          <a:xfrm>
            <a:off x="2771336" y="2644170"/>
            <a:ext cx="6091310" cy="784830"/>
          </a:xfrm>
          <a:prstGeom prst="rect">
            <a:avLst/>
          </a:prstGeom>
          <a:noFill/>
        </p:spPr>
        <p:txBody>
          <a:bodyPr wrap="square" rtlCol="0">
            <a:spAutoFit/>
          </a:bodyPr>
          <a:lstStyle/>
          <a:p>
            <a:pPr algn="ctr"/>
            <a:r>
              <a:rPr lang="en-US" sz="4500" b="1" i="1" dirty="0"/>
              <a:t>Thank you </a:t>
            </a:r>
          </a:p>
        </p:txBody>
      </p:sp>
    </p:spTree>
    <p:extLst>
      <p:ext uri="{BB962C8B-B14F-4D97-AF65-F5344CB8AC3E}">
        <p14:creationId xmlns:p14="http://schemas.microsoft.com/office/powerpoint/2010/main" val="15169732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9557</TotalTime>
  <Words>468</Words>
  <Application>Microsoft Office PowerPoint</Application>
  <PresentationFormat>Widescreen</PresentationFormat>
  <Paragraphs>76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Logistic Regression Steps </vt:lpstr>
      <vt:lpstr>PowerPoint Presentation</vt:lpstr>
      <vt:lpstr>Modeling Building Approach</vt:lpstr>
      <vt:lpstr>Data Analysis</vt:lpstr>
      <vt:lpstr>Model Building</vt:lpstr>
      <vt:lpstr>Model Results</vt:lpstr>
      <vt:lpstr>PowerPoint Presentation</vt:lpstr>
    </vt:vector>
  </TitlesOfParts>
  <Company>Wipro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and Speech Analytics</dc:title>
  <dc:creator>Vijaykumar Muthusamy (BPS - Knowledge Services)</dc:creator>
  <cp:lastModifiedBy>Sri</cp:lastModifiedBy>
  <cp:revision>398</cp:revision>
  <dcterms:created xsi:type="dcterms:W3CDTF">2016-07-01T09:59:07Z</dcterms:created>
  <dcterms:modified xsi:type="dcterms:W3CDTF">2021-03-15T15:32:47Z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MA790150@wipro.com</vt:lpwstr>
  </property>
  <property fmtid="{D5CDD505-2E9C-101B-9397-08002B2CF9AE}" pid="6" name="MSIP_Label_b9a70571-31c6-4603-80c1-ef2fb871a62a_SetDate">
    <vt:lpwstr>2018-08-10T14:35:02.0144322+05:30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