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48145"/>
            <a:ext cx="8825658" cy="486294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Relationship between </a:t>
            </a:r>
            <a:r>
              <a:rPr lang="en-US" b="1" dirty="0"/>
              <a:t>Human Development Index</a:t>
            </a:r>
            <a:r>
              <a:rPr lang="en-US" dirty="0"/>
              <a:t> (</a:t>
            </a:r>
            <a:r>
              <a:rPr lang="en-US" b="1" dirty="0"/>
              <a:t>HDI</a:t>
            </a:r>
            <a:r>
              <a:rPr lang="en-US" dirty="0"/>
              <a:t>) and </a:t>
            </a:r>
            <a:r>
              <a:rPr lang="en-US" b="1" dirty="0"/>
              <a:t>Corruption perception index </a:t>
            </a:r>
            <a:r>
              <a:rPr lang="en-US" dirty="0"/>
              <a:t>(</a:t>
            </a:r>
            <a:r>
              <a:rPr lang="en-US" b="1" dirty="0"/>
              <a:t>CPI</a:t>
            </a:r>
            <a:r>
              <a:rPr lang="en-US" dirty="0"/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477982"/>
            <a:ext cx="9591555" cy="56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" y="418807"/>
            <a:ext cx="9480795" cy="56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5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9" y="405630"/>
            <a:ext cx="9221998" cy="54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9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" y="412082"/>
            <a:ext cx="9527298" cy="56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2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" y="411199"/>
            <a:ext cx="9669327" cy="57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584178"/>
            <a:ext cx="9412020" cy="55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6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541731"/>
            <a:ext cx="9167578" cy="54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8" y="497247"/>
            <a:ext cx="9418451" cy="55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33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0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        Relationship between Human Development Index (HDI) and Corruption perception index (CPI)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Human Development Index (HDI) and Corruption perception index (CPI)</dc:title>
  <dc:creator>Sri</dc:creator>
  <cp:lastModifiedBy>Sri</cp:lastModifiedBy>
  <cp:revision>2</cp:revision>
  <dcterms:created xsi:type="dcterms:W3CDTF">2021-04-08T08:16:16Z</dcterms:created>
  <dcterms:modified xsi:type="dcterms:W3CDTF">2021-04-08T08:27:02Z</dcterms:modified>
</cp:coreProperties>
</file>