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53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96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8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34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7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3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1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9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3/18/25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9850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7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A/B Test Report &amp; Machine Learning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Automatically with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260" y="1248156"/>
            <a:ext cx="726948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671" y="1060704"/>
            <a:ext cx="7550658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t>A/B Test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46" y="2291262"/>
            <a:ext cx="6584634" cy="2879256"/>
          </a:xfrm>
        </p:spPr>
        <p:txBody>
          <a:bodyPr>
            <a:normAutofit/>
          </a:bodyPr>
          <a:lstStyle/>
          <a:p>
            <a:r>
              <a:t>• Conversion Rate (Group A): 2.69%</a:t>
            </a:r>
          </a:p>
          <a:p>
            <a:r>
              <a:t>• Conversion Rate (Group B): 4.89%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172" y="2099144"/>
            <a:ext cx="2708018" cy="2673194"/>
          </a:xfr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100">
                <a:solidFill>
                  <a:schemeClr val="tx1">
                    <a:lumMod val="95000"/>
                    <a:lumOff val="5000"/>
                  </a:schemeClr>
                </a:solidFill>
              </a:rPr>
              <a:t>Statistical Significance Results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0"/>
            <a:ext cx="565327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322" y="973600"/>
            <a:ext cx="4370189" cy="4924280"/>
          </a:xfrm>
        </p:spPr>
        <p:txBody>
          <a:bodyPr anchor="ctr">
            <a:normAutofit/>
          </a:bodyPr>
          <a:lstStyle/>
          <a:p>
            <a:r>
              <a:t>P-Values from Statistical Tests:</a:t>
            </a:r>
          </a:p>
          <a:p>
            <a:r>
              <a:t>Chi-Square Test Test: 0.0022 (Significant)</a:t>
            </a:r>
          </a:p>
          <a:p>
            <a:r>
              <a:t>Z-Test for Proportions: 0.0016 (Significant)</a:t>
            </a:r>
          </a:p>
          <a:p/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9144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2133600"/>
            <a:ext cx="2283714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1700"/>
              <a:t>Conversion Rate Comparison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640080"/>
            <a:ext cx="5173218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15309" y="802767"/>
            <a:ext cx="4924044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onversion_rate_cha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339" y="1766246"/>
            <a:ext cx="4443984" cy="30108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9144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2133600"/>
            <a:ext cx="2283714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1900"/>
              <a:t>Feature Importance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640080"/>
            <a:ext cx="5173218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15309" y="802767"/>
            <a:ext cx="4924044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feature_importance_cha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339" y="1899566"/>
            <a:ext cx="4443984" cy="27441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</TotalTime>
  <Words>72</Words>
  <Application>Microsoft Macintosh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A/B Test Report &amp; Machine Learning Insights</vt:lpstr>
      <vt:lpstr>A/B Test Summary</vt:lpstr>
      <vt:lpstr>Statistical Significance Results</vt:lpstr>
      <vt:lpstr>Conversion Rate Comparison</vt:lpstr>
      <vt:lpstr>Feature Importance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A/B Test Report &amp; Machine Learning Insights</dc:title>
  <dc:subject/>
  <dc:creator/>
  <cp:keywords/>
  <dc:description>generated using python-pptx</dc:description>
  <cp:lastModifiedBy>Sai Preethi Poka</cp:lastModifiedBy>
  <cp:revision>2</cp:revision>
  <dcterms:created xsi:type="dcterms:W3CDTF">2013-01-27T09:14:16Z</dcterms:created>
  <dcterms:modified xsi:type="dcterms:W3CDTF">2025-03-19T06:34:55Z</dcterms:modified>
  <cp:category/>
</cp:coreProperties>
</file>