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A/B Test Report &amp; Machine Learning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A/B Test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• Conversion Rate (Group A): 1.92%</a:t>
            </a:r>
          </a:p>
          <a:p>
            <a:r>
              <a:rPr lang="en-US">
                <a:solidFill>
                  <a:srgbClr val="404040"/>
                </a:solidFill>
              </a:rPr>
              <a:t>• Conversion Rate (Group B): 4.52%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72" y="2099144"/>
            <a:ext cx="2708018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Significance Results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2" y="973600"/>
            <a:ext cx="4370189" cy="49242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P-Values from Statistical Tests:</a:t>
            </a:r>
          </a:p>
          <a:p>
            <a:r>
              <a:rPr lang="en-US">
                <a:solidFill>
                  <a:schemeClr val="tx1"/>
                </a:solidFill>
              </a:rPr>
              <a:t>Chi-Square Test: 0.0000 (Significant)</a:t>
            </a:r>
          </a:p>
          <a:p>
            <a:r>
              <a:rPr lang="en-US">
                <a:solidFill>
                  <a:schemeClr val="tx1"/>
                </a:solidFill>
              </a:rPr>
              <a:t>Fisher's Exact Test: 0.0000 (Significant)</a:t>
            </a:r>
          </a:p>
          <a:p>
            <a:r>
              <a:rPr lang="en-US">
                <a:solidFill>
                  <a:schemeClr val="tx1"/>
                </a:solidFill>
              </a:rPr>
              <a:t>Z-Test for Proportions: 0.0000 (Significant)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133600"/>
            <a:ext cx="2283714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700"/>
              <a:t>Conversion Rate Comparison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640080"/>
            <a:ext cx="5173218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802767"/>
            <a:ext cx="492404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nversion_rat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39" y="1766246"/>
            <a:ext cx="4443984" cy="3010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133600"/>
            <a:ext cx="2283714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900"/>
              <a:t>Feature Importance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640080"/>
            <a:ext cx="5173218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802767"/>
            <a:ext cx="492404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eature_importanc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39" y="1899566"/>
            <a:ext cx="4443984" cy="2744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</TotalTime>
  <Words>72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A/B Test Report &amp; Machine Learning Insights</vt:lpstr>
      <vt:lpstr>A/B Test Summary</vt:lpstr>
      <vt:lpstr>Statistical Significance Results</vt:lpstr>
      <vt:lpstr>Conversion Rate Comparison</vt:lpstr>
      <vt:lpstr>Feature Importance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Report &amp; Machine Learning Insights</dc:title>
  <dc:subject/>
  <dc:creator/>
  <cp:keywords/>
  <dc:description>generated using python-pptx</dc:description>
  <cp:lastModifiedBy>Sai Preethi Poka</cp:lastModifiedBy>
  <cp:revision>2</cp:revision>
  <dcterms:created xsi:type="dcterms:W3CDTF">2013-01-27T09:14:16Z</dcterms:created>
  <dcterms:modified xsi:type="dcterms:W3CDTF">2025-03-19T06:34:55Z</dcterms:modified>
  <cp:category/>
</cp:coreProperties>
</file>