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5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5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D777-CFC6-3A4C-A509-D0B338BF7B82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733E-C47F-AF42-A057-E2455D30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3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97124" y="1019195"/>
            <a:ext cx="546026" cy="4922424"/>
            <a:chOff x="1797124" y="624446"/>
            <a:chExt cx="589814" cy="5317172"/>
          </a:xfrm>
        </p:grpSpPr>
        <p:sp>
          <p:nvSpPr>
            <p:cNvPr id="2" name="Oval 1"/>
            <p:cNvSpPr/>
            <p:nvPr/>
          </p:nvSpPr>
          <p:spPr>
            <a:xfrm>
              <a:off x="1805047" y="1295404"/>
              <a:ext cx="581891" cy="581891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X_2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797124" y="624446"/>
              <a:ext cx="581892" cy="581892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X_1</a:t>
              </a:r>
              <a:endParaRPr lang="en-US" sz="1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05047" y="1969323"/>
              <a:ext cx="581891" cy="581891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X_3</a:t>
              </a:r>
              <a:endParaRPr lang="en-US" sz="1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797126" y="2661064"/>
              <a:ext cx="581891" cy="581891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X_4</a:t>
              </a:r>
              <a:endParaRPr lang="en-US" sz="1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797127" y="3334983"/>
              <a:ext cx="581891" cy="581891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X_5</a:t>
              </a:r>
              <a:endParaRPr lang="en-US" sz="1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797127" y="3994067"/>
              <a:ext cx="581891" cy="581891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X_6</a:t>
              </a:r>
              <a:endParaRPr lang="en-US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05047" y="4676897"/>
              <a:ext cx="581891" cy="581891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X_7</a:t>
              </a:r>
              <a:endParaRPr lang="en-US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797128" y="5359727"/>
              <a:ext cx="581891" cy="581891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X_8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18794" y="387607"/>
            <a:ext cx="665088" cy="6304824"/>
            <a:chOff x="1797124" y="624446"/>
            <a:chExt cx="718424" cy="6810433"/>
          </a:xfrm>
        </p:grpSpPr>
        <p:sp>
          <p:nvSpPr>
            <p:cNvPr id="15" name="Oval 14"/>
            <p:cNvSpPr/>
            <p:nvPr/>
          </p:nvSpPr>
          <p:spPr>
            <a:xfrm>
              <a:off x="1805047" y="1295404"/>
              <a:ext cx="581891" cy="581891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h12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797124" y="624446"/>
              <a:ext cx="581892" cy="581892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h11</a:t>
              </a:r>
              <a:endParaRPr lang="en-US" sz="1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05047" y="1969323"/>
              <a:ext cx="581891" cy="581891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h13</a:t>
              </a:r>
              <a:endParaRPr lang="en-US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805047" y="6852988"/>
              <a:ext cx="710501" cy="581891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h1n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59525" y="1547443"/>
            <a:ext cx="669850" cy="3855485"/>
            <a:chOff x="1797124" y="624446"/>
            <a:chExt cx="723568" cy="6810433"/>
          </a:xfrm>
        </p:grpSpPr>
        <p:sp>
          <p:nvSpPr>
            <p:cNvPr id="24" name="Oval 23"/>
            <p:cNvSpPr/>
            <p:nvPr/>
          </p:nvSpPr>
          <p:spPr>
            <a:xfrm>
              <a:off x="1805047" y="1295404"/>
              <a:ext cx="581891" cy="581891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h22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797124" y="624446"/>
              <a:ext cx="581892" cy="581892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h21</a:t>
              </a:r>
              <a:endParaRPr lang="en-US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805047" y="6852988"/>
              <a:ext cx="715645" cy="581891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h2m</a:t>
              </a:r>
              <a:endParaRPr lang="en-US" sz="1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60798" y="2231250"/>
            <a:ext cx="546026" cy="2424110"/>
            <a:chOff x="1797124" y="624446"/>
            <a:chExt cx="589814" cy="2618509"/>
          </a:xfrm>
        </p:grpSpPr>
        <p:sp>
          <p:nvSpPr>
            <p:cNvPr id="29" name="Oval 28"/>
            <p:cNvSpPr/>
            <p:nvPr/>
          </p:nvSpPr>
          <p:spPr>
            <a:xfrm>
              <a:off x="1805047" y="1295404"/>
              <a:ext cx="581891" cy="5818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</a:t>
              </a:r>
              <a:r>
                <a:rPr lang="en-US" sz="1000" smtClean="0"/>
                <a:t>_2</a:t>
              </a:r>
              <a:endParaRPr lang="en-US" sz="1000" dirty="0" smtClean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797124" y="624446"/>
              <a:ext cx="581892" cy="5818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Y_1</a:t>
              </a:r>
              <a:endParaRPr lang="en-US" sz="1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805047" y="1969323"/>
              <a:ext cx="581891" cy="5818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Y_3</a:t>
              </a:r>
              <a:endParaRPr lang="en-US" sz="1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797126" y="2661064"/>
              <a:ext cx="581891" cy="5818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Y</a:t>
              </a:r>
              <a:r>
                <a:rPr lang="en-US" sz="1000" dirty="0" smtClean="0"/>
                <a:t>_4</a:t>
              </a:r>
              <a:endParaRPr lang="en-US" sz="1000" dirty="0"/>
            </a:p>
          </p:txBody>
        </p:sp>
      </p:grpSp>
      <p:cxnSp>
        <p:nvCxnSpPr>
          <p:cNvPr id="38" name="Straight Connector 37"/>
          <p:cNvCxnSpPr>
            <a:stCxn id="5" idx="6"/>
            <a:endCxn id="16" idx="2"/>
          </p:cNvCxnSpPr>
          <p:nvPr/>
        </p:nvCxnSpPr>
        <p:spPr>
          <a:xfrm flipV="1">
            <a:off x="2335816" y="656953"/>
            <a:ext cx="1382978" cy="63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15" idx="2"/>
          </p:cNvCxnSpPr>
          <p:nvPr/>
        </p:nvCxnSpPr>
        <p:spPr>
          <a:xfrm flipV="1">
            <a:off x="2335816" y="1278099"/>
            <a:ext cx="1390313" cy="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6"/>
            <a:endCxn id="17" idx="2"/>
          </p:cNvCxnSpPr>
          <p:nvPr/>
        </p:nvCxnSpPr>
        <p:spPr>
          <a:xfrm>
            <a:off x="2335816" y="1288541"/>
            <a:ext cx="1390313" cy="61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1" idx="2"/>
          </p:cNvCxnSpPr>
          <p:nvPr/>
        </p:nvCxnSpPr>
        <p:spPr>
          <a:xfrm>
            <a:off x="2335816" y="1288541"/>
            <a:ext cx="1390313" cy="513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" idx="6"/>
            <a:endCxn id="16" idx="2"/>
          </p:cNvCxnSpPr>
          <p:nvPr/>
        </p:nvCxnSpPr>
        <p:spPr>
          <a:xfrm flipV="1">
            <a:off x="2343150" y="656953"/>
            <a:ext cx="1375644" cy="125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" idx="6"/>
            <a:endCxn id="15" idx="2"/>
          </p:cNvCxnSpPr>
          <p:nvPr/>
        </p:nvCxnSpPr>
        <p:spPr>
          <a:xfrm flipV="1">
            <a:off x="2343150" y="1278099"/>
            <a:ext cx="1382979" cy="63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" idx="6"/>
            <a:endCxn id="17" idx="2"/>
          </p:cNvCxnSpPr>
          <p:nvPr/>
        </p:nvCxnSpPr>
        <p:spPr>
          <a:xfrm flipV="1">
            <a:off x="2343150" y="1901986"/>
            <a:ext cx="1382979" cy="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6"/>
            <a:endCxn id="21" idx="2"/>
          </p:cNvCxnSpPr>
          <p:nvPr/>
        </p:nvCxnSpPr>
        <p:spPr>
          <a:xfrm>
            <a:off x="2343150" y="1909687"/>
            <a:ext cx="1382979" cy="451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6"/>
            <a:endCxn id="16" idx="2"/>
          </p:cNvCxnSpPr>
          <p:nvPr/>
        </p:nvCxnSpPr>
        <p:spPr>
          <a:xfrm flipV="1">
            <a:off x="2343150" y="656953"/>
            <a:ext cx="1375644" cy="187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6"/>
            <a:endCxn id="15" idx="2"/>
          </p:cNvCxnSpPr>
          <p:nvPr/>
        </p:nvCxnSpPr>
        <p:spPr>
          <a:xfrm flipV="1">
            <a:off x="2343150" y="1278099"/>
            <a:ext cx="1382979" cy="125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6"/>
            <a:endCxn id="17" idx="2"/>
          </p:cNvCxnSpPr>
          <p:nvPr/>
        </p:nvCxnSpPr>
        <p:spPr>
          <a:xfrm flipV="1">
            <a:off x="2343150" y="1901986"/>
            <a:ext cx="1382979" cy="63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6"/>
            <a:endCxn id="21" idx="2"/>
          </p:cNvCxnSpPr>
          <p:nvPr/>
        </p:nvCxnSpPr>
        <p:spPr>
          <a:xfrm>
            <a:off x="2343150" y="2533574"/>
            <a:ext cx="1382979" cy="388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6"/>
            <a:endCxn id="16" idx="2"/>
          </p:cNvCxnSpPr>
          <p:nvPr/>
        </p:nvCxnSpPr>
        <p:spPr>
          <a:xfrm flipV="1">
            <a:off x="2335817" y="656953"/>
            <a:ext cx="1382977" cy="251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6"/>
            <a:endCxn id="15" idx="2"/>
          </p:cNvCxnSpPr>
          <p:nvPr/>
        </p:nvCxnSpPr>
        <p:spPr>
          <a:xfrm flipV="1">
            <a:off x="2335817" y="1278099"/>
            <a:ext cx="1390312" cy="189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6"/>
            <a:endCxn id="17" idx="2"/>
          </p:cNvCxnSpPr>
          <p:nvPr/>
        </p:nvCxnSpPr>
        <p:spPr>
          <a:xfrm flipV="1">
            <a:off x="2335817" y="1901986"/>
            <a:ext cx="1390312" cy="127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" idx="6"/>
            <a:endCxn id="21" idx="2"/>
          </p:cNvCxnSpPr>
          <p:nvPr/>
        </p:nvCxnSpPr>
        <p:spPr>
          <a:xfrm>
            <a:off x="2335817" y="3173960"/>
            <a:ext cx="1390312" cy="324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" idx="6"/>
            <a:endCxn id="16" idx="2"/>
          </p:cNvCxnSpPr>
          <p:nvPr/>
        </p:nvCxnSpPr>
        <p:spPr>
          <a:xfrm flipV="1">
            <a:off x="2335818" y="656953"/>
            <a:ext cx="1382976" cy="3140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" idx="6"/>
            <a:endCxn id="15" idx="2"/>
          </p:cNvCxnSpPr>
          <p:nvPr/>
        </p:nvCxnSpPr>
        <p:spPr>
          <a:xfrm flipV="1">
            <a:off x="2335818" y="1278099"/>
            <a:ext cx="1390311" cy="251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" idx="6"/>
            <a:endCxn id="17" idx="2"/>
          </p:cNvCxnSpPr>
          <p:nvPr/>
        </p:nvCxnSpPr>
        <p:spPr>
          <a:xfrm flipV="1">
            <a:off x="2335818" y="1901986"/>
            <a:ext cx="1390311" cy="189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" idx="6"/>
            <a:endCxn id="21" idx="2"/>
          </p:cNvCxnSpPr>
          <p:nvPr/>
        </p:nvCxnSpPr>
        <p:spPr>
          <a:xfrm>
            <a:off x="2335818" y="3797847"/>
            <a:ext cx="1390311" cy="262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" idx="6"/>
            <a:endCxn id="21" idx="2"/>
          </p:cNvCxnSpPr>
          <p:nvPr/>
        </p:nvCxnSpPr>
        <p:spPr>
          <a:xfrm>
            <a:off x="2335818" y="4408001"/>
            <a:ext cx="1390311" cy="2015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0" idx="6"/>
            <a:endCxn id="21" idx="2"/>
          </p:cNvCxnSpPr>
          <p:nvPr/>
        </p:nvCxnSpPr>
        <p:spPr>
          <a:xfrm>
            <a:off x="2343150" y="5040137"/>
            <a:ext cx="1382979" cy="1382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1" idx="6"/>
            <a:endCxn id="21" idx="2"/>
          </p:cNvCxnSpPr>
          <p:nvPr/>
        </p:nvCxnSpPr>
        <p:spPr>
          <a:xfrm>
            <a:off x="2335819" y="5672274"/>
            <a:ext cx="1390310" cy="75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6"/>
            <a:endCxn id="16" idx="2"/>
          </p:cNvCxnSpPr>
          <p:nvPr/>
        </p:nvCxnSpPr>
        <p:spPr>
          <a:xfrm flipV="1">
            <a:off x="2335818" y="656953"/>
            <a:ext cx="1382976" cy="375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9" idx="6"/>
            <a:endCxn id="15" idx="2"/>
          </p:cNvCxnSpPr>
          <p:nvPr/>
        </p:nvCxnSpPr>
        <p:spPr>
          <a:xfrm flipV="1">
            <a:off x="2335818" y="1278099"/>
            <a:ext cx="1390311" cy="3129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" idx="6"/>
            <a:endCxn id="17" idx="2"/>
          </p:cNvCxnSpPr>
          <p:nvPr/>
        </p:nvCxnSpPr>
        <p:spPr>
          <a:xfrm flipV="1">
            <a:off x="2335818" y="1901986"/>
            <a:ext cx="1390311" cy="25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" idx="6"/>
            <a:endCxn id="16" idx="2"/>
          </p:cNvCxnSpPr>
          <p:nvPr/>
        </p:nvCxnSpPr>
        <p:spPr>
          <a:xfrm flipV="1">
            <a:off x="2343150" y="656953"/>
            <a:ext cx="1375644" cy="438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6"/>
            <a:endCxn id="17" idx="2"/>
          </p:cNvCxnSpPr>
          <p:nvPr/>
        </p:nvCxnSpPr>
        <p:spPr>
          <a:xfrm flipV="1">
            <a:off x="2343150" y="1901986"/>
            <a:ext cx="1382979" cy="313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" idx="6"/>
            <a:endCxn id="17" idx="2"/>
          </p:cNvCxnSpPr>
          <p:nvPr/>
        </p:nvCxnSpPr>
        <p:spPr>
          <a:xfrm flipV="1">
            <a:off x="2335819" y="1901986"/>
            <a:ext cx="1390310" cy="377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1" idx="6"/>
            <a:endCxn id="15" idx="2"/>
          </p:cNvCxnSpPr>
          <p:nvPr/>
        </p:nvCxnSpPr>
        <p:spPr>
          <a:xfrm flipV="1">
            <a:off x="2335819" y="1278099"/>
            <a:ext cx="1390310" cy="439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6"/>
            <a:endCxn id="30" idx="2"/>
          </p:cNvCxnSpPr>
          <p:nvPr/>
        </p:nvCxnSpPr>
        <p:spPr>
          <a:xfrm>
            <a:off x="6298217" y="1712152"/>
            <a:ext cx="1462581" cy="78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4" idx="6"/>
            <a:endCxn id="30" idx="2"/>
          </p:cNvCxnSpPr>
          <p:nvPr/>
        </p:nvCxnSpPr>
        <p:spPr>
          <a:xfrm>
            <a:off x="6305551" y="2091991"/>
            <a:ext cx="1455247" cy="40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5" idx="6"/>
            <a:endCxn id="29" idx="2"/>
          </p:cNvCxnSpPr>
          <p:nvPr/>
        </p:nvCxnSpPr>
        <p:spPr>
          <a:xfrm>
            <a:off x="6298217" y="1712152"/>
            <a:ext cx="1469916" cy="140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5" idx="6"/>
            <a:endCxn id="31" idx="2"/>
          </p:cNvCxnSpPr>
          <p:nvPr/>
        </p:nvCxnSpPr>
        <p:spPr>
          <a:xfrm>
            <a:off x="6298217" y="1712152"/>
            <a:ext cx="1469916" cy="203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5" idx="6"/>
            <a:endCxn id="32" idx="2"/>
          </p:cNvCxnSpPr>
          <p:nvPr/>
        </p:nvCxnSpPr>
        <p:spPr>
          <a:xfrm>
            <a:off x="6298217" y="1712152"/>
            <a:ext cx="1462583" cy="267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4" idx="6"/>
            <a:endCxn id="31" idx="2"/>
          </p:cNvCxnSpPr>
          <p:nvPr/>
        </p:nvCxnSpPr>
        <p:spPr>
          <a:xfrm>
            <a:off x="6305551" y="2091991"/>
            <a:ext cx="1462582" cy="1653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7" idx="6"/>
            <a:endCxn id="30" idx="2"/>
          </p:cNvCxnSpPr>
          <p:nvPr/>
        </p:nvCxnSpPr>
        <p:spPr>
          <a:xfrm flipV="1">
            <a:off x="6429375" y="2500596"/>
            <a:ext cx="1331423" cy="27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7" idx="6"/>
            <a:endCxn id="29" idx="2"/>
          </p:cNvCxnSpPr>
          <p:nvPr/>
        </p:nvCxnSpPr>
        <p:spPr>
          <a:xfrm flipV="1">
            <a:off x="6429375" y="3121742"/>
            <a:ext cx="1338758" cy="211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7" idx="6"/>
            <a:endCxn id="31" idx="2"/>
          </p:cNvCxnSpPr>
          <p:nvPr/>
        </p:nvCxnSpPr>
        <p:spPr>
          <a:xfrm flipV="1">
            <a:off x="6429375" y="3745629"/>
            <a:ext cx="1338758" cy="1492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27" idx="6"/>
            <a:endCxn id="32" idx="2"/>
          </p:cNvCxnSpPr>
          <p:nvPr/>
        </p:nvCxnSpPr>
        <p:spPr>
          <a:xfrm flipV="1">
            <a:off x="6429375" y="4386015"/>
            <a:ext cx="1331425" cy="852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6" idx="6"/>
            <a:endCxn id="25" idx="2"/>
          </p:cNvCxnSpPr>
          <p:nvPr/>
        </p:nvCxnSpPr>
        <p:spPr>
          <a:xfrm>
            <a:off x="4257486" y="656953"/>
            <a:ext cx="1502039" cy="105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5" idx="6"/>
            <a:endCxn id="24" idx="2"/>
          </p:cNvCxnSpPr>
          <p:nvPr/>
        </p:nvCxnSpPr>
        <p:spPr>
          <a:xfrm>
            <a:off x="4264820" y="1278099"/>
            <a:ext cx="1502040" cy="81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6"/>
            <a:endCxn id="25" idx="2"/>
          </p:cNvCxnSpPr>
          <p:nvPr/>
        </p:nvCxnSpPr>
        <p:spPr>
          <a:xfrm flipV="1">
            <a:off x="4264820" y="1712152"/>
            <a:ext cx="1494705" cy="18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7" idx="6"/>
            <a:endCxn id="24" idx="2"/>
          </p:cNvCxnSpPr>
          <p:nvPr/>
        </p:nvCxnSpPr>
        <p:spPr>
          <a:xfrm>
            <a:off x="4264820" y="1901986"/>
            <a:ext cx="1502040" cy="19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7" idx="6"/>
            <a:endCxn id="27" idx="2"/>
          </p:cNvCxnSpPr>
          <p:nvPr/>
        </p:nvCxnSpPr>
        <p:spPr>
          <a:xfrm>
            <a:off x="4264820" y="1901986"/>
            <a:ext cx="1502040" cy="333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5" idx="6"/>
            <a:endCxn id="27" idx="2"/>
          </p:cNvCxnSpPr>
          <p:nvPr/>
        </p:nvCxnSpPr>
        <p:spPr>
          <a:xfrm>
            <a:off x="4264820" y="1278099"/>
            <a:ext cx="1502040" cy="396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6" idx="6"/>
            <a:endCxn id="27" idx="2"/>
          </p:cNvCxnSpPr>
          <p:nvPr/>
        </p:nvCxnSpPr>
        <p:spPr>
          <a:xfrm>
            <a:off x="4257486" y="656953"/>
            <a:ext cx="1509374" cy="458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5" idx="6"/>
            <a:endCxn id="25" idx="2"/>
          </p:cNvCxnSpPr>
          <p:nvPr/>
        </p:nvCxnSpPr>
        <p:spPr>
          <a:xfrm>
            <a:off x="4264820" y="1278099"/>
            <a:ext cx="1494705" cy="43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1" idx="6"/>
            <a:endCxn id="25" idx="2"/>
          </p:cNvCxnSpPr>
          <p:nvPr/>
        </p:nvCxnSpPr>
        <p:spPr>
          <a:xfrm flipV="1">
            <a:off x="4383882" y="1712152"/>
            <a:ext cx="1375643" cy="471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21" idx="6"/>
            <a:endCxn id="24" idx="2"/>
          </p:cNvCxnSpPr>
          <p:nvPr/>
        </p:nvCxnSpPr>
        <p:spPr>
          <a:xfrm flipV="1">
            <a:off x="4383882" y="2091991"/>
            <a:ext cx="1382978" cy="433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21" idx="6"/>
            <a:endCxn id="27" idx="2"/>
          </p:cNvCxnSpPr>
          <p:nvPr/>
        </p:nvCxnSpPr>
        <p:spPr>
          <a:xfrm flipV="1">
            <a:off x="4383882" y="5238220"/>
            <a:ext cx="1382978" cy="118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594971" y="3745628"/>
            <a:ext cx="788909" cy="52633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n=128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703663" y="3741986"/>
            <a:ext cx="788909" cy="52633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=64</a:t>
            </a:r>
          </a:p>
        </p:txBody>
      </p:sp>
      <p:cxnSp>
        <p:nvCxnSpPr>
          <p:cNvPr id="146" name="Straight Connector 145"/>
          <p:cNvCxnSpPr>
            <a:stCxn id="17" idx="4"/>
            <a:endCxn id="143" idx="0"/>
          </p:cNvCxnSpPr>
          <p:nvPr/>
        </p:nvCxnSpPr>
        <p:spPr>
          <a:xfrm flipH="1">
            <a:off x="3989426" y="2171331"/>
            <a:ext cx="6049" cy="1574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144" idx="0"/>
          </p:cNvCxnSpPr>
          <p:nvPr/>
        </p:nvCxnSpPr>
        <p:spPr>
          <a:xfrm>
            <a:off x="6062855" y="2243615"/>
            <a:ext cx="35263" cy="1498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3" idx="2"/>
            <a:endCxn id="21" idx="0"/>
          </p:cNvCxnSpPr>
          <p:nvPr/>
        </p:nvCxnSpPr>
        <p:spPr>
          <a:xfrm>
            <a:off x="3989426" y="4271963"/>
            <a:ext cx="65580" cy="18817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4" idx="2"/>
            <a:endCxn id="27" idx="0"/>
          </p:cNvCxnSpPr>
          <p:nvPr/>
        </p:nvCxnSpPr>
        <p:spPr>
          <a:xfrm>
            <a:off x="6098118" y="4268321"/>
            <a:ext cx="0" cy="805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4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mailameynaik@gmail.com</dc:creator>
  <cp:lastModifiedBy>mailameynaik@gmail.com</cp:lastModifiedBy>
  <cp:revision>3</cp:revision>
  <dcterms:created xsi:type="dcterms:W3CDTF">2018-11-18T00:17:39Z</dcterms:created>
  <dcterms:modified xsi:type="dcterms:W3CDTF">2018-11-18T00:36:43Z</dcterms:modified>
</cp:coreProperties>
</file>