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9"/>
    <a:srgbClr val="77787B"/>
    <a:srgbClr val="3E4040"/>
    <a:srgbClr val="92278F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5441A-2585-46B0-80D8-430B486EDF89}" v="15" dt="2022-08-03T21:59:2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Helmann" userId="8c17259c-ca5c-4d65-bc5a-2033add90d09" providerId="ADAL" clId="{0C2828D8-63C8-4BE9-804B-86027143AEAE}"/>
    <pc:docChg chg="modMainMaster">
      <pc:chgData name="Craig Helmann" userId="8c17259c-ca5c-4d65-bc5a-2033add90d09" providerId="ADAL" clId="{0C2828D8-63C8-4BE9-804B-86027143AEAE}" dt="2022-06-16T15:35:21.070" v="4" actId="14100"/>
      <pc:docMkLst>
        <pc:docMk/>
      </pc:docMkLst>
      <pc:sldMasterChg chg="modSldLayout">
        <pc:chgData name="Craig Helmann" userId="8c17259c-ca5c-4d65-bc5a-2033add90d09" providerId="ADAL" clId="{0C2828D8-63C8-4BE9-804B-86027143AEAE}" dt="2022-06-16T15:35:21.070" v="4" actId="14100"/>
        <pc:sldMasterMkLst>
          <pc:docMk/>
          <pc:sldMasterMk cId="1287913243" sldId="2147483648"/>
        </pc:sldMasterMkLst>
        <pc:sldLayoutChg chg="modSp mod">
          <pc:chgData name="Craig Helmann" userId="8c17259c-ca5c-4d65-bc5a-2033add90d09" providerId="ADAL" clId="{0C2828D8-63C8-4BE9-804B-86027143AEAE}" dt="2022-06-16T15:35:21.070" v="4" actId="14100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0C2828D8-63C8-4BE9-804B-86027143AEAE}" dt="2022-06-16T15:35:21.070" v="4" actId="14100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0C2828D8-63C8-4BE9-804B-86027143AEAE}" dt="2022-06-16T15:35:17.343" v="3" actId="14100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</pc:sldMasterChg>
    </pc:docChg>
  </pc:docChgLst>
  <pc:docChgLst>
    <pc:chgData name="Craig Helmann" userId="8c17259c-ca5c-4d65-bc5a-2033add90d09" providerId="ADAL" clId="{2AE5441A-2585-46B0-80D8-430B486EDF89}"/>
    <pc:docChg chg="custSel modMainMaster">
      <pc:chgData name="Craig Helmann" userId="8c17259c-ca5c-4d65-bc5a-2033add90d09" providerId="ADAL" clId="{2AE5441A-2585-46B0-80D8-430B486EDF89}" dt="2022-08-03T21:59:28.203" v="21" actId="14100"/>
      <pc:docMkLst>
        <pc:docMk/>
      </pc:docMkLst>
      <pc:sldMasterChg chg="modSp addSldLayout modSldLayout">
        <pc:chgData name="Craig Helmann" userId="8c17259c-ca5c-4d65-bc5a-2033add90d09" providerId="ADAL" clId="{2AE5441A-2585-46B0-80D8-430B486EDF89}" dt="2022-08-03T21:59:28.203" v="21" actId="14100"/>
        <pc:sldMasterMkLst>
          <pc:docMk/>
          <pc:sldMasterMk cId="1287913243" sldId="2147483648"/>
        </pc:sldMasterMkLst>
        <pc:spChg chg="mod">
          <ac:chgData name="Craig Helmann" userId="8c17259c-ca5c-4d65-bc5a-2033add90d09" providerId="ADAL" clId="{2AE5441A-2585-46B0-80D8-430B486EDF89}" dt="2022-08-03T18:40:46.757" v="8" actId="2711"/>
          <ac:spMkLst>
            <pc:docMk/>
            <pc:sldMasterMk cId="1287913243" sldId="2147483648"/>
            <ac:spMk id="2" creationId="{9982A3C5-2536-4D5A-AA52-EC5AA5CDDA7F}"/>
          </ac:spMkLst>
        </pc:spChg>
        <pc:spChg chg="mod">
          <ac:chgData name="Craig Helmann" userId="8c17259c-ca5c-4d65-bc5a-2033add90d09" providerId="ADAL" clId="{2AE5441A-2585-46B0-80D8-430B486EDF89}" dt="2022-08-03T18:40:52.125" v="9" actId="2711"/>
          <ac:spMkLst>
            <pc:docMk/>
            <pc:sldMasterMk cId="1287913243" sldId="2147483648"/>
            <ac:spMk id="3" creationId="{72FED228-B52C-461B-923B-F3A6BB3E86A2}"/>
          </ac:spMkLst>
        </pc:spChg>
        <pc:sldLayoutChg chg="modSp">
          <pc:chgData name="Craig Helmann" userId="8c17259c-ca5c-4d65-bc5a-2033add90d09" providerId="ADAL" clId="{2AE5441A-2585-46B0-80D8-430B486EDF89}" dt="2022-08-03T18:40:28.820" v="7" actId="2711"/>
          <pc:sldLayoutMkLst>
            <pc:docMk/>
            <pc:sldMasterMk cId="1287913243" sldId="2147483648"/>
            <pc:sldLayoutMk cId="141994314" sldId="2147483649"/>
          </pc:sldLayoutMkLst>
          <pc:spChg chg="mod">
            <ac:chgData name="Craig Helmann" userId="8c17259c-ca5c-4d65-bc5a-2033add90d09" providerId="ADAL" clId="{2AE5441A-2585-46B0-80D8-430B486EDF89}" dt="2022-08-03T18:40:22.362" v="6" actId="2711"/>
            <ac:spMkLst>
              <pc:docMk/>
              <pc:sldMasterMk cId="1287913243" sldId="2147483648"/>
              <pc:sldLayoutMk cId="141994314" sldId="2147483649"/>
              <ac:spMk id="2" creationId="{C9C6EC9B-92BC-4895-ADB5-9A0581962208}"/>
            </ac:spMkLst>
          </pc:spChg>
          <pc:spChg chg="mod">
            <ac:chgData name="Craig Helmann" userId="8c17259c-ca5c-4d65-bc5a-2033add90d09" providerId="ADAL" clId="{2AE5441A-2585-46B0-80D8-430B486EDF89}" dt="2022-08-03T18:40:28.820" v="7" actId="2711"/>
            <ac:spMkLst>
              <pc:docMk/>
              <pc:sldMasterMk cId="1287913243" sldId="2147483648"/>
              <pc:sldLayoutMk cId="141994314" sldId="2147483649"/>
              <ac:spMk id="3" creationId="{0A3F7928-2E84-4512-B34E-2E36E31D3567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39:31.234" v="1" actId="2711"/>
          <pc:sldLayoutMkLst>
            <pc:docMk/>
            <pc:sldMasterMk cId="1287913243" sldId="2147483648"/>
            <pc:sldLayoutMk cId="969906062" sldId="2147483650"/>
          </pc:sldLayoutMkLst>
          <pc:spChg chg="mod">
            <ac:chgData name="Craig Helmann" userId="8c17259c-ca5c-4d65-bc5a-2033add90d09" providerId="ADAL" clId="{2AE5441A-2585-46B0-80D8-430B486EDF89}" dt="2022-08-03T18:39:10.535" v="0" actId="2711"/>
            <ac:spMkLst>
              <pc:docMk/>
              <pc:sldMasterMk cId="1287913243" sldId="2147483648"/>
              <pc:sldLayoutMk cId="969906062" sldId="2147483650"/>
              <ac:spMk id="2" creationId="{00BB544E-D543-43BD-9B6A-91BEC9923734}"/>
            </ac:spMkLst>
          </pc:spChg>
          <pc:spChg chg="mod">
            <ac:chgData name="Craig Helmann" userId="8c17259c-ca5c-4d65-bc5a-2033add90d09" providerId="ADAL" clId="{2AE5441A-2585-46B0-80D8-430B486EDF89}" dt="2022-08-03T18:39:31.234" v="1" actId="2711"/>
            <ac:spMkLst>
              <pc:docMk/>
              <pc:sldMasterMk cId="1287913243" sldId="2147483648"/>
              <pc:sldLayoutMk cId="969906062" sldId="2147483650"/>
              <ac:spMk id="3" creationId="{12E19A08-34E4-4A27-BD02-56B478DFE06A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39:45.262" v="2" actId="2711"/>
          <pc:sldLayoutMkLst>
            <pc:docMk/>
            <pc:sldMasterMk cId="1287913243" sldId="2147483648"/>
            <pc:sldLayoutMk cId="2757870268" sldId="2147483651"/>
          </pc:sldLayoutMkLst>
          <pc:spChg chg="mod">
            <ac:chgData name="Craig Helmann" userId="8c17259c-ca5c-4d65-bc5a-2033add90d09" providerId="ADAL" clId="{2AE5441A-2585-46B0-80D8-430B486EDF89}" dt="2022-08-03T18:39:45.262" v="2" actId="2711"/>
            <ac:spMkLst>
              <pc:docMk/>
              <pc:sldMasterMk cId="1287913243" sldId="2147483648"/>
              <pc:sldLayoutMk cId="2757870268" sldId="2147483651"/>
              <ac:spMk id="2" creationId="{FB184B00-D642-4DA1-968F-F4B184123836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40:05.725" v="5" actId="2711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2AE5441A-2585-46B0-80D8-430B486EDF89}" dt="2022-08-03T18:39:54.998" v="3" actId="2711"/>
            <ac:spMkLst>
              <pc:docMk/>
              <pc:sldMasterMk cId="1287913243" sldId="2147483648"/>
              <pc:sldLayoutMk cId="437505266" sldId="2147483652"/>
              <ac:spMk id="2" creationId="{190E3165-9E7D-434E-A80A-9CD0B5F93941}"/>
            </ac:spMkLst>
          </pc:spChg>
          <pc:spChg chg="mod">
            <ac:chgData name="Craig Helmann" userId="8c17259c-ca5c-4d65-bc5a-2033add90d09" providerId="ADAL" clId="{2AE5441A-2585-46B0-80D8-430B486EDF89}" dt="2022-08-03T18:39:59.854" v="4" actId="2711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2AE5441A-2585-46B0-80D8-430B486EDF89}" dt="2022-08-03T18:40:05.725" v="5" actId="2711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  <pc:sldLayoutChg chg="addSp delSp modSp new mod">
          <pc:chgData name="Craig Helmann" userId="8c17259c-ca5c-4d65-bc5a-2033add90d09" providerId="ADAL" clId="{2AE5441A-2585-46B0-80D8-430B486EDF89}" dt="2022-08-03T21:59:28.203" v="21" actId="14100"/>
          <pc:sldLayoutMkLst>
            <pc:docMk/>
            <pc:sldMasterMk cId="1287913243" sldId="2147483648"/>
            <pc:sldLayoutMk cId="3460883148" sldId="2147483653"/>
          </pc:sldLayoutMkLst>
          <pc:spChg chg="mod">
            <ac:chgData name="Craig Helmann" userId="8c17259c-ca5c-4d65-bc5a-2033add90d09" providerId="ADAL" clId="{2AE5441A-2585-46B0-80D8-430B486EDF89}" dt="2022-08-03T21:59:28.203" v="21" actId="14100"/>
            <ac:spMkLst>
              <pc:docMk/>
              <pc:sldMasterMk cId="1287913243" sldId="2147483648"/>
              <pc:sldLayoutMk cId="3460883148" sldId="2147483653"/>
              <ac:spMk id="2" creationId="{8E9A1349-AB9F-5641-3F1C-B384B252C907}"/>
            </ac:spMkLst>
          </pc:spChg>
          <pc:spChg chg="del">
            <ac:chgData name="Craig Helmann" userId="8c17259c-ca5c-4d65-bc5a-2033add90d09" providerId="ADAL" clId="{2AE5441A-2585-46B0-80D8-430B486EDF89}" dt="2022-08-03T21:58:59.687" v="17" actId="478"/>
            <ac:spMkLst>
              <pc:docMk/>
              <pc:sldMasterMk cId="1287913243" sldId="2147483648"/>
              <pc:sldLayoutMk cId="3460883148" sldId="2147483653"/>
              <ac:spMk id="3" creationId="{814D8EDE-2D8A-36AF-4E68-D58517A83ADA}"/>
            </ac:spMkLst>
          </pc:spChg>
          <pc:spChg chg="del">
            <ac:chgData name="Craig Helmann" userId="8c17259c-ca5c-4d65-bc5a-2033add90d09" providerId="ADAL" clId="{2AE5441A-2585-46B0-80D8-430B486EDF89}" dt="2022-08-03T21:59:05.486" v="18" actId="478"/>
            <ac:spMkLst>
              <pc:docMk/>
              <pc:sldMasterMk cId="1287913243" sldId="2147483648"/>
              <pc:sldLayoutMk cId="3460883148" sldId="2147483653"/>
              <ac:spMk id="4" creationId="{400BFBC5-537A-C850-A3DA-B6A797F43290}"/>
            </ac:spMkLst>
          </pc:spChg>
          <pc:spChg chg="add mod">
            <ac:chgData name="Craig Helmann" userId="8c17259c-ca5c-4d65-bc5a-2033add90d09" providerId="ADAL" clId="{2AE5441A-2585-46B0-80D8-430B486EDF89}" dt="2022-08-03T21:58:09.071" v="12"/>
            <ac:spMkLst>
              <pc:docMk/>
              <pc:sldMasterMk cId="1287913243" sldId="2147483648"/>
              <pc:sldLayoutMk cId="3460883148" sldId="2147483653"/>
              <ac:spMk id="6" creationId="{5B7B751F-FE98-3F9A-303A-2FD9F76DEA8F}"/>
            </ac:spMkLst>
          </pc:spChg>
          <pc:picChg chg="add mod">
            <ac:chgData name="Craig Helmann" userId="8c17259c-ca5c-4d65-bc5a-2033add90d09" providerId="ADAL" clId="{2AE5441A-2585-46B0-80D8-430B486EDF89}" dt="2022-08-03T21:59:14.936" v="19"/>
            <ac:picMkLst>
              <pc:docMk/>
              <pc:sldMasterMk cId="1287913243" sldId="2147483648"/>
              <pc:sldLayoutMk cId="3460883148" sldId="2147483653"/>
              <ac:picMk id="7" creationId="{FA771581-2B53-E27A-E43C-FDFAB2A6EF34}"/>
            </ac:picMkLst>
          </pc:picChg>
          <pc:picChg chg="add mod">
            <ac:chgData name="Craig Helmann" userId="8c17259c-ca5c-4d65-bc5a-2033add90d09" providerId="ADAL" clId="{2AE5441A-2585-46B0-80D8-430B486EDF89}" dt="2022-08-03T21:59:21.582" v="20"/>
            <ac:picMkLst>
              <pc:docMk/>
              <pc:sldMasterMk cId="1287913243" sldId="2147483648"/>
              <pc:sldLayoutMk cId="3460883148" sldId="2147483653"/>
              <ac:picMk id="8" creationId="{E3B8EBCB-2E62-C0A0-0837-827A465D5F5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434593-8226-4C3B-BB5F-79DE6235C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22339-C882-4471-8A96-98FE9D913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E90E9-66C7-4260-A9F0-E87602C3DBDD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B7AB-AF0D-4D8F-86F2-C99DD84DF8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5E92D-9CA4-42FB-A44B-89FA26B9BE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13BE-7C45-44C2-A839-BE9725B4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water, mountain, sky, outdoor&#10;&#10;Description automatically generated">
            <a:extLst>
              <a:ext uri="{FF2B5EF4-FFF2-40B4-BE49-F238E27FC236}">
                <a16:creationId xmlns:a16="http://schemas.microsoft.com/office/drawing/2014/main" id="{DE8AE9D9-2866-42D1-A60E-CD262711B7B7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6EC9B-92BC-4895-ADB5-9A058196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7928-2E84-4512-B34E-2E36E31D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511"/>
            <a:ext cx="9143999" cy="132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C15-ECB3-4DE6-8E0D-D0AF908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5462190"/>
            <a:ext cx="2743200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Pragmatica Cond Bold" panose="020B0706040502020204" pitchFamily="34" charset="0"/>
              </a:defRPr>
            </a:lvl1pPr>
          </a:lstStyle>
          <a:p>
            <a:fld id="{01F329E0-934F-48D0-812F-88FF594C5EC7}" type="datetimeFigureOut">
              <a:rPr lang="en-US" smtClean="0"/>
              <a:pPr/>
              <a:t>8/3/2022</a:t>
            </a:fld>
            <a:endParaRPr lang="en-US" dirty="0"/>
          </a:p>
        </p:txBody>
      </p:sp>
      <p:pic>
        <p:nvPicPr>
          <p:cNvPr id="7" name="Picture 2" descr="Puget Sound Trends logo">
            <a:extLst>
              <a:ext uri="{FF2B5EF4-FFF2-40B4-BE49-F238E27FC236}">
                <a16:creationId xmlns:a16="http://schemas.microsoft.com/office/drawing/2014/main" id="{8B667284-2FD3-4CE9-85BC-3711B780BB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44E-D543-43BD-9B6A-91BEC992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9817768" cy="610260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F15A29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9A08-34E4-4A27-BD02-56B478DF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7" y="1018801"/>
            <a:ext cx="11454123" cy="5225006"/>
          </a:xfrm>
        </p:spPr>
        <p:txBody>
          <a:bodyPr/>
          <a:lstStyle>
            <a:lvl1pPr>
              <a:defRPr sz="1800" b="1">
                <a:solidFill>
                  <a:srgbClr val="77787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rgbClr val="77787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400">
                <a:solidFill>
                  <a:srgbClr val="8DC63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E2408-288B-4DF5-9B69-591BA926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110" y="6345471"/>
            <a:ext cx="2743200" cy="365125"/>
          </a:xfrm>
        </p:spPr>
        <p:txBody>
          <a:bodyPr/>
          <a:lstStyle>
            <a:lvl1pPr>
              <a:defRPr sz="1400">
                <a:solidFill>
                  <a:srgbClr val="7778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D4B974-1C0F-4C53-810A-F665996041C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627BD23-38FD-4A26-8215-9B54D31291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9" y="6243807"/>
            <a:ext cx="1624587" cy="568453"/>
          </a:xfrm>
          <a:prstGeom prst="rect">
            <a:avLst/>
          </a:prstGeom>
        </p:spPr>
      </p:pic>
      <p:pic>
        <p:nvPicPr>
          <p:cNvPr id="2050" name="Picture 2" descr="Puget Sound Trends logo">
            <a:extLst>
              <a:ext uri="{FF2B5EF4-FFF2-40B4-BE49-F238E27FC236}">
                <a16:creationId xmlns:a16="http://schemas.microsoft.com/office/drawing/2014/main" id="{1013A1D6-4F70-4012-9CF4-443EBCAF5D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9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4B00-D642-4DA1-968F-F4B1841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 algn="ctr">
              <a:defRPr sz="4000">
                <a:solidFill>
                  <a:srgbClr val="8DC63F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E2DA-6202-478D-8994-3C4DF68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F270454-5B2E-45D2-A337-2A00E938F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9" y="6243807"/>
            <a:ext cx="1624587" cy="568453"/>
          </a:xfrm>
          <a:prstGeom prst="rect">
            <a:avLst/>
          </a:prstGeom>
        </p:spPr>
      </p:pic>
      <p:pic>
        <p:nvPicPr>
          <p:cNvPr id="7" name="Picture 2" descr="Puget Sound Trends logo">
            <a:extLst>
              <a:ext uri="{FF2B5EF4-FFF2-40B4-BE49-F238E27FC236}">
                <a16:creationId xmlns:a16="http://schemas.microsoft.com/office/drawing/2014/main" id="{2E63CCA9-AAFA-4F23-947C-612FDCE21C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165-9E7D-434E-A80A-9CD0B5F9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9740743" cy="568454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dirty="0">
                <a:solidFill>
                  <a:srgbClr val="F15A29"/>
                </a:solidFill>
                <a:latin typeface="Poppins Black" panose="00000A00000000000000" pitchFamily="2" charset="0"/>
                <a:ea typeface="+mj-ea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FAB8-7436-416C-86E9-F8EFED34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494" y="1066800"/>
            <a:ext cx="4429281" cy="5118847"/>
          </a:xfrm>
        </p:spPr>
        <p:txBody>
          <a:bodyPr/>
          <a:lstStyle>
            <a:lvl1pPr>
              <a:spcAft>
                <a:spcPts val="1200"/>
              </a:spcAft>
              <a:defRPr sz="1800">
                <a:solidFill>
                  <a:srgbClr val="92278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515938" indent="-234950"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solidFill>
                  <a:srgbClr val="77787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400">
                <a:solidFill>
                  <a:srgbClr val="8DC63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200">
                <a:solidFill>
                  <a:srgbClr val="77787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200">
                <a:solidFill>
                  <a:srgbClr val="77787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15C23-AE5D-4806-A37D-03ECA417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927" y="1066799"/>
            <a:ext cx="6903547" cy="5118847"/>
          </a:xfrm>
        </p:spPr>
        <p:txBody>
          <a:bodyPr/>
          <a:lstStyle>
            <a:lvl1pPr>
              <a:defRPr sz="1800">
                <a:solidFill>
                  <a:srgbClr val="92278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rgbClr val="77787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400">
                <a:solidFill>
                  <a:srgbClr val="8DC63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25B19-93CD-455E-9C4E-31192858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8111" y="6345470"/>
            <a:ext cx="2743200" cy="365125"/>
          </a:xfrm>
        </p:spPr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E4B8D02-7F6E-404A-B7C9-2AD16F1F5F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9" y="6243807"/>
            <a:ext cx="1624587" cy="568453"/>
          </a:xfrm>
          <a:prstGeom prst="rect">
            <a:avLst/>
          </a:prstGeom>
        </p:spPr>
      </p:pic>
      <p:pic>
        <p:nvPicPr>
          <p:cNvPr id="8" name="Picture 2" descr="Puget Sound Trends logo">
            <a:extLst>
              <a:ext uri="{FF2B5EF4-FFF2-40B4-BE49-F238E27FC236}">
                <a16:creationId xmlns:a16="http://schemas.microsoft.com/office/drawing/2014/main" id="{C853F02E-4B71-44F9-B90A-5C8E94E40F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50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1349-AB9F-5641-3F1C-B384B252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7" y="343626"/>
            <a:ext cx="9828660" cy="54113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15A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D8DF3-05DA-36B1-CB60-6F7C9795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7B751F-FE98-3F9A-303A-2FD9F76DE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7" y="1018801"/>
            <a:ext cx="11454123" cy="5225006"/>
          </a:xfrm>
        </p:spPr>
        <p:txBody>
          <a:bodyPr/>
          <a:lstStyle>
            <a:lvl1pPr>
              <a:defRPr sz="1800" b="1">
                <a:solidFill>
                  <a:srgbClr val="77787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rgbClr val="77787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400">
                <a:solidFill>
                  <a:srgbClr val="8DC63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A771581-2B53-E27A-E43C-FDFAB2A6EF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9" y="6243807"/>
            <a:ext cx="1624587" cy="568453"/>
          </a:xfrm>
          <a:prstGeom prst="rect">
            <a:avLst/>
          </a:prstGeom>
        </p:spPr>
      </p:pic>
      <p:pic>
        <p:nvPicPr>
          <p:cNvPr id="8" name="Picture 2" descr="Puget Sound Trends logo">
            <a:extLst>
              <a:ext uri="{FF2B5EF4-FFF2-40B4-BE49-F238E27FC236}">
                <a16:creationId xmlns:a16="http://schemas.microsoft.com/office/drawing/2014/main" id="{E3B8EBCB-2E62-C0A0-0837-827A465D5F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710" y="324930"/>
            <a:ext cx="1060706" cy="45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8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A3C5-2536-4D5A-AA52-EC5AA5C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D228-B52C-461B-923B-F3A6BB3E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283A-A666-4E7A-9C0A-8B201F224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29E0-934F-48D0-812F-88FF594C5EC7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88B3-8F3C-4CE8-92B6-58FD1DB9F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DC5C-2319-4BED-B7F4-908FE55B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B974-1C0F-4C53-810A-F66599604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7787B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ctr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3601-54F8-4BD4-A4B1-753C758B1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3EAD2-5329-4DEB-A75F-B7F3C8F9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Poppins</vt:lpstr>
      <vt:lpstr>Poppins Black</vt:lpstr>
      <vt:lpstr>Poppins ExtraBold</vt:lpstr>
      <vt:lpstr>Poppins Medium</vt:lpstr>
      <vt:lpstr>Pragmatica Cond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Helmann</dc:creator>
  <cp:lastModifiedBy>Craig Helmann</cp:lastModifiedBy>
  <cp:revision>47</cp:revision>
  <dcterms:created xsi:type="dcterms:W3CDTF">2019-01-07T21:35:01Z</dcterms:created>
  <dcterms:modified xsi:type="dcterms:W3CDTF">2022-08-03T21:59:28Z</dcterms:modified>
</cp:coreProperties>
</file>