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3E4040"/>
    <a:srgbClr val="F15A29"/>
    <a:srgbClr val="92278F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Helmann" userId="8c17259c-ca5c-4d65-bc5a-2033add90d09" providerId="ADAL" clId="{0C2828D8-63C8-4BE9-804B-86027143AEAE}"/>
    <pc:docChg chg="modMainMaster">
      <pc:chgData name="Craig Helmann" userId="8c17259c-ca5c-4d65-bc5a-2033add90d09" providerId="ADAL" clId="{0C2828D8-63C8-4BE9-804B-86027143AEAE}" dt="2022-06-16T15:35:21.070" v="4" actId="14100"/>
      <pc:docMkLst>
        <pc:docMk/>
      </pc:docMkLst>
      <pc:sldMasterChg chg="modSldLayout">
        <pc:chgData name="Craig Helmann" userId="8c17259c-ca5c-4d65-bc5a-2033add90d09" providerId="ADAL" clId="{0C2828D8-63C8-4BE9-804B-86027143AEAE}" dt="2022-06-16T15:35:21.070" v="4" actId="14100"/>
        <pc:sldMasterMkLst>
          <pc:docMk/>
          <pc:sldMasterMk cId="1287913243" sldId="2147483648"/>
        </pc:sldMasterMkLst>
        <pc:sldLayoutChg chg="modSp mod">
          <pc:chgData name="Craig Helmann" userId="8c17259c-ca5c-4d65-bc5a-2033add90d09" providerId="ADAL" clId="{0C2828D8-63C8-4BE9-804B-86027143AEAE}" dt="2022-06-16T15:35:21.070" v="4" actId="14100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0C2828D8-63C8-4BE9-804B-86027143AEAE}" dt="2022-06-16T15:35:21.070" v="4" actId="14100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0C2828D8-63C8-4BE9-804B-86027143AEAE}" dt="2022-06-16T15:35:17.343" v="3" actId="14100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434593-8226-4C3B-BB5F-79DE6235C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22339-C882-4471-8A96-98FE9D913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90E9-66C7-4260-A9F0-E87602C3DBD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B7AB-AF0D-4D8F-86F2-C99DD84DF8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E92D-9CA4-42FB-A44B-89FA26B9BE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13BE-7C45-44C2-A839-BE9725B4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ater, mountain, sky, outdoor&#10;&#10;Description automatically generated">
            <a:extLst>
              <a:ext uri="{FF2B5EF4-FFF2-40B4-BE49-F238E27FC236}">
                <a16:creationId xmlns:a16="http://schemas.microsoft.com/office/drawing/2014/main" id="{DE8AE9D9-2866-42D1-A60E-CD262711B7B7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ragmatica Cond Bold" panose="020B070604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Pragmatica Medium" panose="020B06030405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Pragmatica Cond Bold" panose="020B0706040502020204" pitchFamily="34" charset="0"/>
              </a:defRPr>
            </a:lvl1pPr>
          </a:lstStyle>
          <a:p>
            <a:fld id="{01F329E0-934F-48D0-812F-88FF594C5EC7}" type="datetimeFigureOut">
              <a:rPr lang="en-US" smtClean="0"/>
              <a:pPr/>
              <a:t>6/16/2022</a:t>
            </a:fld>
            <a:endParaRPr lang="en-US" dirty="0"/>
          </a:p>
        </p:txBody>
      </p:sp>
      <p:pic>
        <p:nvPicPr>
          <p:cNvPr id="7" name="Picture 2" descr="Puget Sound Trends logo">
            <a:extLst>
              <a:ext uri="{FF2B5EF4-FFF2-40B4-BE49-F238E27FC236}">
                <a16:creationId xmlns:a16="http://schemas.microsoft.com/office/drawing/2014/main" id="{8B667284-2FD3-4CE9-85BC-3711B780BB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4E-D543-43BD-9B6A-91BEC992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817768" cy="610260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F15A29"/>
                </a:solidFill>
                <a:latin typeface="Pragmatica Cond Bold" panose="020B07060405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A08-34E4-4A27-BD02-56B478DF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7" y="1018801"/>
            <a:ext cx="11454123" cy="5225006"/>
          </a:xfrm>
        </p:spPr>
        <p:txBody>
          <a:bodyPr/>
          <a:lstStyle>
            <a:lvl1pPr>
              <a:defRPr sz="1800" b="1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2408-288B-4DF5-9B69-591BA92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110" y="6345471"/>
            <a:ext cx="2743200" cy="365125"/>
          </a:xfrm>
        </p:spPr>
        <p:txBody>
          <a:bodyPr/>
          <a:lstStyle>
            <a:lvl1pPr>
              <a:defRPr sz="14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D4B974-1C0F-4C53-810A-F665996041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627BD23-38FD-4A26-8215-9B54D3129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2050" name="Picture 2" descr="Puget Sound Trends logo">
            <a:extLst>
              <a:ext uri="{FF2B5EF4-FFF2-40B4-BE49-F238E27FC236}">
                <a16:creationId xmlns:a16="http://schemas.microsoft.com/office/drawing/2014/main" id="{1013A1D6-4F70-4012-9CF4-443EBCAF5D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9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B00-D642-4DA1-968F-F4B1841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4000">
                <a:solidFill>
                  <a:srgbClr val="8DC63F"/>
                </a:solidFill>
                <a:latin typeface="Pragmatica Cond Bold" panose="020B070604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2DA-6202-478D-8994-3C4DF68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F270454-5B2E-45D2-A337-2A00E938F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7" name="Picture 2" descr="Puget Sound Trends logo">
            <a:extLst>
              <a:ext uri="{FF2B5EF4-FFF2-40B4-BE49-F238E27FC236}">
                <a16:creationId xmlns:a16="http://schemas.microsoft.com/office/drawing/2014/main" id="{2E63CCA9-AAFA-4F23-947C-612FDCE21C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740743" cy="568454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dirty="0">
                <a:solidFill>
                  <a:srgbClr val="F15A29"/>
                </a:solidFill>
                <a:latin typeface="Pragmatica Cond Bold" panose="020B07060405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AB8-7436-416C-86E9-F8EFED34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94" y="1066800"/>
            <a:ext cx="4429281" cy="5118847"/>
          </a:xfrm>
        </p:spPr>
        <p:txBody>
          <a:bodyPr/>
          <a:lstStyle>
            <a:lvl1pPr>
              <a:spcAft>
                <a:spcPts val="1200"/>
              </a:spcAft>
              <a:defRPr sz="180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34950"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5C23-AE5D-4806-A37D-03ECA417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927" y="1066799"/>
            <a:ext cx="6903547" cy="5118847"/>
          </a:xfrm>
        </p:spPr>
        <p:txBody>
          <a:bodyPr/>
          <a:lstStyle>
            <a:lvl1pPr>
              <a:defRPr sz="180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5B19-93CD-455E-9C4E-3119285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111" y="6345470"/>
            <a:ext cx="2743200" cy="365125"/>
          </a:xfrm>
        </p:spPr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E4B8D02-7F6E-404A-B7C9-2AD16F1F5F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8" name="Picture 2" descr="Puget Sound Trends logo">
            <a:extLst>
              <a:ext uri="{FF2B5EF4-FFF2-40B4-BE49-F238E27FC236}">
                <a16:creationId xmlns:a16="http://schemas.microsoft.com/office/drawing/2014/main" id="{C853F02E-4B71-44F9-B90A-5C8E94E40F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0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283A-A666-4E7A-9C0A-8B201F224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29E0-934F-48D0-812F-88FF594C5EC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88B3-8F3C-4CE8-92B6-58FD1DB9F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DC5C-2319-4BED-B7F4-908FE55B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7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3601-54F8-4BD4-A4B1-753C758B1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EAD2-5329-4DEB-A75F-B7F3C8F9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Pragmatica Cond Bold</vt:lpstr>
      <vt:lpstr>Pragmatica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Helmann</dc:creator>
  <cp:lastModifiedBy>Craig Helmann</cp:lastModifiedBy>
  <cp:revision>47</cp:revision>
  <dcterms:created xsi:type="dcterms:W3CDTF">2019-01-07T21:35:01Z</dcterms:created>
  <dcterms:modified xsi:type="dcterms:W3CDTF">2022-06-16T15:35:26Z</dcterms:modified>
</cp:coreProperties>
</file>